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4870C-384B-4EC1-B838-2204F18DC063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FE9A2-8C49-4AD2-A34F-E00FA8CC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4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7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2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Cody+Chris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7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8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6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644CB08-640D-461B-975A-EED543F63E85}" type="datetimeFigureOut">
              <a:rPr lang="en-US" smtClean="0"/>
              <a:t>5/17/2012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Chris Hoorn</a:t>
            </a:r>
          </a:p>
          <a:p>
            <a:r>
              <a:rPr lang="en-US" dirty="0" smtClean="0"/>
              <a:t>Cody Plungis</a:t>
            </a:r>
          </a:p>
          <a:p>
            <a:r>
              <a:rPr lang="en-US" dirty="0" smtClean="0"/>
              <a:t>Tiffany Pohl</a:t>
            </a:r>
            <a:endParaRPr lang="en-US" dirty="0"/>
          </a:p>
        </p:txBody>
      </p:sp>
      <p:pic>
        <p:nvPicPr>
          <p:cNvPr id="5" name="Picture 2" descr="http://abduzeedo.com/files/imagecache/img210x170/originals/Battleship-Poster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686"/>
            <a:ext cx="9148823" cy="69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0128" y="6463031"/>
            <a:ext cx="50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Chris Hoorn    </a:t>
            </a:r>
            <a:r>
              <a:rPr lang="en-US" dirty="0" smtClean="0">
                <a:solidFill>
                  <a:schemeClr val="bg1"/>
                </a:solidFill>
              </a:rPr>
              <a:t>Cody Plungis    </a:t>
            </a:r>
            <a:r>
              <a:rPr lang="en-US" dirty="0" smtClean="0">
                <a:solidFill>
                  <a:srgbClr val="FF0000"/>
                </a:solidFill>
              </a:rPr>
              <a:t>Tiffany Pohl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7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Outline of Battleship</a:t>
            </a:r>
          </a:p>
        </p:txBody>
      </p:sp>
    </p:spTree>
    <p:extLst>
      <p:ext uri="{BB962C8B-B14F-4D97-AF65-F5344CB8AC3E}">
        <p14:creationId xmlns:p14="http://schemas.microsoft.com/office/powerpoint/2010/main" val="417818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from 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2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&lt;Class Diagram&gt;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Talk about 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2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3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</a:p>
          <a:p>
            <a:endParaRPr lang="en-US" dirty="0"/>
          </a:p>
          <a:p>
            <a:r>
              <a:rPr lang="en-US" dirty="0" smtClean="0"/>
              <a:t>Changes throughout project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GUI user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625034"/>
              </p:ext>
            </p:extLst>
          </p:nvPr>
        </p:nvGraphicFramePr>
        <p:xfrm>
          <a:off x="1531620" y="2233263"/>
          <a:ext cx="6080760" cy="3541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995805"/>
                <a:gridCol w="956310"/>
                <a:gridCol w="956310"/>
                <a:gridCol w="95631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Metric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Tracking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of Unit Tests and verified visual user stories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Cumulative </a:t>
                      </a:r>
                      <a:r>
                        <a:rPr lang="en-US" sz="1100" dirty="0">
                          <a:effectLst/>
                        </a:rPr>
                        <a:t>tests each week counted by hand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Increasing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Cases per Public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Counted Test Cases ÷ Counted Public Methods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&gt;1.5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Lines of Code per 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Tracked by Eclipse Metrics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Lines of 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Cumulative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lines </a:t>
                      </a:r>
                      <a:r>
                        <a:rPr lang="en-US" sz="1100" dirty="0">
                          <a:effectLst/>
                        </a:rPr>
                        <a:t>each week counted by Eclipse </a:t>
                      </a:r>
                      <a:r>
                        <a:rPr lang="en-US" sz="1100" dirty="0" smtClean="0">
                          <a:effectLst/>
                        </a:rPr>
                        <a:t>Metric (number of non-comment</a:t>
                      </a:r>
                      <a:r>
                        <a:rPr lang="en-US" sz="1100" baseline="0" dirty="0" smtClean="0">
                          <a:effectLst/>
                        </a:rPr>
                        <a:t> or blank lines)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Increasing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Parameters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Tracked by Eclipse Metrics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03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Tracking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31944"/>
              </p:ext>
            </p:extLst>
          </p:nvPr>
        </p:nvGraphicFramePr>
        <p:xfrm>
          <a:off x="1537335" y="2233263"/>
          <a:ext cx="6069330" cy="3248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617345"/>
                <a:gridCol w="1617980"/>
                <a:gridCol w="16179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Metric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Week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Week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Week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of Unit Tests and verifications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      Backlog: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Cases per Public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71/54 =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1.31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82/61 =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1.35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90/56 =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1.61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Lines of Code per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36</a:t>
                      </a:r>
                      <a:r>
                        <a:rPr lang="en-US" sz="1100" dirty="0">
                          <a:effectLst/>
                        </a:rPr>
                        <a:t>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5.26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36</a:t>
                      </a:r>
                      <a:r>
                        <a:rPr lang="en-US" sz="1100" dirty="0">
                          <a:effectLst/>
                        </a:rPr>
                        <a:t> 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5.9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69</a:t>
                      </a:r>
                      <a:r>
                        <a:rPr lang="en-US" sz="1100" dirty="0">
                          <a:effectLst/>
                        </a:rPr>
                        <a:t> 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6.8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Lines of Code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Parameters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r>
                        <a:rPr lang="en-US" sz="1100" dirty="0">
                          <a:effectLst/>
                        </a:rPr>
                        <a:t>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0.331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r>
                        <a:rPr lang="en-US" sz="1100" dirty="0">
                          <a:effectLst/>
                        </a:rPr>
                        <a:t>  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0.421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r>
                        <a:rPr lang="en-US" sz="1100" dirty="0">
                          <a:effectLst/>
                        </a:rPr>
                        <a:t>     Ave: </a:t>
                      </a: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0.47</a:t>
                      </a:r>
                      <a:endParaRPr lang="en-US" sz="11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19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</TotalTime>
  <Words>232</Words>
  <Application>Microsoft Office PowerPoint</Application>
  <PresentationFormat>On-screen Show (4:3)</PresentationFormat>
  <Paragraphs>93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Battleship</vt:lpstr>
      <vt:lpstr>Intro </vt:lpstr>
      <vt:lpstr>Requirements</vt:lpstr>
      <vt:lpstr>Solution</vt:lpstr>
      <vt:lpstr>Demo</vt:lpstr>
      <vt:lpstr>TDD</vt:lpstr>
      <vt:lpstr>Metrics Used</vt:lpstr>
      <vt:lpstr>Metric Tracking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Cody Plungis</dc:creator>
  <cp:lastModifiedBy>Christophe J Hoorn</cp:lastModifiedBy>
  <cp:revision>4</cp:revision>
  <dcterms:created xsi:type="dcterms:W3CDTF">2012-05-16T19:38:35Z</dcterms:created>
  <dcterms:modified xsi:type="dcterms:W3CDTF">2012-05-17T18:16:10Z</dcterms:modified>
</cp:coreProperties>
</file>