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770C8-8D4C-470D-9E32-B04ADE689A1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93BA4-A6A9-49D1-B152-9618EB1F1F92}">
      <dgm:prSet phldrT="[Text]"/>
      <dgm:spPr/>
      <dgm:t>
        <a:bodyPr/>
        <a:lstStyle/>
        <a:p>
          <a:r>
            <a:rPr lang="en-US" dirty="0" smtClean="0"/>
            <a:t>Write Tests</a:t>
          </a:r>
          <a:endParaRPr lang="en-US" dirty="0"/>
        </a:p>
      </dgm:t>
    </dgm:pt>
    <dgm:pt modelId="{8A11D0B8-FE37-4910-93BC-1CE9037CAB61}" type="parTrans" cxnId="{45D377A4-A37B-45B9-BF8D-C7DD2DF1FA94}">
      <dgm:prSet/>
      <dgm:spPr/>
      <dgm:t>
        <a:bodyPr/>
        <a:lstStyle/>
        <a:p>
          <a:endParaRPr lang="en-US"/>
        </a:p>
      </dgm:t>
    </dgm:pt>
    <dgm:pt modelId="{9B55E3AB-D2C5-4244-A191-027550800238}" type="sibTrans" cxnId="{45D377A4-A37B-45B9-BF8D-C7DD2DF1FA94}">
      <dgm:prSet/>
      <dgm:spPr/>
      <dgm:t>
        <a:bodyPr/>
        <a:lstStyle/>
        <a:p>
          <a:endParaRPr lang="en-US"/>
        </a:p>
      </dgm:t>
    </dgm:pt>
    <dgm:pt modelId="{57959D22-4694-4A0F-A80C-C063633094B9}">
      <dgm:prSet phldrT="[Text]"/>
      <dgm:spPr/>
      <dgm:t>
        <a:bodyPr/>
        <a:lstStyle/>
        <a:p>
          <a:r>
            <a:rPr lang="en-US" dirty="0" smtClean="0"/>
            <a:t>Add Function</a:t>
          </a:r>
          <a:endParaRPr lang="en-US" dirty="0"/>
        </a:p>
      </dgm:t>
    </dgm:pt>
    <dgm:pt modelId="{9A77E1AD-4045-4BA2-8A5D-E3CD1F011257}" type="parTrans" cxnId="{A1B1DE03-863C-48E2-9C08-0018AECA5CA0}">
      <dgm:prSet/>
      <dgm:spPr/>
      <dgm:t>
        <a:bodyPr/>
        <a:lstStyle/>
        <a:p>
          <a:endParaRPr lang="en-US"/>
        </a:p>
      </dgm:t>
    </dgm:pt>
    <dgm:pt modelId="{BF2C4B42-525E-479B-AC81-9827F9EBB04C}" type="sibTrans" cxnId="{A1B1DE03-863C-48E2-9C08-0018AECA5CA0}">
      <dgm:prSet/>
      <dgm:spPr/>
      <dgm:t>
        <a:bodyPr/>
        <a:lstStyle/>
        <a:p>
          <a:endParaRPr lang="en-US"/>
        </a:p>
      </dgm:t>
    </dgm:pt>
    <dgm:pt modelId="{81F24EC1-2872-4B1E-8440-F37DCC5BDBA6}">
      <dgm:prSet phldrT="[Text]"/>
      <dgm:spPr/>
      <dgm:t>
        <a:bodyPr/>
        <a:lstStyle/>
        <a:p>
          <a:r>
            <a:rPr lang="en-US" dirty="0" smtClean="0"/>
            <a:t>Revise Past Tests</a:t>
          </a:r>
          <a:endParaRPr lang="en-US" dirty="0"/>
        </a:p>
      </dgm:t>
    </dgm:pt>
    <dgm:pt modelId="{19338E4C-38BA-47A9-802F-7A733BA16081}" type="parTrans" cxnId="{4EC8786C-1ECA-4638-8DD6-9F4E28FD2CC1}">
      <dgm:prSet/>
      <dgm:spPr/>
      <dgm:t>
        <a:bodyPr/>
        <a:lstStyle/>
        <a:p>
          <a:endParaRPr lang="en-US"/>
        </a:p>
      </dgm:t>
    </dgm:pt>
    <dgm:pt modelId="{8656068D-C277-473B-99B0-FABDC8797BDC}" type="sibTrans" cxnId="{4EC8786C-1ECA-4638-8DD6-9F4E28FD2CC1}">
      <dgm:prSet/>
      <dgm:spPr/>
      <dgm:t>
        <a:bodyPr/>
        <a:lstStyle/>
        <a:p>
          <a:endParaRPr lang="en-US"/>
        </a:p>
      </dgm:t>
    </dgm:pt>
    <dgm:pt modelId="{FC46C9E2-068C-4EC7-88FD-1C91F8A7130A}">
      <dgm:prSet phldrT="[Text]"/>
      <dgm:spPr/>
      <dgm:t>
        <a:bodyPr/>
        <a:lstStyle/>
        <a:p>
          <a:r>
            <a:rPr lang="en-US" dirty="0" smtClean="0"/>
            <a:t>Run Tests</a:t>
          </a:r>
          <a:endParaRPr lang="en-US" dirty="0"/>
        </a:p>
      </dgm:t>
    </dgm:pt>
    <dgm:pt modelId="{0391F969-3953-4721-95D3-9B812691488A}" type="parTrans" cxnId="{DB5FDEE2-4931-4735-AABD-5A88EE903E5C}">
      <dgm:prSet/>
      <dgm:spPr/>
      <dgm:t>
        <a:bodyPr/>
        <a:lstStyle/>
        <a:p>
          <a:endParaRPr lang="en-US"/>
        </a:p>
      </dgm:t>
    </dgm:pt>
    <dgm:pt modelId="{D5621349-5567-4856-8BED-DAEF3C1679DE}" type="sibTrans" cxnId="{DB5FDEE2-4931-4735-AABD-5A88EE903E5C}">
      <dgm:prSet/>
      <dgm:spPr/>
      <dgm:t>
        <a:bodyPr/>
        <a:lstStyle/>
        <a:p>
          <a:endParaRPr lang="en-US"/>
        </a:p>
      </dgm:t>
    </dgm:pt>
    <dgm:pt modelId="{D03DD5B3-8AC9-4EBA-B91D-F57C4DABA3B5}">
      <dgm:prSet phldrT="[Text]"/>
      <dgm:spPr/>
      <dgm:t>
        <a:bodyPr/>
        <a:lstStyle/>
        <a:p>
          <a:r>
            <a:rPr lang="en-US" dirty="0" smtClean="0"/>
            <a:t>Interpret Result</a:t>
          </a:r>
          <a:endParaRPr lang="en-US" dirty="0"/>
        </a:p>
      </dgm:t>
    </dgm:pt>
    <dgm:pt modelId="{434DD8DA-19F9-4D08-8CD3-9B0283FF9214}" type="parTrans" cxnId="{90717D4C-DDE5-4DDA-ABCB-9CBC0660CEC5}">
      <dgm:prSet/>
      <dgm:spPr/>
      <dgm:t>
        <a:bodyPr/>
        <a:lstStyle/>
        <a:p>
          <a:endParaRPr lang="en-US"/>
        </a:p>
      </dgm:t>
    </dgm:pt>
    <dgm:pt modelId="{998EA877-5833-416B-8092-5E5F6EA1382D}" type="sibTrans" cxnId="{90717D4C-DDE5-4DDA-ABCB-9CBC0660CEC5}">
      <dgm:prSet/>
      <dgm:spPr/>
      <dgm:t>
        <a:bodyPr/>
        <a:lstStyle/>
        <a:p>
          <a:endParaRPr lang="en-US"/>
        </a:p>
      </dgm:t>
    </dgm:pt>
    <dgm:pt modelId="{EDD48AB6-364A-4C74-9E06-8AFE6D2719BC}" type="pres">
      <dgm:prSet presAssocID="{190770C8-8D4C-470D-9E32-B04ADE689A12}" presName="cycle" presStyleCnt="0">
        <dgm:presLayoutVars>
          <dgm:dir/>
          <dgm:resizeHandles val="exact"/>
        </dgm:presLayoutVars>
      </dgm:prSet>
      <dgm:spPr/>
    </dgm:pt>
    <dgm:pt modelId="{CBD245A0-E455-4CAF-B3BA-7BCCF5F0D9DF}" type="pres">
      <dgm:prSet presAssocID="{79F93BA4-A6A9-49D1-B152-9618EB1F1F92}" presName="node" presStyleLbl="node1" presStyleIdx="0" presStyleCnt="5" custRadScaleRad="100068" custRadScaleInc="-3204">
        <dgm:presLayoutVars>
          <dgm:bulletEnabled val="1"/>
        </dgm:presLayoutVars>
      </dgm:prSet>
      <dgm:spPr/>
    </dgm:pt>
    <dgm:pt modelId="{37FE0927-F5E5-4668-8DBE-D255CE13CBE4}" type="pres">
      <dgm:prSet presAssocID="{9B55E3AB-D2C5-4244-A191-027550800238}" presName="sibTrans" presStyleLbl="sibTrans2D1" presStyleIdx="0" presStyleCnt="5"/>
      <dgm:spPr/>
    </dgm:pt>
    <dgm:pt modelId="{1E9A022D-BA35-4D37-803E-5A04385BBF46}" type="pres">
      <dgm:prSet presAssocID="{9B55E3AB-D2C5-4244-A191-027550800238}" presName="connectorText" presStyleLbl="sibTrans2D1" presStyleIdx="0" presStyleCnt="5"/>
      <dgm:spPr/>
    </dgm:pt>
    <dgm:pt modelId="{3A5AF1D0-5380-4962-907C-6199C0B092C7}" type="pres">
      <dgm:prSet presAssocID="{57959D22-4694-4A0F-A80C-C063633094B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8274C-CF59-4850-AFAB-F529049B9AAC}" type="pres">
      <dgm:prSet presAssocID="{BF2C4B42-525E-479B-AC81-9827F9EBB04C}" presName="sibTrans" presStyleLbl="sibTrans2D1" presStyleIdx="1" presStyleCnt="5"/>
      <dgm:spPr/>
    </dgm:pt>
    <dgm:pt modelId="{91032604-1D39-4D7A-BE23-6380444B0E01}" type="pres">
      <dgm:prSet presAssocID="{BF2C4B42-525E-479B-AC81-9827F9EBB04C}" presName="connectorText" presStyleLbl="sibTrans2D1" presStyleIdx="1" presStyleCnt="5"/>
      <dgm:spPr/>
    </dgm:pt>
    <dgm:pt modelId="{8964AD52-68D2-4375-A2F0-243890E07089}" type="pres">
      <dgm:prSet presAssocID="{81F24EC1-2872-4B1E-8440-F37DCC5BDB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C6181-3F9C-4CBD-8CCE-C8211C490C0F}" type="pres">
      <dgm:prSet presAssocID="{8656068D-C277-473B-99B0-FABDC8797BDC}" presName="sibTrans" presStyleLbl="sibTrans2D1" presStyleIdx="2" presStyleCnt="5"/>
      <dgm:spPr/>
    </dgm:pt>
    <dgm:pt modelId="{C10F0AE3-85FF-41A9-A2BF-B46681896931}" type="pres">
      <dgm:prSet presAssocID="{8656068D-C277-473B-99B0-FABDC8797BDC}" presName="connectorText" presStyleLbl="sibTrans2D1" presStyleIdx="2" presStyleCnt="5"/>
      <dgm:spPr/>
    </dgm:pt>
    <dgm:pt modelId="{1A7E8F07-5996-4315-98AD-745A327BFC6D}" type="pres">
      <dgm:prSet presAssocID="{FC46C9E2-068C-4EC7-88FD-1C91F8A7130A}" presName="node" presStyleLbl="node1" presStyleIdx="3" presStyleCnt="5">
        <dgm:presLayoutVars>
          <dgm:bulletEnabled val="1"/>
        </dgm:presLayoutVars>
      </dgm:prSet>
      <dgm:spPr/>
    </dgm:pt>
    <dgm:pt modelId="{BCE23A88-C56A-4E01-B123-B35E923F7CF0}" type="pres">
      <dgm:prSet presAssocID="{D5621349-5567-4856-8BED-DAEF3C1679DE}" presName="sibTrans" presStyleLbl="sibTrans2D1" presStyleIdx="3" presStyleCnt="5"/>
      <dgm:spPr/>
    </dgm:pt>
    <dgm:pt modelId="{A73C70E8-219B-4A47-96E4-BF723E3EE74D}" type="pres">
      <dgm:prSet presAssocID="{D5621349-5567-4856-8BED-DAEF3C1679DE}" presName="connectorText" presStyleLbl="sibTrans2D1" presStyleIdx="3" presStyleCnt="5"/>
      <dgm:spPr/>
    </dgm:pt>
    <dgm:pt modelId="{1CE9DAFA-1335-4E29-ABA3-55C3557F1054}" type="pres">
      <dgm:prSet presAssocID="{D03DD5B3-8AC9-4EBA-B91D-F57C4DABA3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ED8EC-05AC-4DB9-AED8-14E6F9C313DB}" type="pres">
      <dgm:prSet presAssocID="{998EA877-5833-416B-8092-5E5F6EA1382D}" presName="sibTrans" presStyleLbl="sibTrans2D1" presStyleIdx="4" presStyleCnt="5"/>
      <dgm:spPr/>
    </dgm:pt>
    <dgm:pt modelId="{253E196B-7891-47A6-BB92-085ACE7563D8}" type="pres">
      <dgm:prSet presAssocID="{998EA877-5833-416B-8092-5E5F6EA1382D}" presName="connectorText" presStyleLbl="sibTrans2D1" presStyleIdx="4" presStyleCnt="5"/>
      <dgm:spPr/>
    </dgm:pt>
  </dgm:ptLst>
  <dgm:cxnLst>
    <dgm:cxn modelId="{4EC8786C-1ECA-4638-8DD6-9F4E28FD2CC1}" srcId="{190770C8-8D4C-470D-9E32-B04ADE689A12}" destId="{81F24EC1-2872-4B1E-8440-F37DCC5BDBA6}" srcOrd="2" destOrd="0" parTransId="{19338E4C-38BA-47A9-802F-7A733BA16081}" sibTransId="{8656068D-C277-473B-99B0-FABDC8797BDC}"/>
    <dgm:cxn modelId="{DB5FDEE2-4931-4735-AABD-5A88EE903E5C}" srcId="{190770C8-8D4C-470D-9E32-B04ADE689A12}" destId="{FC46C9E2-068C-4EC7-88FD-1C91F8A7130A}" srcOrd="3" destOrd="0" parTransId="{0391F969-3953-4721-95D3-9B812691488A}" sibTransId="{D5621349-5567-4856-8BED-DAEF3C1679DE}"/>
    <dgm:cxn modelId="{45D377A4-A37B-45B9-BF8D-C7DD2DF1FA94}" srcId="{190770C8-8D4C-470D-9E32-B04ADE689A12}" destId="{79F93BA4-A6A9-49D1-B152-9618EB1F1F92}" srcOrd="0" destOrd="0" parTransId="{8A11D0B8-FE37-4910-93BC-1CE9037CAB61}" sibTransId="{9B55E3AB-D2C5-4244-A191-027550800238}"/>
    <dgm:cxn modelId="{7ADDB7CC-45E4-4553-8E2B-DB083F42EF00}" type="presOf" srcId="{BF2C4B42-525E-479B-AC81-9827F9EBB04C}" destId="{91032604-1D39-4D7A-BE23-6380444B0E01}" srcOrd="1" destOrd="0" presId="urn:microsoft.com/office/officeart/2005/8/layout/cycle2"/>
    <dgm:cxn modelId="{8F6DBFC4-605F-4C6A-84FF-56176CFF3EF6}" type="presOf" srcId="{998EA877-5833-416B-8092-5E5F6EA1382D}" destId="{253E196B-7891-47A6-BB92-085ACE7563D8}" srcOrd="1" destOrd="0" presId="urn:microsoft.com/office/officeart/2005/8/layout/cycle2"/>
    <dgm:cxn modelId="{0946C5EF-DB92-420B-B699-58EC94A6A020}" type="presOf" srcId="{BF2C4B42-525E-479B-AC81-9827F9EBB04C}" destId="{86F8274C-CF59-4850-AFAB-F529049B9AAC}" srcOrd="0" destOrd="0" presId="urn:microsoft.com/office/officeart/2005/8/layout/cycle2"/>
    <dgm:cxn modelId="{A1B1DE03-863C-48E2-9C08-0018AECA5CA0}" srcId="{190770C8-8D4C-470D-9E32-B04ADE689A12}" destId="{57959D22-4694-4A0F-A80C-C063633094B9}" srcOrd="1" destOrd="0" parTransId="{9A77E1AD-4045-4BA2-8A5D-E3CD1F011257}" sibTransId="{BF2C4B42-525E-479B-AC81-9827F9EBB04C}"/>
    <dgm:cxn modelId="{BED30F9F-9944-4B2F-9921-80DA122C7A4A}" type="presOf" srcId="{D03DD5B3-8AC9-4EBA-B91D-F57C4DABA3B5}" destId="{1CE9DAFA-1335-4E29-ABA3-55C3557F1054}" srcOrd="0" destOrd="0" presId="urn:microsoft.com/office/officeart/2005/8/layout/cycle2"/>
    <dgm:cxn modelId="{AF6C44AE-1B11-4C05-A908-CA8F5AEC5994}" type="presOf" srcId="{8656068D-C277-473B-99B0-FABDC8797BDC}" destId="{B36C6181-3F9C-4CBD-8CCE-C8211C490C0F}" srcOrd="0" destOrd="0" presId="urn:microsoft.com/office/officeart/2005/8/layout/cycle2"/>
    <dgm:cxn modelId="{8CFFB8E4-BEEF-41E0-80F6-E1B88158F6F3}" type="presOf" srcId="{D5621349-5567-4856-8BED-DAEF3C1679DE}" destId="{BCE23A88-C56A-4E01-B123-B35E923F7CF0}" srcOrd="0" destOrd="0" presId="urn:microsoft.com/office/officeart/2005/8/layout/cycle2"/>
    <dgm:cxn modelId="{F5A95FF8-7DDE-40BF-AAA4-D5D065BCC28D}" type="presOf" srcId="{9B55E3AB-D2C5-4244-A191-027550800238}" destId="{1E9A022D-BA35-4D37-803E-5A04385BBF46}" srcOrd="1" destOrd="0" presId="urn:microsoft.com/office/officeart/2005/8/layout/cycle2"/>
    <dgm:cxn modelId="{8C9590BF-DD77-49C0-AEA3-DACD5A979530}" type="presOf" srcId="{9B55E3AB-D2C5-4244-A191-027550800238}" destId="{37FE0927-F5E5-4668-8DBE-D255CE13CBE4}" srcOrd="0" destOrd="0" presId="urn:microsoft.com/office/officeart/2005/8/layout/cycle2"/>
    <dgm:cxn modelId="{A0C09B76-95DE-4EBB-8382-E448E254F61C}" type="presOf" srcId="{79F93BA4-A6A9-49D1-B152-9618EB1F1F92}" destId="{CBD245A0-E455-4CAF-B3BA-7BCCF5F0D9DF}" srcOrd="0" destOrd="0" presId="urn:microsoft.com/office/officeart/2005/8/layout/cycle2"/>
    <dgm:cxn modelId="{93730949-70ED-4C88-8A3F-EA0ADE37B9C1}" type="presOf" srcId="{81F24EC1-2872-4B1E-8440-F37DCC5BDBA6}" destId="{8964AD52-68D2-4375-A2F0-243890E07089}" srcOrd="0" destOrd="0" presId="urn:microsoft.com/office/officeart/2005/8/layout/cycle2"/>
    <dgm:cxn modelId="{90717D4C-DDE5-4DDA-ABCB-9CBC0660CEC5}" srcId="{190770C8-8D4C-470D-9E32-B04ADE689A12}" destId="{D03DD5B3-8AC9-4EBA-B91D-F57C4DABA3B5}" srcOrd="4" destOrd="0" parTransId="{434DD8DA-19F9-4D08-8CD3-9B0283FF9214}" sibTransId="{998EA877-5833-416B-8092-5E5F6EA1382D}"/>
    <dgm:cxn modelId="{9534A309-A1DE-4405-AD2A-A0835E19351A}" type="presOf" srcId="{57959D22-4694-4A0F-A80C-C063633094B9}" destId="{3A5AF1D0-5380-4962-907C-6199C0B092C7}" srcOrd="0" destOrd="0" presId="urn:microsoft.com/office/officeart/2005/8/layout/cycle2"/>
    <dgm:cxn modelId="{1746AE9C-3B1A-4B8A-9618-D6B1B90DCF8F}" type="presOf" srcId="{190770C8-8D4C-470D-9E32-B04ADE689A12}" destId="{EDD48AB6-364A-4C74-9E06-8AFE6D2719BC}" srcOrd="0" destOrd="0" presId="urn:microsoft.com/office/officeart/2005/8/layout/cycle2"/>
    <dgm:cxn modelId="{3FAD186D-29BB-42E1-9379-8BB0D07A83E6}" type="presOf" srcId="{8656068D-C277-473B-99B0-FABDC8797BDC}" destId="{C10F0AE3-85FF-41A9-A2BF-B46681896931}" srcOrd="1" destOrd="0" presId="urn:microsoft.com/office/officeart/2005/8/layout/cycle2"/>
    <dgm:cxn modelId="{31860579-0927-484A-ACA8-8278413AADA3}" type="presOf" srcId="{D5621349-5567-4856-8BED-DAEF3C1679DE}" destId="{A73C70E8-219B-4A47-96E4-BF723E3EE74D}" srcOrd="1" destOrd="0" presId="urn:microsoft.com/office/officeart/2005/8/layout/cycle2"/>
    <dgm:cxn modelId="{AB8CE6BF-8DFA-4727-AA22-A0E98E07F4D6}" type="presOf" srcId="{998EA877-5833-416B-8092-5E5F6EA1382D}" destId="{BEEED8EC-05AC-4DB9-AED8-14E6F9C313DB}" srcOrd="0" destOrd="0" presId="urn:microsoft.com/office/officeart/2005/8/layout/cycle2"/>
    <dgm:cxn modelId="{534AF049-9A60-4473-9996-C9B535802D9D}" type="presOf" srcId="{FC46C9E2-068C-4EC7-88FD-1C91F8A7130A}" destId="{1A7E8F07-5996-4315-98AD-745A327BFC6D}" srcOrd="0" destOrd="0" presId="urn:microsoft.com/office/officeart/2005/8/layout/cycle2"/>
    <dgm:cxn modelId="{A4C137C0-4FD8-402B-A798-0C5AB998A0FF}" type="presParOf" srcId="{EDD48AB6-364A-4C74-9E06-8AFE6D2719BC}" destId="{CBD245A0-E455-4CAF-B3BA-7BCCF5F0D9DF}" srcOrd="0" destOrd="0" presId="urn:microsoft.com/office/officeart/2005/8/layout/cycle2"/>
    <dgm:cxn modelId="{ADBE1A0A-31B6-4F98-B152-6125440C74E4}" type="presParOf" srcId="{EDD48AB6-364A-4C74-9E06-8AFE6D2719BC}" destId="{37FE0927-F5E5-4668-8DBE-D255CE13CBE4}" srcOrd="1" destOrd="0" presId="urn:microsoft.com/office/officeart/2005/8/layout/cycle2"/>
    <dgm:cxn modelId="{2F8A6B4F-71D7-4499-BEE9-37DC149F253A}" type="presParOf" srcId="{37FE0927-F5E5-4668-8DBE-D255CE13CBE4}" destId="{1E9A022D-BA35-4D37-803E-5A04385BBF46}" srcOrd="0" destOrd="0" presId="urn:microsoft.com/office/officeart/2005/8/layout/cycle2"/>
    <dgm:cxn modelId="{93D8F898-7A07-4022-9AD6-78CAEBFFE248}" type="presParOf" srcId="{EDD48AB6-364A-4C74-9E06-8AFE6D2719BC}" destId="{3A5AF1D0-5380-4962-907C-6199C0B092C7}" srcOrd="2" destOrd="0" presId="urn:microsoft.com/office/officeart/2005/8/layout/cycle2"/>
    <dgm:cxn modelId="{6A6C294B-CA81-415A-B20F-D23569607AEE}" type="presParOf" srcId="{EDD48AB6-364A-4C74-9E06-8AFE6D2719BC}" destId="{86F8274C-CF59-4850-AFAB-F529049B9AAC}" srcOrd="3" destOrd="0" presId="urn:microsoft.com/office/officeart/2005/8/layout/cycle2"/>
    <dgm:cxn modelId="{5F1981C0-892F-485E-ABE0-780254EC38F6}" type="presParOf" srcId="{86F8274C-CF59-4850-AFAB-F529049B9AAC}" destId="{91032604-1D39-4D7A-BE23-6380444B0E01}" srcOrd="0" destOrd="0" presId="urn:microsoft.com/office/officeart/2005/8/layout/cycle2"/>
    <dgm:cxn modelId="{BA2C9CE7-B79F-4259-8236-BDC4F394B54B}" type="presParOf" srcId="{EDD48AB6-364A-4C74-9E06-8AFE6D2719BC}" destId="{8964AD52-68D2-4375-A2F0-243890E07089}" srcOrd="4" destOrd="0" presId="urn:microsoft.com/office/officeart/2005/8/layout/cycle2"/>
    <dgm:cxn modelId="{D0A2659C-4C4F-4D67-A742-9ADA97DBCC9A}" type="presParOf" srcId="{EDD48AB6-364A-4C74-9E06-8AFE6D2719BC}" destId="{B36C6181-3F9C-4CBD-8CCE-C8211C490C0F}" srcOrd="5" destOrd="0" presId="urn:microsoft.com/office/officeart/2005/8/layout/cycle2"/>
    <dgm:cxn modelId="{16B233D7-7155-4CE8-ABAF-C6FA2E153F9A}" type="presParOf" srcId="{B36C6181-3F9C-4CBD-8CCE-C8211C490C0F}" destId="{C10F0AE3-85FF-41A9-A2BF-B46681896931}" srcOrd="0" destOrd="0" presId="urn:microsoft.com/office/officeart/2005/8/layout/cycle2"/>
    <dgm:cxn modelId="{D268E767-2978-47B4-AE66-FC37C7B3A99B}" type="presParOf" srcId="{EDD48AB6-364A-4C74-9E06-8AFE6D2719BC}" destId="{1A7E8F07-5996-4315-98AD-745A327BFC6D}" srcOrd="6" destOrd="0" presId="urn:microsoft.com/office/officeart/2005/8/layout/cycle2"/>
    <dgm:cxn modelId="{248A7486-FFF2-477E-B251-15A59D63EBB1}" type="presParOf" srcId="{EDD48AB6-364A-4C74-9E06-8AFE6D2719BC}" destId="{BCE23A88-C56A-4E01-B123-B35E923F7CF0}" srcOrd="7" destOrd="0" presId="urn:microsoft.com/office/officeart/2005/8/layout/cycle2"/>
    <dgm:cxn modelId="{6F318597-E978-4891-8F1D-6D82D1175512}" type="presParOf" srcId="{BCE23A88-C56A-4E01-B123-B35E923F7CF0}" destId="{A73C70E8-219B-4A47-96E4-BF723E3EE74D}" srcOrd="0" destOrd="0" presId="urn:microsoft.com/office/officeart/2005/8/layout/cycle2"/>
    <dgm:cxn modelId="{DD4E601E-0CF8-49F4-A535-0F3DD8ABF54B}" type="presParOf" srcId="{EDD48AB6-364A-4C74-9E06-8AFE6D2719BC}" destId="{1CE9DAFA-1335-4E29-ABA3-55C3557F1054}" srcOrd="8" destOrd="0" presId="urn:microsoft.com/office/officeart/2005/8/layout/cycle2"/>
    <dgm:cxn modelId="{583ADA08-B532-4FF8-8015-0429E62A6683}" type="presParOf" srcId="{EDD48AB6-364A-4C74-9E06-8AFE6D2719BC}" destId="{BEEED8EC-05AC-4DB9-AED8-14E6F9C313DB}" srcOrd="9" destOrd="0" presId="urn:microsoft.com/office/officeart/2005/8/layout/cycle2"/>
    <dgm:cxn modelId="{6A2E26F0-DEF0-49D1-9BDA-E157BBD81FE7}" type="presParOf" srcId="{BEEED8EC-05AC-4DB9-AED8-14E6F9C313DB}" destId="{253E196B-7891-47A6-BB92-085ACE7563D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245A0-E455-4CAF-B3BA-7BCCF5F0D9DF}">
      <dsp:nvSpPr>
        <dsp:cNvPr id="0" name=""/>
        <dsp:cNvSpPr/>
      </dsp:nvSpPr>
      <dsp:spPr>
        <a:xfrm>
          <a:off x="2971803" y="8"/>
          <a:ext cx="1449399" cy="1449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Write Tests</a:t>
          </a:r>
          <a:endParaRPr lang="en-US" sz="1900" kern="1200" dirty="0"/>
        </a:p>
      </dsp:txBody>
      <dsp:txXfrm>
        <a:off x="3184063" y="212268"/>
        <a:ext cx="1024879" cy="1024879"/>
      </dsp:txXfrm>
    </dsp:sp>
    <dsp:sp modelId="{37FE0927-F5E5-4668-8DBE-D255CE13CBE4}">
      <dsp:nvSpPr>
        <dsp:cNvPr id="0" name=""/>
        <dsp:cNvSpPr/>
      </dsp:nvSpPr>
      <dsp:spPr>
        <a:xfrm rot="2126971">
          <a:off x="4385472" y="1113651"/>
          <a:ext cx="401727" cy="4891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396642" y="1176536"/>
        <a:ext cx="281209" cy="293504"/>
      </dsp:txXfrm>
    </dsp:sp>
    <dsp:sp modelId="{3A5AF1D0-5380-4962-907C-6199C0B092C7}">
      <dsp:nvSpPr>
        <dsp:cNvPr id="0" name=""/>
        <dsp:cNvSpPr/>
      </dsp:nvSpPr>
      <dsp:spPr>
        <a:xfrm>
          <a:off x="4769992" y="1280255"/>
          <a:ext cx="1449399" cy="1449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 Function</a:t>
          </a:r>
          <a:endParaRPr lang="en-US" sz="1900" kern="1200" dirty="0"/>
        </a:p>
      </dsp:txBody>
      <dsp:txXfrm>
        <a:off x="4982252" y="1492515"/>
        <a:ext cx="1024879" cy="1024879"/>
      </dsp:txXfrm>
    </dsp:sp>
    <dsp:sp modelId="{86F8274C-CF59-4850-AFAB-F529049B9AAC}">
      <dsp:nvSpPr>
        <dsp:cNvPr id="0" name=""/>
        <dsp:cNvSpPr/>
      </dsp:nvSpPr>
      <dsp:spPr>
        <a:xfrm rot="6480000">
          <a:off x="4969058" y="2785021"/>
          <a:ext cx="385406" cy="4891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044734" y="2827873"/>
        <a:ext cx="269784" cy="293504"/>
      </dsp:txXfrm>
    </dsp:sp>
    <dsp:sp modelId="{8964AD52-68D2-4375-A2F0-243890E07089}">
      <dsp:nvSpPr>
        <dsp:cNvPr id="0" name=""/>
        <dsp:cNvSpPr/>
      </dsp:nvSpPr>
      <dsp:spPr>
        <a:xfrm>
          <a:off x="4097391" y="3350308"/>
          <a:ext cx="1449399" cy="1449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Revise Past Tests</a:t>
          </a:r>
          <a:endParaRPr lang="en-US" sz="1900" kern="1200" dirty="0"/>
        </a:p>
      </dsp:txBody>
      <dsp:txXfrm>
        <a:off x="4309651" y="3562568"/>
        <a:ext cx="1024879" cy="1024879"/>
      </dsp:txXfrm>
    </dsp:sp>
    <dsp:sp modelId="{B36C6181-3F9C-4CBD-8CCE-C8211C490C0F}">
      <dsp:nvSpPr>
        <dsp:cNvPr id="0" name=""/>
        <dsp:cNvSpPr/>
      </dsp:nvSpPr>
      <dsp:spPr>
        <a:xfrm rot="10800000">
          <a:off x="3552004" y="3830421"/>
          <a:ext cx="385406" cy="4891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667626" y="3928255"/>
        <a:ext cx="269784" cy="293504"/>
      </dsp:txXfrm>
    </dsp:sp>
    <dsp:sp modelId="{1A7E8F07-5996-4315-98AD-745A327BFC6D}">
      <dsp:nvSpPr>
        <dsp:cNvPr id="0" name=""/>
        <dsp:cNvSpPr/>
      </dsp:nvSpPr>
      <dsp:spPr>
        <a:xfrm>
          <a:off x="1920808" y="3350308"/>
          <a:ext cx="1449399" cy="1449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Run Tests</a:t>
          </a:r>
          <a:endParaRPr lang="en-US" sz="1900" kern="1200" dirty="0"/>
        </a:p>
      </dsp:txBody>
      <dsp:txXfrm>
        <a:off x="2133068" y="3562568"/>
        <a:ext cx="1024879" cy="1024879"/>
      </dsp:txXfrm>
    </dsp:sp>
    <dsp:sp modelId="{BCE23A88-C56A-4E01-B123-B35E923F7CF0}">
      <dsp:nvSpPr>
        <dsp:cNvPr id="0" name=""/>
        <dsp:cNvSpPr/>
      </dsp:nvSpPr>
      <dsp:spPr>
        <a:xfrm rot="15120000">
          <a:off x="2119875" y="2805769"/>
          <a:ext cx="385406" cy="4891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195551" y="2958585"/>
        <a:ext cx="269784" cy="293504"/>
      </dsp:txXfrm>
    </dsp:sp>
    <dsp:sp modelId="{1CE9DAFA-1335-4E29-ABA3-55C3557F1054}">
      <dsp:nvSpPr>
        <dsp:cNvPr id="0" name=""/>
        <dsp:cNvSpPr/>
      </dsp:nvSpPr>
      <dsp:spPr>
        <a:xfrm>
          <a:off x="1248207" y="1280255"/>
          <a:ext cx="1449399" cy="1449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Interpret Result</a:t>
          </a:r>
          <a:endParaRPr lang="en-US" sz="1900" kern="1200" dirty="0"/>
        </a:p>
      </dsp:txBody>
      <dsp:txXfrm>
        <a:off x="1460467" y="1492515"/>
        <a:ext cx="1024879" cy="1024879"/>
      </dsp:txXfrm>
    </dsp:sp>
    <dsp:sp modelId="{BEEED8EC-05AC-4DB9-AED8-14E6F9C313DB}">
      <dsp:nvSpPr>
        <dsp:cNvPr id="0" name=""/>
        <dsp:cNvSpPr/>
      </dsp:nvSpPr>
      <dsp:spPr>
        <a:xfrm rot="19403754">
          <a:off x="2641428" y="1126485"/>
          <a:ext cx="369753" cy="4891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652367" y="1257391"/>
        <a:ext cx="258827" cy="293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4870C-384B-4EC1-B838-2204F18DC063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FE9A2-8C49-4AD2-A34F-E00FA8CC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7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2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Cody+Chris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7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6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Chris Hoorn</a:t>
            </a:r>
          </a:p>
          <a:p>
            <a:r>
              <a:rPr lang="en-US" dirty="0" smtClean="0"/>
              <a:t>Cody Plungis</a:t>
            </a:r>
          </a:p>
          <a:p>
            <a:r>
              <a:rPr lang="en-US" dirty="0" smtClean="0"/>
              <a:t>Tiffany Pohl</a:t>
            </a:r>
            <a:endParaRPr lang="en-US" dirty="0"/>
          </a:p>
        </p:txBody>
      </p:sp>
      <p:pic>
        <p:nvPicPr>
          <p:cNvPr id="5" name="Picture 2" descr="http://abduzeedo.com/files/imagecache/img210x170/originals/Battleship-Poster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686"/>
            <a:ext cx="9148823" cy="69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0128" y="6463031"/>
            <a:ext cx="50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Chris Hoorn    </a:t>
            </a:r>
            <a:r>
              <a:rPr lang="en-US" dirty="0" smtClean="0">
                <a:solidFill>
                  <a:schemeClr val="bg1"/>
                </a:solidFill>
              </a:rPr>
              <a:t>Cody Plungis    </a:t>
            </a:r>
            <a:r>
              <a:rPr lang="en-US" dirty="0" smtClean="0">
                <a:solidFill>
                  <a:srgbClr val="FF0000"/>
                </a:solidFill>
              </a:rPr>
              <a:t>Tiffany Pohl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7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board game</a:t>
            </a:r>
          </a:p>
          <a:p>
            <a:r>
              <a:rPr lang="en-US" dirty="0" smtClean="0"/>
              <a:t>Wanted to add functionality not available in original board game</a:t>
            </a:r>
          </a:p>
          <a:p>
            <a:r>
              <a:rPr lang="en-US" dirty="0" smtClean="0"/>
              <a:t>Develop better understand of TDD</a:t>
            </a:r>
          </a:p>
        </p:txBody>
      </p:sp>
    </p:spTree>
    <p:extLst>
      <p:ext uri="{BB962C8B-B14F-4D97-AF65-F5344CB8AC3E}">
        <p14:creationId xmlns:p14="http://schemas.microsoft.com/office/powerpoint/2010/main" val="417818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has choices to expand original gameplay</a:t>
            </a:r>
          </a:p>
          <a:p>
            <a:pPr lvl="1"/>
            <a:r>
              <a:rPr lang="en-US" dirty="0" smtClean="0"/>
              <a:t>Size of board</a:t>
            </a:r>
          </a:p>
          <a:p>
            <a:pPr lvl="1"/>
            <a:r>
              <a:rPr lang="en-US" dirty="0" smtClean="0"/>
              <a:t>Number of ships</a:t>
            </a:r>
          </a:p>
          <a:p>
            <a:pPr lvl="1"/>
            <a:r>
              <a:rPr lang="en-US" dirty="0" smtClean="0"/>
              <a:t>Size of each ship</a:t>
            </a:r>
          </a:p>
          <a:p>
            <a:r>
              <a:rPr lang="en-US" dirty="0" smtClean="0"/>
              <a:t>Player plays against a smart AI</a:t>
            </a:r>
          </a:p>
          <a:p>
            <a:pPr lvl="1"/>
            <a:r>
              <a:rPr lang="en-US" dirty="0" smtClean="0"/>
              <a:t>AI will randomly shoot until it makes a hit</a:t>
            </a:r>
          </a:p>
          <a:p>
            <a:pPr lvl="1"/>
            <a:r>
              <a:rPr lang="en-US" dirty="0" smtClean="0"/>
              <a:t>Once it finds a ship, it continues to shoot at it until the ship is sunk</a:t>
            </a:r>
          </a:p>
          <a:p>
            <a:r>
              <a:rPr lang="en-US" dirty="0" smtClean="0"/>
              <a:t>Easy to understand  and use</a:t>
            </a:r>
          </a:p>
          <a:p>
            <a:pPr lvl="1"/>
            <a:r>
              <a:rPr lang="en-US" dirty="0" smtClean="0"/>
              <a:t>Well laid out user interface</a:t>
            </a:r>
          </a:p>
          <a:p>
            <a:pPr lvl="1"/>
            <a:r>
              <a:rPr lang="en-US" dirty="0" smtClean="0"/>
              <a:t>Useful help menus</a:t>
            </a:r>
          </a:p>
          <a:p>
            <a:r>
              <a:rPr lang="en-US" dirty="0" smtClean="0"/>
              <a:t>Ability to use in English or German</a:t>
            </a:r>
          </a:p>
          <a:p>
            <a:pPr lvl="1"/>
            <a:r>
              <a:rPr lang="en-US" dirty="0" smtClean="0"/>
              <a:t>Can change throughout game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2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22" y="1600200"/>
            <a:ext cx="6214755" cy="4525963"/>
          </a:xfrm>
        </p:spPr>
      </p:pic>
    </p:spTree>
    <p:extLst>
      <p:ext uri="{BB962C8B-B14F-4D97-AF65-F5344CB8AC3E}">
        <p14:creationId xmlns:p14="http://schemas.microsoft.com/office/powerpoint/2010/main" val="198672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3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cases</a:t>
            </a:r>
            <a:endParaRPr lang="en-US" dirty="0" smtClean="0"/>
          </a:p>
          <a:p>
            <a:r>
              <a:rPr lang="en-US" dirty="0" smtClean="0"/>
              <a:t>GUI user </a:t>
            </a:r>
            <a:r>
              <a:rPr lang="en-US" dirty="0" smtClean="0"/>
              <a:t>scenarios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718629"/>
              </p:ext>
            </p:extLst>
          </p:nvPr>
        </p:nvGraphicFramePr>
        <p:xfrm>
          <a:off x="1705510" y="1828800"/>
          <a:ext cx="7467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>
            <a:off x="4572000" y="3733800"/>
            <a:ext cx="1752600" cy="381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625034"/>
              </p:ext>
            </p:extLst>
          </p:nvPr>
        </p:nvGraphicFramePr>
        <p:xfrm>
          <a:off x="1531620" y="2233263"/>
          <a:ext cx="6080760" cy="3575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995805"/>
                <a:gridCol w="956310"/>
                <a:gridCol w="956310"/>
                <a:gridCol w="95631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Metric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Tracking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of Unit Tests and verified visual user stories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Cumulative </a:t>
                      </a:r>
                      <a:r>
                        <a:rPr lang="en-US" sz="1100" dirty="0">
                          <a:effectLst/>
                        </a:rPr>
                        <a:t>tests each week counted by hand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Increasing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Cases per Public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Counted Test Cases ÷ Counted Public Methods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&gt;1.5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Lines of Code per 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Tracked by Eclipse Metrics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Lines of 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Cumulative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lines </a:t>
                      </a:r>
                      <a:r>
                        <a:rPr lang="en-US" sz="1100" dirty="0">
                          <a:effectLst/>
                        </a:rPr>
                        <a:t>each week counted by Eclipse </a:t>
                      </a:r>
                      <a:r>
                        <a:rPr lang="en-US" sz="1100" dirty="0" smtClean="0">
                          <a:effectLst/>
                        </a:rPr>
                        <a:t>Metric (number of non-comment</a:t>
                      </a:r>
                      <a:r>
                        <a:rPr lang="en-US" sz="1100" baseline="0" dirty="0" smtClean="0">
                          <a:effectLst/>
                        </a:rPr>
                        <a:t> or blank lines)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Increasing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Parameters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Tracked by Eclipse Metrics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Tracking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31944"/>
              </p:ext>
            </p:extLst>
          </p:nvPr>
        </p:nvGraphicFramePr>
        <p:xfrm>
          <a:off x="1537335" y="2233263"/>
          <a:ext cx="6069330" cy="3259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617345"/>
                <a:gridCol w="1617980"/>
                <a:gridCol w="16179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Metric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of Unit Tests and verifications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      Backlog: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Cases per Public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71/54 =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1.31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82/61 =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1.35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90/56 =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1.61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Lines of Code per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r>
                        <a:rPr lang="en-US" sz="1100" dirty="0">
                          <a:effectLst/>
                        </a:rPr>
                        <a:t>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5.26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r>
                        <a:rPr lang="en-US" sz="1100" dirty="0">
                          <a:effectLst/>
                        </a:rPr>
                        <a:t>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5.9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69</a:t>
                      </a:r>
                      <a:r>
                        <a:rPr lang="en-US" sz="1100" dirty="0">
                          <a:effectLst/>
                        </a:rPr>
                        <a:t>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6.8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Lines of 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Parameters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r>
                        <a:rPr lang="en-US" sz="1100" dirty="0">
                          <a:effectLst/>
                        </a:rPr>
                        <a:t>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0.331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r>
                        <a:rPr lang="en-US" sz="1100" dirty="0">
                          <a:effectLst/>
                        </a:rPr>
                        <a:t> 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0.421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r>
                        <a:rPr lang="en-US" sz="1100" dirty="0">
                          <a:effectLst/>
                        </a:rPr>
                        <a:t> 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0.47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1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77</TotalTime>
  <Words>314</Words>
  <Application>Microsoft Office PowerPoint</Application>
  <PresentationFormat>On-screen Show (4:3)</PresentationFormat>
  <Paragraphs>102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Battleship</vt:lpstr>
      <vt:lpstr>Intro </vt:lpstr>
      <vt:lpstr>Requirements</vt:lpstr>
      <vt:lpstr>Solution</vt:lpstr>
      <vt:lpstr>Demo</vt:lpstr>
      <vt:lpstr>TDD</vt:lpstr>
      <vt:lpstr>Metrics Used</vt:lpstr>
      <vt:lpstr>Metric Tracking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Cody Plungis</dc:creator>
  <cp:lastModifiedBy>Cody Plungis</cp:lastModifiedBy>
  <cp:revision>7</cp:revision>
  <dcterms:created xsi:type="dcterms:W3CDTF">2012-05-16T19:38:35Z</dcterms:created>
  <dcterms:modified xsi:type="dcterms:W3CDTF">2012-05-17T18:53:18Z</dcterms:modified>
</cp:coreProperties>
</file>