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Things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Other things!</a:t>
            </a:r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&lt;Class Diagram&gt;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</TotalTime>
  <Words>25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Demo</vt:lpstr>
      <vt:lpstr>TDD</vt:lpstr>
      <vt:lpstr>Metrics</vt:lpstr>
      <vt:lpstr>Metric Tracking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Cody Plungis</cp:lastModifiedBy>
  <cp:revision>1</cp:revision>
  <dcterms:created xsi:type="dcterms:W3CDTF">2012-05-16T19:38:35Z</dcterms:created>
  <dcterms:modified xsi:type="dcterms:W3CDTF">2012-05-16T19:43:30Z</dcterms:modified>
</cp:coreProperties>
</file>