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652" autoAdjust="0"/>
  </p:normalViewPr>
  <p:slideViewPr>
    <p:cSldViewPr>
      <p:cViewPr varScale="1">
        <p:scale>
          <a:sx n="55" d="100"/>
          <a:sy n="55" d="100"/>
        </p:scale>
        <p:origin x="-187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6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D7E6F-5622-440D-AA54-F34C95BC6079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9D631-2D30-47DE-B88B-9A33B88FF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410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53B07-1A64-4147-85F4-5C87D1F4A9C3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16598-78A6-44D9-AEB9-A4038934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9041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Sources: http://www.rose-hulman.edu/Catalog1011/program-se.html</a:t>
            </a:r>
          </a:p>
          <a:p>
            <a:r>
              <a:rPr lang="en-US" dirty="0" smtClean="0"/>
              <a:t>Time: 0:20</a:t>
            </a:r>
          </a:p>
          <a:p>
            <a:r>
              <a:rPr lang="en-US" dirty="0" smtClean="0"/>
              <a:t>Cody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16598-78A6-44D9-AEB9-A4038934DFA8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41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Sources: http://www.music-software-reviews.com/index.html, http://www.quora.com/Music-Recognition/What-are-the-best-music-recognition-technologies-products-or-services</a:t>
            </a:r>
          </a:p>
          <a:p>
            <a:r>
              <a:rPr lang="en-US" dirty="0" smtClean="0"/>
              <a:t>Time: 1:00</a:t>
            </a:r>
          </a:p>
          <a:p>
            <a:r>
              <a:rPr lang="en-US" dirty="0" smtClean="0"/>
              <a:t>Chris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16598-78A6-44D9-AEB9-A4038934DFA8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Sources: http://www.pcworld.com/article/158300/microsoft_songsmith_bad_music_made_easy.html</a:t>
            </a:r>
          </a:p>
          <a:p>
            <a:r>
              <a:rPr lang="en-US" dirty="0" smtClean="0"/>
              <a:t>Time: 2:00</a:t>
            </a:r>
          </a:p>
          <a:p>
            <a:r>
              <a:rPr lang="en-US" dirty="0" smtClean="0"/>
              <a:t>Chris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16598-78A6-44D9-AEB9-A4038934DFA8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72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Sources: http://www.youtube.com/watch?v=xWYwY8GpuO0</a:t>
            </a:r>
          </a:p>
          <a:p>
            <a:r>
              <a:rPr lang="en-US" dirty="0" smtClean="0"/>
              <a:t>Time:</a:t>
            </a:r>
            <a:r>
              <a:rPr lang="en-US" baseline="0" dirty="0" smtClean="0"/>
              <a:t> 0:30</a:t>
            </a:r>
          </a:p>
          <a:p>
            <a:r>
              <a:rPr lang="en-US" baseline="0" dirty="0" smtClean="0"/>
              <a:t>Chris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16598-78A6-44D9-AEB9-A4038934DFA8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99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Sources: http://www.aes.org/</a:t>
            </a:r>
          </a:p>
          <a:p>
            <a:r>
              <a:rPr lang="en-US" dirty="0" smtClean="0"/>
              <a:t>Time: 1:00</a:t>
            </a:r>
          </a:p>
          <a:p>
            <a:r>
              <a:rPr lang="en-US" dirty="0" smtClean="0"/>
              <a:t>Chris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16598-78A6-44D9-AEB9-A4038934DFA8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45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Sources:</a:t>
            </a:r>
            <a:r>
              <a:rPr lang="en-US" baseline="0" dirty="0" smtClean="0"/>
              <a:t> Me</a:t>
            </a:r>
          </a:p>
          <a:p>
            <a:r>
              <a:rPr lang="en-US" baseline="0" dirty="0" smtClean="0"/>
              <a:t>Time: 1:00</a:t>
            </a:r>
          </a:p>
          <a:p>
            <a:r>
              <a:rPr lang="en-US" baseline="0" smtClean="0"/>
              <a:t>Chris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16598-78A6-44D9-AEB9-A4038934DFA8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22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Sources: Me</a:t>
            </a:r>
          </a:p>
          <a:p>
            <a:r>
              <a:rPr lang="en-US" dirty="0" smtClean="0"/>
              <a:t>Time: 1:00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16598-78A6-44D9-AEB9-A4038934DFA8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94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Sources:</a:t>
            </a:r>
            <a:r>
              <a:rPr lang="en-US" baseline="0" dirty="0" smtClean="0"/>
              <a:t> http://www.music-software-reviews.com/index.html</a:t>
            </a:r>
          </a:p>
          <a:p>
            <a:r>
              <a:rPr lang="en-US" baseline="0" dirty="0" smtClean="0"/>
              <a:t>Time: 2:00</a:t>
            </a:r>
          </a:p>
          <a:p>
            <a:r>
              <a:rPr lang="en-US" baseline="0" dirty="0" smtClean="0"/>
              <a:t>Cody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16598-78A6-44D9-AEB9-A4038934DFA8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07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Sources:</a:t>
            </a:r>
            <a:r>
              <a:rPr lang="en-US" baseline="0" dirty="0" smtClean="0"/>
              <a:t> http://www.musicmall-asia.com/minni/Papers/costam99jtlm.pdf</a:t>
            </a:r>
          </a:p>
          <a:p>
            <a:r>
              <a:rPr lang="en-US" baseline="0" dirty="0" smtClean="0"/>
              <a:t>Time: 2:00</a:t>
            </a:r>
          </a:p>
          <a:p>
            <a:r>
              <a:rPr lang="en-US" baseline="0" dirty="0" smtClean="0"/>
              <a:t>Cody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16598-78A6-44D9-AEB9-A4038934DFA8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Sources: http://www.music-software-reviews.com/index.html, </a:t>
            </a:r>
            <a:r>
              <a:rPr lang="en-US" baseline="0" dirty="0" smtClean="0"/>
              <a:t>ttp://www.musicmall-asia.com/minni/Papers/costam99jtlm.pdf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Time: 2:00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Cody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16598-78A6-44D9-AEB9-A4038934DFA8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11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Sources: http://www.music-software-reviews.com/recording_software_tests.html</a:t>
            </a:r>
          </a:p>
          <a:p>
            <a:r>
              <a:rPr lang="en-US" dirty="0" smtClean="0"/>
              <a:t>Time:</a:t>
            </a:r>
            <a:r>
              <a:rPr lang="en-US" baseline="0" dirty="0" smtClean="0"/>
              <a:t> 3:00</a:t>
            </a:r>
          </a:p>
          <a:p>
            <a:r>
              <a:rPr lang="en-US" baseline="0" dirty="0" smtClean="0"/>
              <a:t>Tiffany</a:t>
            </a:r>
          </a:p>
          <a:p>
            <a:endParaRPr lang="en-US" baseline="0" dirty="0" smtClean="0"/>
          </a:p>
          <a:p>
            <a:r>
              <a:rPr lang="en-US" baseline="0" dirty="0" smtClean="0"/>
              <a:t>Audio Timing – All recording system has some delay. Insignificant in analog domain, different story in digital world, problem also called latency Use audio timing to determine how much of a delay.</a:t>
            </a:r>
          </a:p>
          <a:p>
            <a:r>
              <a:rPr lang="en-US" baseline="0" dirty="0" smtClean="0"/>
              <a:t>Midi Timing – Is not as exact as audio tracks. Delays of 1ms and up can be a problem for percussive signals.</a:t>
            </a:r>
          </a:p>
          <a:p>
            <a:r>
              <a:rPr lang="en-US" baseline="0" dirty="0" smtClean="0"/>
              <a:t>Load Testing – How many tracks can the software handle simultaneously?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Setup – Does everything work? How easy is it to use and understand?</a:t>
            </a:r>
          </a:p>
          <a:p>
            <a:r>
              <a:rPr lang="en-US" baseline="0" dirty="0" smtClean="0"/>
              <a:t>Recording – How many steps / clicks does it take to record something? Are there any features that might be needed (cycle, loop)</a:t>
            </a:r>
          </a:p>
          <a:p>
            <a:r>
              <a:rPr lang="en-US" baseline="0" dirty="0" smtClean="0"/>
              <a:t>Arrangement – How does the cutting audio work? Is it precise? Is there overlap?</a:t>
            </a:r>
          </a:p>
          <a:p>
            <a:r>
              <a:rPr lang="en-US" baseline="0" dirty="0" smtClean="0"/>
              <a:t>Automation – How easily can things be automated?  (Things such as volume, fade, jump in track, record,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File Handling – Where are files stored and how secure are they? Can they easily be names and moved? Importing and Exporting.</a:t>
            </a:r>
          </a:p>
          <a:p>
            <a:r>
              <a:rPr lang="en-US" baseline="0" dirty="0" smtClean="0"/>
              <a:t>Libraries – Are there a wide range of templates available?</a:t>
            </a:r>
          </a:p>
          <a:p>
            <a:r>
              <a:rPr lang="en-US" baseline="0" dirty="0" smtClean="0"/>
              <a:t>Intelligence and Ease – Is it easy to build songs? Is it possible to create your own styles?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16598-78A6-44D9-AEB9-A4038934DFA8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39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Sources: http://www.musicmall-asia.com/minni/Papers/costam99jtlm.pdf</a:t>
            </a:r>
          </a:p>
          <a:p>
            <a:r>
              <a:rPr lang="en-US" dirty="0" smtClean="0"/>
              <a:t>Time: 0:20</a:t>
            </a:r>
          </a:p>
          <a:p>
            <a:r>
              <a:rPr lang="en-US" dirty="0" smtClean="0"/>
              <a:t>Tiffany</a:t>
            </a:r>
          </a:p>
          <a:p>
            <a:endParaRPr lang="en-US" dirty="0" smtClean="0"/>
          </a:p>
          <a:p>
            <a:r>
              <a:rPr lang="en-US" dirty="0" smtClean="0"/>
              <a:t>Basic testing</a:t>
            </a:r>
            <a:r>
              <a:rPr lang="en-US" baseline="0" dirty="0" smtClean="0"/>
              <a:t> cycle for music software.</a:t>
            </a:r>
          </a:p>
          <a:p>
            <a:r>
              <a:rPr lang="en-US" baseline="0" dirty="0" smtClean="0"/>
              <a:t>What type of editing are you wanting to do? Determine software that would be ideal for this. </a:t>
            </a:r>
          </a:p>
          <a:p>
            <a:r>
              <a:rPr lang="en-US" baseline="0" dirty="0" smtClean="0"/>
              <a:t>Identify type of wave and frequency.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16598-78A6-44D9-AEB9-A4038934DFA8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69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Sources: http://www.musicmall-asia.com/minni/Papers/costam99jtlm.pdf</a:t>
            </a:r>
          </a:p>
          <a:p>
            <a:r>
              <a:rPr lang="en-US" dirty="0" smtClean="0"/>
              <a:t>Time: 1:00</a:t>
            </a:r>
          </a:p>
          <a:p>
            <a:r>
              <a:rPr lang="en-US" dirty="0" smtClean="0"/>
              <a:t>Tiffany</a:t>
            </a:r>
          </a:p>
          <a:p>
            <a:endParaRPr lang="en-US" dirty="0" smtClean="0"/>
          </a:p>
          <a:p>
            <a:r>
              <a:rPr lang="en-US" dirty="0" smtClean="0"/>
              <a:t>I’m just going to go off of this slide. There is</a:t>
            </a:r>
            <a:r>
              <a:rPr lang="en-US" baseline="0" dirty="0" smtClean="0"/>
              <a:t> a lot of information here that could easily take a minute to cover.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16598-78A6-44D9-AEB9-A4038934DFA8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73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Sources:</a:t>
            </a:r>
            <a:r>
              <a:rPr lang="en-US" baseline="0" dirty="0" smtClean="0"/>
              <a:t> Me</a:t>
            </a:r>
          </a:p>
          <a:p>
            <a:r>
              <a:rPr lang="en-US" baseline="0" dirty="0" smtClean="0"/>
              <a:t>Time: 1:00</a:t>
            </a:r>
          </a:p>
          <a:p>
            <a:r>
              <a:rPr lang="en-US" baseline="0" dirty="0" smtClean="0"/>
              <a:t>Tiffany</a:t>
            </a:r>
          </a:p>
          <a:p>
            <a:endParaRPr lang="en-US" baseline="0" dirty="0" smtClean="0"/>
          </a:p>
          <a:p>
            <a:r>
              <a:rPr lang="en-US" baseline="0" dirty="0" smtClean="0"/>
              <a:t>1.) Developers should be testing everything throughout the development process.</a:t>
            </a:r>
          </a:p>
          <a:p>
            <a:r>
              <a:rPr lang="en-US" baseline="0" dirty="0" smtClean="0"/>
              <a:t>2.) Involving musicians will help achieve what the customers want. It will also help with the quality of playback.</a:t>
            </a:r>
          </a:p>
          <a:p>
            <a:r>
              <a:rPr lang="en-US" baseline="0" dirty="0" smtClean="0"/>
              <a:t>3.) Provide all needed functionality while keeping the interface in an easy to </a:t>
            </a:r>
            <a:r>
              <a:rPr lang="en-US" baseline="0" smtClean="0"/>
              <a:t>use state. </a:t>
            </a:r>
            <a:endParaRPr lang="en-US" baseline="0" dirty="0" smtClean="0"/>
          </a:p>
          <a:p>
            <a:r>
              <a:rPr lang="en-US" baseline="0" dirty="0" smtClean="0"/>
              <a:t>4.) Make sure the product is easy to use, not all people using it will be super technical.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16598-78A6-44D9-AEB9-A4038934DFA8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14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Sources: Me</a:t>
            </a:r>
          </a:p>
          <a:p>
            <a:r>
              <a:rPr lang="en-US" dirty="0" smtClean="0"/>
              <a:t>Time: 2:00</a:t>
            </a:r>
          </a:p>
          <a:p>
            <a:r>
              <a:rPr lang="en-US" dirty="0" smtClean="0"/>
              <a:t>Chris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16598-78A6-44D9-AEB9-A4038934DFA8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94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CE4C-F2EE-480E-923D-1187F4C49B3D}" type="datetimeFigureOut">
              <a:rPr lang="en-US" smtClean="0"/>
              <a:t>5/15/2012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615BCC-8261-43E4-B8D5-FB657145B75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CE4C-F2EE-480E-923D-1187F4C49B3D}" type="datetimeFigureOut">
              <a:rPr lang="en-US" smtClean="0"/>
              <a:t>5/15/2012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5BCC-8261-43E4-B8D5-FB657145B7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CE4C-F2EE-480E-923D-1187F4C49B3D}" type="datetimeFigureOut">
              <a:rPr lang="en-US" smtClean="0"/>
              <a:t>5/15/2012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5BCC-8261-43E4-B8D5-FB657145B7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CE4C-F2EE-480E-923D-1187F4C49B3D}" type="datetimeFigureOut">
              <a:rPr lang="en-US" smtClean="0"/>
              <a:t>5/15/2012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5BCC-8261-43E4-B8D5-FB657145B7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CE4C-F2EE-480E-923D-1187F4C49B3D}" type="datetimeFigureOut">
              <a:rPr lang="en-US" smtClean="0"/>
              <a:t>5/15/2012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5BCC-8261-43E4-B8D5-FB657145B75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CE4C-F2EE-480E-923D-1187F4C49B3D}" type="datetimeFigureOut">
              <a:rPr lang="en-US" smtClean="0"/>
              <a:t>5/15/2012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5BCC-8261-43E4-B8D5-FB657145B75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CE4C-F2EE-480E-923D-1187F4C49B3D}" type="datetimeFigureOut">
              <a:rPr lang="en-US" smtClean="0"/>
              <a:t>5/15/2012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5BCC-8261-43E4-B8D5-FB657145B75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CE4C-F2EE-480E-923D-1187F4C49B3D}" type="datetimeFigureOut">
              <a:rPr lang="en-US" smtClean="0"/>
              <a:t>5/15/2012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5BCC-8261-43E4-B8D5-FB657145B7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CE4C-F2EE-480E-923D-1187F4C49B3D}" type="datetimeFigureOut">
              <a:rPr lang="en-US" smtClean="0"/>
              <a:t>5/15/2012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5BCC-8261-43E4-B8D5-FB657145B7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CE4C-F2EE-480E-923D-1187F4C49B3D}" type="datetimeFigureOut">
              <a:rPr lang="en-US" smtClean="0"/>
              <a:t>5/15/2012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5BCC-8261-43E4-B8D5-FB657145B7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CE4C-F2EE-480E-923D-1187F4C49B3D}" type="datetimeFigureOut">
              <a:rPr lang="en-US" smtClean="0"/>
              <a:t>5/15/2012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5BCC-8261-43E4-B8D5-FB657145B7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CD4CE4C-F2EE-480E-923D-1187F4C49B3D}" type="datetimeFigureOut">
              <a:rPr lang="en-US" smtClean="0"/>
              <a:t>5/15/2012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E615BCC-8261-43E4-B8D5-FB657145B75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ideo" Target="http://www.youtube.com/v/3oGFogwcx-E?version=3&amp;hl=en_US&amp;rel=0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ideo" Target="http://www.youtube.com/v/xWYwY8GpuO0?version=3&amp;hl=en_US&amp;rel=0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es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Hoorn, Tiffany Pohl, Cody Plungis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248400"/>
            <a:ext cx="2847975" cy="365125"/>
          </a:xfrm>
        </p:spPr>
        <p:txBody>
          <a:bodyPr/>
          <a:lstStyle/>
          <a:p>
            <a:pPr algn="r"/>
            <a:r>
              <a:rPr lang="en-US" dirty="0" smtClean="0"/>
              <a:t>Q1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9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Options/Menu</a:t>
            </a:r>
          </a:p>
          <a:p>
            <a:r>
              <a:rPr lang="en-US" dirty="0" smtClean="0"/>
              <a:t>Features/Unit Area of GUI</a:t>
            </a:r>
          </a:p>
          <a:p>
            <a:r>
              <a:rPr lang="en-US" dirty="0" smtClean="0"/>
              <a:t>Scaling Factor</a:t>
            </a:r>
          </a:p>
          <a:p>
            <a:r>
              <a:rPr lang="en-US" dirty="0" smtClean="0"/>
              <a:t>Actions/Feature</a:t>
            </a:r>
          </a:p>
          <a:p>
            <a:r>
              <a:rPr lang="en-US" dirty="0" smtClean="0"/>
              <a:t>Quality deterioration over number of copies/edits</a:t>
            </a:r>
          </a:p>
          <a:p>
            <a:r>
              <a:rPr lang="en-US" dirty="0" smtClean="0"/>
              <a:t>Memory use per instrument or per second of data</a:t>
            </a:r>
          </a:p>
          <a:p>
            <a:r>
              <a:rPr lang="en-US" dirty="0" smtClean="0"/>
              <a:t>Reliable range</a:t>
            </a:r>
          </a:p>
          <a:p>
            <a:r>
              <a:rPr lang="en-US" dirty="0" smtClean="0"/>
              <a:t>Simultaneous sampling rates</a:t>
            </a:r>
          </a:p>
          <a:p>
            <a:r>
              <a:rPr lang="en-US" dirty="0" smtClean="0"/>
              <a:t>Sounds/Sample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0" y="6096000"/>
            <a:ext cx="2847975" cy="365125"/>
          </a:xfrm>
        </p:spPr>
        <p:txBody>
          <a:bodyPr/>
          <a:lstStyle/>
          <a:p>
            <a:pPr algn="r"/>
            <a:r>
              <a:rPr lang="en-US" dirty="0" smtClean="0"/>
              <a:t>Q4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97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 Successes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Music Recognition Software</a:t>
            </a:r>
          </a:p>
          <a:p>
            <a:pPr lvl="1"/>
            <a:r>
              <a:rPr lang="en-US" dirty="0" err="1" smtClean="0"/>
              <a:t>Shazam</a:t>
            </a:r>
            <a:endParaRPr lang="en-US" dirty="0" smtClean="0"/>
          </a:p>
          <a:p>
            <a:r>
              <a:rPr lang="en-US" dirty="0" smtClean="0"/>
              <a:t>Notation Software</a:t>
            </a:r>
          </a:p>
          <a:p>
            <a:pPr lvl="1"/>
            <a:r>
              <a:rPr lang="en-US" dirty="0" smtClean="0"/>
              <a:t>Finale and Sibelius</a:t>
            </a:r>
          </a:p>
          <a:p>
            <a:r>
              <a:rPr lang="en-US" dirty="0" smtClean="0"/>
              <a:t>Recording Software</a:t>
            </a:r>
          </a:p>
          <a:p>
            <a:pPr lvl="1"/>
            <a:r>
              <a:rPr lang="en-US" dirty="0" smtClean="0"/>
              <a:t>Pro-Tools by </a:t>
            </a:r>
            <a:r>
              <a:rPr lang="en-US" dirty="0" err="1" smtClean="0"/>
              <a:t>Digidesign</a:t>
            </a:r>
            <a:endParaRPr lang="en-US" dirty="0" smtClean="0"/>
          </a:p>
          <a:p>
            <a:r>
              <a:rPr lang="en-US" dirty="0" smtClean="0"/>
              <a:t>Sampling Software</a:t>
            </a:r>
          </a:p>
          <a:p>
            <a:pPr lvl="1"/>
            <a:r>
              <a:rPr lang="en-US" dirty="0" err="1" smtClean="0"/>
              <a:t>Gigasampler</a:t>
            </a:r>
            <a:r>
              <a:rPr lang="en-US" dirty="0" smtClean="0"/>
              <a:t>/</a:t>
            </a:r>
            <a:r>
              <a:rPr lang="en-US" dirty="0" err="1" smtClean="0"/>
              <a:t>Gigastudio</a:t>
            </a:r>
            <a:endParaRPr lang="en-US" dirty="0" smtClean="0"/>
          </a:p>
          <a:p>
            <a:r>
              <a:rPr lang="en-US" dirty="0" smtClean="0"/>
              <a:t>Editing Software</a:t>
            </a:r>
          </a:p>
          <a:p>
            <a:pPr lvl="1"/>
            <a:r>
              <a:rPr lang="en-US" dirty="0" smtClean="0"/>
              <a:t>Sony’s Sound Forge</a:t>
            </a:r>
          </a:p>
          <a:p>
            <a:r>
              <a:rPr lang="en-US" dirty="0" smtClean="0"/>
              <a:t>DJ Software</a:t>
            </a:r>
          </a:p>
          <a:p>
            <a:pPr lvl="1"/>
            <a:r>
              <a:rPr lang="en-US" dirty="0" err="1" smtClean="0"/>
              <a:t>MaxVibes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6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 Failures</a:t>
            </a:r>
            <a:endParaRPr lang="en-US" dirty="0"/>
          </a:p>
        </p:txBody>
      </p:sp>
      <p:pic>
        <p:nvPicPr>
          <p:cNvPr id="6" name="3oGFogwcx-E?version=3&amp;hl=en_US&amp;rel=0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676400" y="1905000"/>
            <a:ext cx="56388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7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Songsmith + Roxanne</a:t>
            </a:r>
            <a:endParaRPr lang="en-US" dirty="0"/>
          </a:p>
        </p:txBody>
      </p:sp>
      <p:pic>
        <p:nvPicPr>
          <p:cNvPr id="4" name="xWYwY8GpuO0?version=3&amp;hl=en_US&amp;rel=0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057400" y="2209800"/>
            <a:ext cx="48006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Audio Engineering Society (AES)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0" y="6096000"/>
            <a:ext cx="2847975" cy="365125"/>
          </a:xfrm>
        </p:spPr>
        <p:txBody>
          <a:bodyPr/>
          <a:lstStyle/>
          <a:p>
            <a:pPr algn="r"/>
            <a:r>
              <a:rPr lang="en-US" dirty="0" smtClean="0"/>
              <a:t>Q5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Musical quality can be very subjective</a:t>
            </a:r>
          </a:p>
          <a:p>
            <a:endParaRPr lang="en-US" dirty="0" smtClean="0"/>
          </a:p>
          <a:p>
            <a:r>
              <a:rPr lang="en-US" dirty="0" smtClean="0"/>
              <a:t>Quality Assurance requires a diverse team</a:t>
            </a:r>
          </a:p>
          <a:p>
            <a:endParaRPr lang="en-US" dirty="0"/>
          </a:p>
          <a:p>
            <a:r>
              <a:rPr lang="en-US" dirty="0" smtClean="0"/>
              <a:t>Quality is very dependent on hardware</a:t>
            </a:r>
          </a:p>
          <a:p>
            <a:endParaRPr lang="en-US" dirty="0"/>
          </a:p>
          <a:p>
            <a:r>
              <a:rPr lang="en-US" dirty="0" smtClean="0"/>
              <a:t>Form vs.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6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9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2800" dirty="0" smtClean="0"/>
          </a:p>
          <a:p>
            <a:pPr lvl="0"/>
            <a:r>
              <a:rPr lang="en-US" sz="2800" dirty="0" smtClean="0"/>
              <a:t>Required Courses:</a:t>
            </a:r>
          </a:p>
          <a:p>
            <a:pPr lvl="1"/>
            <a:r>
              <a:rPr lang="en-US" sz="1800" dirty="0" smtClean="0"/>
              <a:t>SV </a:t>
            </a:r>
            <a:r>
              <a:rPr lang="en-US" sz="1800" dirty="0"/>
              <a:t>244 Music History: Medieval, Renaissance, Baroque </a:t>
            </a:r>
          </a:p>
          <a:p>
            <a:pPr lvl="1"/>
            <a:r>
              <a:rPr lang="en-US" sz="1800" dirty="0"/>
              <a:t>IA 246 Music Theory I </a:t>
            </a:r>
          </a:p>
          <a:p>
            <a:pPr lvl="1"/>
            <a:r>
              <a:rPr lang="en-US" sz="1800" dirty="0"/>
              <a:t>MUS 113 Music Skills I (Indiana State University course) </a:t>
            </a:r>
          </a:p>
          <a:p>
            <a:pPr lvl="1"/>
            <a:r>
              <a:rPr lang="en-US" sz="1800" dirty="0"/>
              <a:t>MUS 150 Introduction to Musical Traditions I (Indiana State University course)</a:t>
            </a:r>
          </a:p>
          <a:p>
            <a:endParaRPr lang="en-US" dirty="0" smtClean="0"/>
          </a:p>
          <a:p>
            <a:r>
              <a:rPr lang="en-US" dirty="0" smtClean="0"/>
              <a:t>No longer a suggested domain track</a:t>
            </a:r>
          </a:p>
        </p:txBody>
      </p:sp>
    </p:spTree>
    <p:extLst>
      <p:ext uri="{BB962C8B-B14F-4D97-AF65-F5344CB8AC3E}">
        <p14:creationId xmlns:p14="http://schemas.microsoft.com/office/powerpoint/2010/main" val="36567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Music Software?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Music Recognition Software</a:t>
            </a:r>
          </a:p>
          <a:p>
            <a:r>
              <a:rPr lang="en-US" dirty="0" smtClean="0"/>
              <a:t>Recording Software</a:t>
            </a:r>
          </a:p>
          <a:p>
            <a:r>
              <a:rPr lang="en-US" dirty="0" smtClean="0"/>
              <a:t>Sampling Software</a:t>
            </a:r>
          </a:p>
          <a:p>
            <a:r>
              <a:rPr lang="en-US" dirty="0" smtClean="0"/>
              <a:t>Audio Editing Software</a:t>
            </a:r>
          </a:p>
          <a:p>
            <a:r>
              <a:rPr lang="en-US" dirty="0" smtClean="0"/>
              <a:t>Notation Software</a:t>
            </a:r>
          </a:p>
          <a:p>
            <a:r>
              <a:rPr lang="en-US" dirty="0" smtClean="0"/>
              <a:t>DJ Software</a:t>
            </a:r>
          </a:p>
          <a:p>
            <a:r>
              <a:rPr lang="en-US" dirty="0" smtClean="0"/>
              <a:t>Tuners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dirty="0" smtClean="0"/>
              <a:t>Differs depending on the product</a:t>
            </a:r>
          </a:p>
          <a:p>
            <a:endParaRPr lang="en-US" dirty="0"/>
          </a:p>
          <a:p>
            <a:r>
              <a:rPr lang="en-US" dirty="0" smtClean="0"/>
              <a:t>Usability</a:t>
            </a:r>
            <a:endParaRPr lang="en-US" dirty="0"/>
          </a:p>
          <a:p>
            <a:r>
              <a:rPr lang="en-US" dirty="0" smtClean="0"/>
              <a:t>Efficiency</a:t>
            </a:r>
          </a:p>
          <a:p>
            <a:r>
              <a:rPr lang="en-US" dirty="0" smtClean="0"/>
              <a:t>Correctness</a:t>
            </a:r>
          </a:p>
          <a:p>
            <a:r>
              <a:rPr lang="en-US" dirty="0" smtClean="0"/>
              <a:t>Testability</a:t>
            </a:r>
            <a:endParaRPr lang="en-US" dirty="0"/>
          </a:p>
          <a:p>
            <a:r>
              <a:rPr lang="en-US" dirty="0" smtClean="0"/>
              <a:t>Flexibility</a:t>
            </a:r>
          </a:p>
          <a:p>
            <a:r>
              <a:rPr lang="en-US" dirty="0" smtClean="0"/>
              <a:t>Reliability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248400"/>
            <a:ext cx="2847975" cy="365125"/>
          </a:xfrm>
        </p:spPr>
        <p:txBody>
          <a:bodyPr/>
          <a:lstStyle/>
          <a:p>
            <a:pPr algn="r"/>
            <a:r>
              <a:rPr lang="en-US" dirty="0" smtClean="0"/>
              <a:t>Q2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22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Recognition Software</a:t>
            </a:r>
          </a:p>
          <a:p>
            <a:pPr lvl="1"/>
            <a:r>
              <a:rPr lang="en-US" dirty="0" smtClean="0"/>
              <a:t>Success Rate</a:t>
            </a:r>
          </a:p>
          <a:p>
            <a:pPr lvl="1"/>
            <a:r>
              <a:rPr lang="en-US" dirty="0" smtClean="0"/>
              <a:t>Large Library</a:t>
            </a:r>
          </a:p>
          <a:p>
            <a:r>
              <a:rPr lang="en-US" dirty="0" smtClean="0"/>
              <a:t>Recording, Writing, and Editing Software</a:t>
            </a:r>
          </a:p>
          <a:p>
            <a:pPr lvl="1"/>
            <a:r>
              <a:rPr lang="en-US" dirty="0" smtClean="0"/>
              <a:t>Attractive Interface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rrangement of menus and buttons</a:t>
            </a:r>
          </a:p>
          <a:p>
            <a:pPr lvl="2"/>
            <a:r>
              <a:rPr lang="en-US" dirty="0" smtClean="0"/>
              <a:t>Representation of Music</a:t>
            </a:r>
          </a:p>
          <a:p>
            <a:pPr lvl="1"/>
            <a:r>
              <a:rPr lang="en-US" dirty="0" smtClean="0"/>
              <a:t>Easy to Use</a:t>
            </a:r>
          </a:p>
          <a:p>
            <a:pPr lvl="2"/>
            <a:r>
              <a:rPr lang="en-US" dirty="0" smtClean="0"/>
              <a:t>Single click actions</a:t>
            </a:r>
          </a:p>
          <a:p>
            <a:pPr lvl="2"/>
            <a:r>
              <a:rPr lang="en-US" dirty="0" smtClean="0"/>
              <a:t>Helpful Labels</a:t>
            </a:r>
          </a:p>
          <a:p>
            <a:pPr lvl="1"/>
            <a:r>
              <a:rPr lang="en-US" dirty="0" smtClean="0"/>
              <a:t>Large Feature List</a:t>
            </a:r>
          </a:p>
          <a:p>
            <a:pPr lvl="1"/>
            <a:r>
              <a:rPr lang="en-US" dirty="0" smtClean="0"/>
              <a:t>Accurate Emulation of Music</a:t>
            </a:r>
          </a:p>
          <a:p>
            <a:pPr lvl="2"/>
            <a:r>
              <a:rPr lang="en-US" dirty="0" smtClean="0"/>
              <a:t>Sound Quality</a:t>
            </a:r>
          </a:p>
          <a:p>
            <a:pPr lvl="2"/>
            <a:r>
              <a:rPr lang="en-US" dirty="0" smtClean="0"/>
              <a:t>Sampling Rate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4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Quality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Done through rigorous testing</a:t>
            </a:r>
          </a:p>
          <a:p>
            <a:r>
              <a:rPr lang="en-US" dirty="0" smtClean="0"/>
              <a:t>Technical Testing</a:t>
            </a:r>
          </a:p>
          <a:p>
            <a:pPr lvl="1"/>
            <a:r>
              <a:rPr lang="en-US" dirty="0" smtClean="0"/>
              <a:t>Audio Timing</a:t>
            </a:r>
          </a:p>
          <a:p>
            <a:pPr lvl="1"/>
            <a:r>
              <a:rPr lang="en-US" dirty="0" smtClean="0"/>
              <a:t>MIDI Timing</a:t>
            </a:r>
          </a:p>
          <a:p>
            <a:pPr lvl="1"/>
            <a:r>
              <a:rPr lang="en-US" dirty="0" smtClean="0"/>
              <a:t>Load Testing</a:t>
            </a:r>
          </a:p>
          <a:p>
            <a:r>
              <a:rPr lang="en-US" dirty="0" smtClean="0"/>
              <a:t>Handling and Feature Tests</a:t>
            </a:r>
          </a:p>
          <a:p>
            <a:pPr lvl="1"/>
            <a:r>
              <a:rPr lang="en-US" dirty="0" smtClean="0"/>
              <a:t>Setup</a:t>
            </a:r>
          </a:p>
          <a:p>
            <a:pPr lvl="1"/>
            <a:r>
              <a:rPr lang="en-US" dirty="0" smtClean="0"/>
              <a:t>Recording</a:t>
            </a:r>
          </a:p>
          <a:p>
            <a:pPr lvl="1"/>
            <a:r>
              <a:rPr lang="en-US" dirty="0" smtClean="0"/>
              <a:t>Arrangement</a:t>
            </a:r>
          </a:p>
          <a:p>
            <a:pPr lvl="1"/>
            <a:r>
              <a:rPr lang="en-US" dirty="0" smtClean="0"/>
              <a:t>Automation</a:t>
            </a:r>
          </a:p>
          <a:p>
            <a:pPr lvl="1"/>
            <a:r>
              <a:rPr lang="en-US" dirty="0" smtClean="0"/>
              <a:t>File Handling</a:t>
            </a:r>
          </a:p>
          <a:p>
            <a:pPr lvl="1"/>
            <a:r>
              <a:rPr lang="en-US" dirty="0" smtClean="0"/>
              <a:t>Libraries</a:t>
            </a:r>
          </a:p>
          <a:p>
            <a:pPr lvl="1"/>
            <a:r>
              <a:rPr lang="en-US" dirty="0" smtClean="0"/>
              <a:t>Intelligence and Ease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10200" y="6172200"/>
            <a:ext cx="2847975" cy="365125"/>
          </a:xfrm>
        </p:spPr>
        <p:txBody>
          <a:bodyPr/>
          <a:lstStyle/>
          <a:p>
            <a:pPr algn="r"/>
            <a:r>
              <a:rPr lang="en-US" dirty="0" smtClean="0"/>
              <a:t>Q3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16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828800"/>
            <a:ext cx="6850291" cy="435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4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47800"/>
          </a:xfrm>
        </p:spPr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Usability</a:t>
            </a:r>
          </a:p>
          <a:p>
            <a:pPr lvl="1"/>
            <a:r>
              <a:rPr lang="en-US" sz="1400" dirty="0" smtClean="0"/>
              <a:t>Menu Levels, Shortcut Keys, and Functions</a:t>
            </a:r>
          </a:p>
          <a:p>
            <a:pPr lvl="1"/>
            <a:r>
              <a:rPr lang="en-US" sz="1400" dirty="0" smtClean="0"/>
              <a:t>Tutorials, Help Files, and Web Support</a:t>
            </a:r>
          </a:p>
          <a:p>
            <a:r>
              <a:rPr lang="en-US" sz="2000" dirty="0" smtClean="0"/>
              <a:t>Efficiency</a:t>
            </a:r>
          </a:p>
          <a:p>
            <a:pPr lvl="1"/>
            <a:r>
              <a:rPr lang="en-US" sz="1400" dirty="0" smtClean="0"/>
              <a:t>Processing Time</a:t>
            </a:r>
          </a:p>
          <a:p>
            <a:pPr lvl="1"/>
            <a:r>
              <a:rPr lang="en-US" sz="1400" dirty="0" smtClean="0"/>
              <a:t>Memory Usage</a:t>
            </a:r>
          </a:p>
          <a:p>
            <a:r>
              <a:rPr lang="en-US" sz="2000" dirty="0" smtClean="0"/>
              <a:t>Testability</a:t>
            </a:r>
          </a:p>
          <a:p>
            <a:pPr lvl="1"/>
            <a:r>
              <a:rPr lang="en-US" sz="1400" dirty="0" smtClean="0"/>
              <a:t>Questionnaires &amp; Surveys</a:t>
            </a:r>
          </a:p>
          <a:p>
            <a:r>
              <a:rPr lang="en-US" sz="2000" dirty="0" smtClean="0"/>
              <a:t>Flexibility</a:t>
            </a:r>
          </a:p>
          <a:p>
            <a:pPr lvl="1"/>
            <a:r>
              <a:rPr lang="en-US" sz="1400" dirty="0" smtClean="0"/>
              <a:t>Customizing Parameters</a:t>
            </a:r>
          </a:p>
          <a:p>
            <a:pPr lvl="1"/>
            <a:r>
              <a:rPr lang="en-US" sz="1400" dirty="0" smtClean="0"/>
              <a:t>Supported Formats</a:t>
            </a:r>
          </a:p>
          <a:p>
            <a:r>
              <a:rPr lang="en-US" sz="2000" dirty="0" smtClean="0"/>
              <a:t>Reliability</a:t>
            </a:r>
          </a:p>
          <a:p>
            <a:pPr lvl="1"/>
            <a:r>
              <a:rPr lang="en-US" sz="1400" dirty="0" smtClean="0"/>
              <a:t>Sampling Rate</a:t>
            </a:r>
          </a:p>
          <a:p>
            <a:r>
              <a:rPr lang="en-US" sz="2000" dirty="0" smtClean="0"/>
              <a:t>Correctness</a:t>
            </a:r>
          </a:p>
          <a:p>
            <a:pPr lvl="1"/>
            <a:r>
              <a:rPr lang="en-US" sz="1400" dirty="0" smtClean="0"/>
              <a:t>Bugs and Error Logs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0" y="6096000"/>
            <a:ext cx="2847975" cy="365125"/>
          </a:xfrm>
        </p:spPr>
        <p:txBody>
          <a:bodyPr/>
          <a:lstStyle/>
          <a:p>
            <a:pPr algn="r"/>
            <a:r>
              <a:rPr lang="en-US" dirty="0" smtClean="0"/>
              <a:t>Q4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Testing as a developer practice</a:t>
            </a:r>
          </a:p>
          <a:p>
            <a:endParaRPr lang="en-US" dirty="0"/>
          </a:p>
          <a:p>
            <a:r>
              <a:rPr lang="en-US" dirty="0" smtClean="0"/>
              <a:t>Involve musicians in design process</a:t>
            </a:r>
          </a:p>
          <a:p>
            <a:endParaRPr lang="en-US" dirty="0"/>
          </a:p>
          <a:p>
            <a:r>
              <a:rPr lang="en-US" dirty="0" smtClean="0"/>
              <a:t>Balance Form and Functionality</a:t>
            </a:r>
          </a:p>
          <a:p>
            <a:endParaRPr lang="en-US" dirty="0"/>
          </a:p>
          <a:p>
            <a:r>
              <a:rPr lang="en-US" dirty="0" smtClean="0"/>
              <a:t>Tailor the product to the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4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275</TotalTime>
  <Words>824</Words>
  <Application>Microsoft Office PowerPoint</Application>
  <PresentationFormat>On-screen Show (4:3)</PresentationFormat>
  <Paragraphs>214</Paragraphs>
  <Slides>16</Slides>
  <Notes>15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Executive</vt:lpstr>
      <vt:lpstr>Music</vt:lpstr>
      <vt:lpstr>Domain Track</vt:lpstr>
      <vt:lpstr>What is Music Software?</vt:lpstr>
      <vt:lpstr>Define Quality</vt:lpstr>
      <vt:lpstr>Quality Attributes</vt:lpstr>
      <vt:lpstr>Determining Quality </vt:lpstr>
      <vt:lpstr>Testing Cycle</vt:lpstr>
      <vt:lpstr>Metrics</vt:lpstr>
      <vt:lpstr>Suggested Processes</vt:lpstr>
      <vt:lpstr>Suggested Metrics</vt:lpstr>
      <vt:lpstr>Industry Successes</vt:lpstr>
      <vt:lpstr>Industry Failures</vt:lpstr>
      <vt:lpstr>Songsmith + Roxanne</vt:lpstr>
      <vt:lpstr>Industry Standards</vt:lpstr>
      <vt:lpstr>QA Issues</vt:lpstr>
      <vt:lpstr>Questions?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</dc:title>
  <dc:creator>Christophe J Hoorn</dc:creator>
  <cp:lastModifiedBy>Tiffany Pohl</cp:lastModifiedBy>
  <cp:revision>27</cp:revision>
  <dcterms:created xsi:type="dcterms:W3CDTF">2012-05-14T10:44:12Z</dcterms:created>
  <dcterms:modified xsi:type="dcterms:W3CDTF">2012-05-15T18:16:06Z</dcterms:modified>
</cp:coreProperties>
</file>