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6" r:id="rId8"/>
    <p:sldId id="264" r:id="rId9"/>
    <p:sldId id="265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>
      <p:cViewPr varScale="1">
        <p:scale>
          <a:sx n="74" d="100"/>
          <a:sy n="74" d="100"/>
        </p:scale>
        <p:origin x="-42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E834-5181-496F-A3AC-591A2A8A0BBB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B5493E-2823-4BD1-A37E-0EDB18C09F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E834-5181-496F-A3AC-591A2A8A0BBB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493E-2823-4BD1-A37E-0EDB18C09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E834-5181-496F-A3AC-591A2A8A0BBB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493E-2823-4BD1-A37E-0EDB18C09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E834-5181-496F-A3AC-591A2A8A0BBB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493E-2823-4BD1-A37E-0EDB18C09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E834-5181-496F-A3AC-591A2A8A0BBB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493E-2823-4BD1-A37E-0EDB18C09F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E834-5181-496F-A3AC-591A2A8A0BBB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493E-2823-4BD1-A37E-0EDB18C09F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E834-5181-496F-A3AC-591A2A8A0BBB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493E-2823-4BD1-A37E-0EDB18C09F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E834-5181-496F-A3AC-591A2A8A0BBB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493E-2823-4BD1-A37E-0EDB18C09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E834-5181-496F-A3AC-591A2A8A0BBB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493E-2823-4BD1-A37E-0EDB18C09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E834-5181-496F-A3AC-591A2A8A0BBB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493E-2823-4BD1-A37E-0EDB18C09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E834-5181-496F-A3AC-591A2A8A0BBB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493E-2823-4BD1-A37E-0EDB18C09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726E834-5181-496F-A3AC-591A2A8A0BBB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BB5493E-2823-4BD1-A37E-0EDB18C09F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Chris Hoorn</a:t>
            </a:r>
          </a:p>
          <a:p>
            <a:r>
              <a:rPr lang="en-US" dirty="0" smtClean="0"/>
              <a:t>Cody Plungis</a:t>
            </a:r>
          </a:p>
          <a:p>
            <a:r>
              <a:rPr lang="en-US" dirty="0" smtClean="0"/>
              <a:t>Tiffany Pohl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0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2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awesome.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8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Quality is Measured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5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3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Suggest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5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77</TotalTime>
  <Words>29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MUSIC</vt:lpstr>
      <vt:lpstr>What is?</vt:lpstr>
      <vt:lpstr>Quality</vt:lpstr>
      <vt:lpstr>How Quality is Measured</vt:lpstr>
      <vt:lpstr>Quality Assurance</vt:lpstr>
      <vt:lpstr>Metrics</vt:lpstr>
      <vt:lpstr>Suggested Metrics</vt:lpstr>
      <vt:lpstr>Standards</vt:lpstr>
      <vt:lpstr>We Suggest ?</vt:lpstr>
      <vt:lpstr>Failures</vt:lpstr>
      <vt:lpstr>Successes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</dc:title>
  <dc:creator>Cody Plungis</dc:creator>
  <cp:lastModifiedBy>Cody Plungis</cp:lastModifiedBy>
  <cp:revision>5</cp:revision>
  <dcterms:created xsi:type="dcterms:W3CDTF">2012-05-13T20:20:57Z</dcterms:created>
  <dcterms:modified xsi:type="dcterms:W3CDTF">2012-05-13T21:38:07Z</dcterms:modified>
</cp:coreProperties>
</file>