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2" autoAdjust="0"/>
    <p:restoredTop sz="94660"/>
  </p:normalViewPr>
  <p:slideViewPr>
    <p:cSldViewPr>
      <p:cViewPr varScale="1">
        <p:scale>
          <a:sx n="59" d="100"/>
          <a:sy n="59" d="100"/>
        </p:scale>
        <p:origin x="-72" y="-4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4870C-384B-4EC1-B838-2204F18DC063}" type="datetimeFigureOut">
              <a:rPr lang="en-US" smtClean="0"/>
              <a:t>5/17/2012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FE9A2-8C49-4AD2-A34F-E00FA8CC96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70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Tiffany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E9A2-8C49-4AD2-A34F-E00FA8CC96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44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Tiffany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E9A2-8C49-4AD2-A34F-E00FA8CC96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74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E9A2-8C49-4AD2-A34F-E00FA8CC96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25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E9A2-8C49-4AD2-A34F-E00FA8CC96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7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Cody+Chris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E9A2-8C49-4AD2-A34F-E00FA8CC96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974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E9A2-8C49-4AD2-A34F-E00FA8CC96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88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E9A2-8C49-4AD2-A34F-E00FA8CC96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561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5/17/2012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5/17/2012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5/17/2012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5/17/2012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644CB08-640D-461B-975A-EED543F63E85}" type="datetimeFigureOut">
              <a:rPr lang="en-US" smtClean="0"/>
              <a:t>5/17/2012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Battleship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Chris Hoorn</a:t>
            </a:r>
          </a:p>
          <a:p>
            <a:r>
              <a:rPr lang="en-US" dirty="0" smtClean="0"/>
              <a:t>Cody Plungis</a:t>
            </a:r>
          </a:p>
          <a:p>
            <a:r>
              <a:rPr lang="en-US" dirty="0" smtClean="0"/>
              <a:t>Tiffany Pohl</a:t>
            </a:r>
            <a:endParaRPr lang="en-US" dirty="0"/>
          </a:p>
        </p:txBody>
      </p:sp>
      <p:pic>
        <p:nvPicPr>
          <p:cNvPr id="5" name="Picture 2" descr="http://abduzeedo.com/files/imagecache/img210x170/originals/Battleship-Poster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686"/>
            <a:ext cx="9148823" cy="690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10128" y="6463031"/>
            <a:ext cx="508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Chris Hoorn    </a:t>
            </a:r>
            <a:r>
              <a:rPr lang="en-US" dirty="0" smtClean="0">
                <a:solidFill>
                  <a:schemeClr val="bg1"/>
                </a:solidFill>
              </a:rPr>
              <a:t>Cody Plungis    </a:t>
            </a:r>
            <a:r>
              <a:rPr lang="en-US" dirty="0" smtClean="0">
                <a:solidFill>
                  <a:srgbClr val="FF0000"/>
                </a:solidFill>
              </a:rPr>
              <a:t>Tiffany Pohl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17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Classic board game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818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has choices to expand on traditional settings</a:t>
            </a:r>
          </a:p>
          <a:p>
            <a:pPr lvl="1"/>
            <a:r>
              <a:rPr lang="en-US" dirty="0" smtClean="0"/>
              <a:t>Size of board</a:t>
            </a:r>
          </a:p>
          <a:p>
            <a:pPr lvl="1"/>
            <a:r>
              <a:rPr lang="en-US" dirty="0" smtClean="0"/>
              <a:t>Number of ships</a:t>
            </a:r>
          </a:p>
          <a:p>
            <a:pPr lvl="1"/>
            <a:r>
              <a:rPr lang="en-US" dirty="0" smtClean="0"/>
              <a:t>Size of each ship</a:t>
            </a:r>
          </a:p>
          <a:p>
            <a:r>
              <a:rPr lang="en-US" dirty="0" smtClean="0"/>
              <a:t>Player plays again a smart AI</a:t>
            </a:r>
          </a:p>
          <a:p>
            <a:pPr lvl="1"/>
            <a:r>
              <a:rPr lang="en-US" dirty="0" smtClean="0"/>
              <a:t>AI randomly shoots until it makes a hit</a:t>
            </a:r>
          </a:p>
          <a:p>
            <a:pPr lvl="1"/>
            <a:r>
              <a:rPr lang="en-US" dirty="0" smtClean="0"/>
              <a:t>Finds a ship then continues to shoot at it until it is sunk</a:t>
            </a:r>
          </a:p>
          <a:p>
            <a:r>
              <a:rPr lang="en-US" dirty="0" smtClean="0"/>
              <a:t>Easy to understand and use</a:t>
            </a:r>
          </a:p>
          <a:p>
            <a:pPr lvl="1"/>
            <a:r>
              <a:rPr lang="en-US" dirty="0" smtClean="0"/>
              <a:t>Well laid out user interface</a:t>
            </a:r>
          </a:p>
          <a:p>
            <a:pPr lvl="1"/>
            <a:r>
              <a:rPr lang="en-US" dirty="0" smtClean="0"/>
              <a:t>Useful help menus</a:t>
            </a:r>
          </a:p>
          <a:p>
            <a:r>
              <a:rPr lang="en-US" dirty="0" smtClean="0"/>
              <a:t>Ability to use in English or German</a:t>
            </a:r>
          </a:p>
          <a:p>
            <a:pPr lvl="1"/>
            <a:r>
              <a:rPr lang="en-US" dirty="0" smtClean="0"/>
              <a:t>Can change during </a:t>
            </a:r>
            <a:r>
              <a:rPr lang="en-US" smtClean="0"/>
              <a:t>game play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5026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&lt;Class Diagram&gt;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Talk about how it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2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83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</a:p>
          <a:p>
            <a:endParaRPr lang="en-US" dirty="0"/>
          </a:p>
          <a:p>
            <a:r>
              <a:rPr lang="en-US" dirty="0" smtClean="0"/>
              <a:t>Changes throughout project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GUI user 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59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Taken from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3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Taken from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19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45</TotalTime>
  <Words>133</Words>
  <Application>Microsoft Office PowerPoint</Application>
  <PresentationFormat>On-screen Show (4:3)</PresentationFormat>
  <Paragraphs>52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Executive</vt:lpstr>
      <vt:lpstr>Battleship</vt:lpstr>
      <vt:lpstr>Intro </vt:lpstr>
      <vt:lpstr>Requirements</vt:lpstr>
      <vt:lpstr>Solution</vt:lpstr>
      <vt:lpstr>Demo</vt:lpstr>
      <vt:lpstr>TDD</vt:lpstr>
      <vt:lpstr>Metrics</vt:lpstr>
      <vt:lpstr>Metric Tracking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</dc:title>
  <dc:creator>Cody Plungis</dc:creator>
  <cp:lastModifiedBy>Tiffany Pohl</cp:lastModifiedBy>
  <cp:revision>4</cp:revision>
  <dcterms:created xsi:type="dcterms:W3CDTF">2012-05-16T19:38:35Z</dcterms:created>
  <dcterms:modified xsi:type="dcterms:W3CDTF">2012-05-17T18:24:40Z</dcterms:modified>
</cp:coreProperties>
</file>