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52" autoAdjust="0"/>
  </p:normalViewPr>
  <p:slideViewPr>
    <p:cSldViewPr>
      <p:cViewPr varScale="1">
        <p:scale>
          <a:sx n="80" d="100"/>
          <a:sy n="80" d="100"/>
        </p:scale>
        <p:origin x="-25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7E6F-5622-440D-AA54-F34C95BC6079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9D631-2D30-47DE-B88B-9A33B88F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10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3B07-1A64-4147-85F4-5C87D1F4A9C3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6598-78A6-44D9-AEB9-A4038934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04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r>
              <a:rPr lang="en-US" dirty="0" smtClean="0"/>
              <a:t>: http://</a:t>
            </a:r>
            <a:r>
              <a:rPr lang="en-US" dirty="0" smtClean="0"/>
              <a:t>www.rose-hulman.edu/Catalog1011/program-se.html</a:t>
            </a:r>
          </a:p>
          <a:p>
            <a:r>
              <a:rPr lang="en-US" dirty="0" smtClean="0"/>
              <a:t>Time: 0:20</a:t>
            </a:r>
          </a:p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4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http://www.music-software-reviews.com/index.html, http://</a:t>
            </a:r>
            <a:r>
              <a:rPr lang="en-US" dirty="0" smtClean="0"/>
              <a:t>www.quora.com/Music-Recognition/What-are-the-best-music-recognition-technologies-products-or-services</a:t>
            </a:r>
          </a:p>
          <a:p>
            <a:r>
              <a:rPr lang="en-US" dirty="0" smtClean="0"/>
              <a:t>Time: 1:00</a:t>
            </a:r>
          </a:p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</a:t>
            </a:r>
            <a:r>
              <a:rPr lang="en-US" dirty="0" smtClean="0"/>
              <a:t>www.pcworld.com/article/158300/microsoft_songsmith_bad_music_made_easy.html</a:t>
            </a:r>
          </a:p>
          <a:p>
            <a:r>
              <a:rPr lang="en-US" dirty="0" smtClean="0"/>
              <a:t>Time: 2:00</a:t>
            </a:r>
          </a:p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</a:t>
            </a:r>
            <a:r>
              <a:rPr lang="en-US" dirty="0" smtClean="0"/>
              <a:t>www.youtube.com/watch?v=xWYwY8GpuO0</a:t>
            </a:r>
          </a:p>
          <a:p>
            <a:r>
              <a:rPr lang="en-US" dirty="0" smtClean="0"/>
              <a:t>Time:</a:t>
            </a:r>
            <a:r>
              <a:rPr lang="en-US" baseline="0" dirty="0" smtClean="0"/>
              <a:t> 0:30</a:t>
            </a:r>
          </a:p>
          <a:p>
            <a:r>
              <a:rPr lang="en-US" baseline="0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http://www.aes.org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Time: 1:00</a:t>
            </a:r>
          </a:p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</a:t>
            </a:r>
            <a:r>
              <a:rPr lang="en-US" baseline="0" dirty="0" smtClean="0"/>
              <a:t>Me</a:t>
            </a:r>
          </a:p>
          <a:p>
            <a:r>
              <a:rPr lang="en-US" baseline="0" dirty="0" smtClean="0"/>
              <a:t>Time: 1:00</a:t>
            </a:r>
          </a:p>
          <a:p>
            <a:r>
              <a:rPr lang="en-US" baseline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</a:t>
            </a:r>
            <a:r>
              <a:rPr lang="en-US" dirty="0" smtClean="0"/>
              <a:t>Me</a:t>
            </a:r>
          </a:p>
          <a:p>
            <a:r>
              <a:rPr lang="en-US" dirty="0" smtClean="0"/>
              <a:t>Time: 1:00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http://</a:t>
            </a:r>
            <a:r>
              <a:rPr lang="en-US" baseline="0" dirty="0" smtClean="0"/>
              <a:t>www.music-software-reviews.com/index.html</a:t>
            </a:r>
          </a:p>
          <a:p>
            <a:r>
              <a:rPr lang="en-US" baseline="0" dirty="0" smtClean="0"/>
              <a:t>Time: 2:00</a:t>
            </a:r>
          </a:p>
          <a:p>
            <a:r>
              <a:rPr lang="en-US" baseline="0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http://</a:t>
            </a:r>
            <a:r>
              <a:rPr lang="en-US" baseline="0" dirty="0" smtClean="0"/>
              <a:t>www.musicmall-asia.com/minni/Papers/costam99jtlm.pdf</a:t>
            </a:r>
          </a:p>
          <a:p>
            <a:r>
              <a:rPr lang="en-US" baseline="0" dirty="0" smtClean="0"/>
              <a:t>Time: 2:00</a:t>
            </a:r>
          </a:p>
          <a:p>
            <a:r>
              <a:rPr lang="en-US" baseline="0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Sources: http://www.music-software-reviews.com/index.html, </a:t>
            </a:r>
            <a:r>
              <a:rPr lang="en-US" baseline="0" dirty="0" smtClean="0"/>
              <a:t>ttp://</a:t>
            </a:r>
            <a:r>
              <a:rPr lang="en-US" baseline="0" dirty="0" smtClean="0"/>
              <a:t>www.musicmall-asia.com/minni/Papers/costam99jtlm.pdf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Time: 2:00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Cody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</a:t>
            </a:r>
            <a:r>
              <a:rPr lang="en-US" dirty="0" smtClean="0"/>
              <a:t>www.music-software-reviews.com/recording_software_tests.html</a:t>
            </a:r>
          </a:p>
          <a:p>
            <a:r>
              <a:rPr lang="en-US" dirty="0" smtClean="0"/>
              <a:t>Time:</a:t>
            </a:r>
            <a:r>
              <a:rPr lang="en-US" baseline="0" dirty="0" smtClean="0"/>
              <a:t> 3:00</a:t>
            </a:r>
          </a:p>
          <a:p>
            <a:r>
              <a:rPr lang="en-US" baseline="0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</a:t>
            </a:r>
            <a:r>
              <a:rPr lang="en-US" dirty="0" smtClean="0"/>
              <a:t>www.musicmall-asia.com/minni/Papers/costam99jtlm.pdf</a:t>
            </a:r>
          </a:p>
          <a:p>
            <a:r>
              <a:rPr lang="en-US" dirty="0" smtClean="0"/>
              <a:t>Time: 0:20</a:t>
            </a:r>
          </a:p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</a:t>
            </a:r>
            <a:r>
              <a:rPr lang="en-US" dirty="0" smtClean="0"/>
              <a:t>www.musicmall-asia.com/minni/Papers/costam99jtlm.pdf</a:t>
            </a:r>
          </a:p>
          <a:p>
            <a:r>
              <a:rPr lang="en-US" dirty="0" smtClean="0"/>
              <a:t>Time: 1:00</a:t>
            </a:r>
          </a:p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7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</a:t>
            </a:r>
            <a:r>
              <a:rPr lang="en-US" baseline="0" dirty="0" smtClean="0"/>
              <a:t>Me</a:t>
            </a:r>
          </a:p>
          <a:p>
            <a:r>
              <a:rPr lang="en-US" baseline="0" dirty="0" smtClean="0"/>
              <a:t>Time: 1:00</a:t>
            </a:r>
          </a:p>
          <a:p>
            <a:r>
              <a:rPr lang="en-US" baseline="0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</a:t>
            </a:r>
            <a:r>
              <a:rPr lang="en-US" dirty="0" smtClean="0"/>
              <a:t>Me</a:t>
            </a:r>
          </a:p>
          <a:p>
            <a:r>
              <a:rPr lang="en-US" dirty="0" smtClean="0"/>
              <a:t>Time: 2:00</a:t>
            </a:r>
          </a:p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9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D4CE4C-F2EE-480E-923D-1187F4C49B3D}" type="datetimeFigureOut">
              <a:rPr lang="en-US" smtClean="0"/>
              <a:t>5/14/2012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3oGFogwcx-E?version=3&amp;hl=en_US&amp;rel=0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xWYwY8GpuO0?version=3&amp;hl=en_US&amp;rel=0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e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Hoorn, Tiffany Pohl, Cody Plungis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2484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Options/Menu</a:t>
            </a:r>
          </a:p>
          <a:p>
            <a:r>
              <a:rPr lang="en-US" dirty="0" smtClean="0"/>
              <a:t>Features/Unit Area of GUI</a:t>
            </a:r>
          </a:p>
          <a:p>
            <a:r>
              <a:rPr lang="en-US" dirty="0" smtClean="0"/>
              <a:t>Scaling Factor</a:t>
            </a:r>
          </a:p>
          <a:p>
            <a:r>
              <a:rPr lang="en-US" dirty="0" smtClean="0"/>
              <a:t>Actions/Feature</a:t>
            </a:r>
          </a:p>
          <a:p>
            <a:r>
              <a:rPr lang="en-US" dirty="0" smtClean="0"/>
              <a:t>Quality deterioration over number of copies/edits</a:t>
            </a:r>
          </a:p>
          <a:p>
            <a:r>
              <a:rPr lang="en-US" dirty="0" smtClean="0"/>
              <a:t>Memory use per instrument or per second of data</a:t>
            </a:r>
          </a:p>
          <a:p>
            <a:r>
              <a:rPr lang="en-US" dirty="0" smtClean="0"/>
              <a:t>Reliable range</a:t>
            </a:r>
          </a:p>
          <a:p>
            <a:r>
              <a:rPr lang="en-US" dirty="0" smtClean="0"/>
              <a:t>Simultaneous sampling rates</a:t>
            </a:r>
          </a:p>
          <a:p>
            <a:r>
              <a:rPr lang="en-US" dirty="0" smtClean="0"/>
              <a:t>Sounds/Sample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0960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Recognition Software</a:t>
            </a:r>
          </a:p>
          <a:p>
            <a:pPr lvl="1"/>
            <a:r>
              <a:rPr lang="en-US" dirty="0" err="1" smtClean="0"/>
              <a:t>Shazam</a:t>
            </a:r>
            <a:endParaRPr lang="en-US" dirty="0" smtClean="0"/>
          </a:p>
          <a:p>
            <a:r>
              <a:rPr lang="en-US" dirty="0" smtClean="0"/>
              <a:t>Notation Software</a:t>
            </a:r>
          </a:p>
          <a:p>
            <a:pPr lvl="1"/>
            <a:r>
              <a:rPr lang="en-US" dirty="0" smtClean="0"/>
              <a:t>Finale and Sibelius</a:t>
            </a:r>
          </a:p>
          <a:p>
            <a:r>
              <a:rPr lang="en-US" dirty="0" smtClean="0"/>
              <a:t>Recording Software</a:t>
            </a:r>
          </a:p>
          <a:p>
            <a:pPr lvl="1"/>
            <a:r>
              <a:rPr lang="en-US" dirty="0" smtClean="0"/>
              <a:t>Pro-Tools by </a:t>
            </a:r>
            <a:r>
              <a:rPr lang="en-US" dirty="0" err="1" smtClean="0"/>
              <a:t>Digidesign</a:t>
            </a:r>
            <a:endParaRPr lang="en-US" dirty="0" smtClean="0"/>
          </a:p>
          <a:p>
            <a:r>
              <a:rPr lang="en-US" dirty="0" smtClean="0"/>
              <a:t>Sampling Software</a:t>
            </a:r>
          </a:p>
          <a:p>
            <a:pPr lvl="1"/>
            <a:r>
              <a:rPr lang="en-US" dirty="0" err="1" smtClean="0"/>
              <a:t>Gigasampler</a:t>
            </a:r>
            <a:r>
              <a:rPr lang="en-US" dirty="0" smtClean="0"/>
              <a:t>/</a:t>
            </a:r>
            <a:r>
              <a:rPr lang="en-US" dirty="0" err="1" smtClean="0"/>
              <a:t>Gigastudio</a:t>
            </a:r>
            <a:endParaRPr lang="en-US" dirty="0" smtClean="0"/>
          </a:p>
          <a:p>
            <a:r>
              <a:rPr lang="en-US" dirty="0" smtClean="0"/>
              <a:t>Editing Software</a:t>
            </a:r>
          </a:p>
          <a:p>
            <a:pPr lvl="1"/>
            <a:r>
              <a:rPr lang="en-US" dirty="0" smtClean="0"/>
              <a:t>Sony’s Sound Forge</a:t>
            </a:r>
          </a:p>
          <a:p>
            <a:r>
              <a:rPr lang="en-US" dirty="0" smtClean="0"/>
              <a:t>DJ Software</a:t>
            </a:r>
          </a:p>
          <a:p>
            <a:pPr lvl="1"/>
            <a:r>
              <a:rPr lang="en-US" dirty="0" err="1" smtClean="0"/>
              <a:t>MaxVibes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Failures</a:t>
            </a:r>
            <a:endParaRPr lang="en-US" dirty="0"/>
          </a:p>
        </p:txBody>
      </p:sp>
      <p:pic>
        <p:nvPicPr>
          <p:cNvPr id="6" name="3oGFogwcx-E?version=3&amp;hl=en_US&amp;rel=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6400" y="190500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Songsmith + Roxanne</a:t>
            </a:r>
            <a:endParaRPr lang="en-US" dirty="0"/>
          </a:p>
        </p:txBody>
      </p:sp>
      <p:pic>
        <p:nvPicPr>
          <p:cNvPr id="4" name="xWYwY8GpuO0?version=3&amp;hl=en_US&amp;rel=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57400" y="2209800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Audio Engineering Society (AES)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0960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Musical quality can be very subjective</a:t>
            </a:r>
          </a:p>
          <a:p>
            <a:endParaRPr lang="en-US" dirty="0" smtClean="0"/>
          </a:p>
          <a:p>
            <a:r>
              <a:rPr lang="en-US" dirty="0" smtClean="0"/>
              <a:t>Quality Assurance requires a diverse team</a:t>
            </a:r>
          </a:p>
          <a:p>
            <a:endParaRPr lang="en-US" dirty="0"/>
          </a:p>
          <a:p>
            <a:r>
              <a:rPr lang="en-US" dirty="0" smtClean="0"/>
              <a:t>Quality is very dependent on hardware</a:t>
            </a:r>
          </a:p>
          <a:p>
            <a:endParaRPr lang="en-US" dirty="0"/>
          </a:p>
          <a:p>
            <a:r>
              <a:rPr lang="en-US" dirty="0" smtClean="0"/>
              <a:t>Form vs.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9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Required Courses:</a:t>
            </a:r>
          </a:p>
          <a:p>
            <a:pPr lvl="1"/>
            <a:r>
              <a:rPr lang="en-US" sz="1800" dirty="0" smtClean="0"/>
              <a:t>SV </a:t>
            </a:r>
            <a:r>
              <a:rPr lang="en-US" sz="1800" dirty="0"/>
              <a:t>244 Music History: Medieval, Renaissance, Baroque </a:t>
            </a:r>
          </a:p>
          <a:p>
            <a:pPr lvl="1"/>
            <a:r>
              <a:rPr lang="en-US" sz="1800" dirty="0"/>
              <a:t>IA 246 Music Theory I </a:t>
            </a:r>
          </a:p>
          <a:p>
            <a:pPr lvl="1"/>
            <a:r>
              <a:rPr lang="en-US" sz="1800" dirty="0"/>
              <a:t>MUS 113 Music Skills I (Indiana State University course) </a:t>
            </a:r>
          </a:p>
          <a:p>
            <a:pPr lvl="1"/>
            <a:r>
              <a:rPr lang="en-US" sz="1800" dirty="0"/>
              <a:t>MUS 150 Introduction to Musical Traditions I (Indiana State University course)</a:t>
            </a:r>
          </a:p>
          <a:p>
            <a:endParaRPr lang="en-US" dirty="0" smtClean="0"/>
          </a:p>
          <a:p>
            <a:r>
              <a:rPr lang="en-US" dirty="0" smtClean="0"/>
              <a:t>No longer a suggested domain track</a:t>
            </a:r>
          </a:p>
        </p:txBody>
      </p:sp>
    </p:spTree>
    <p:extLst>
      <p:ext uri="{BB962C8B-B14F-4D97-AF65-F5344CB8AC3E}">
        <p14:creationId xmlns:p14="http://schemas.microsoft.com/office/powerpoint/2010/main" val="36567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Music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Music Recognition Software</a:t>
            </a:r>
          </a:p>
          <a:p>
            <a:r>
              <a:rPr lang="en-US" dirty="0" smtClean="0"/>
              <a:t>Recording Software</a:t>
            </a:r>
          </a:p>
          <a:p>
            <a:r>
              <a:rPr lang="en-US" dirty="0" smtClean="0"/>
              <a:t>Sampling Software</a:t>
            </a:r>
          </a:p>
          <a:p>
            <a:r>
              <a:rPr lang="en-US" dirty="0" smtClean="0"/>
              <a:t>Audio Editing Software</a:t>
            </a:r>
          </a:p>
          <a:p>
            <a:r>
              <a:rPr lang="en-US" dirty="0" smtClean="0"/>
              <a:t>Notation Software</a:t>
            </a:r>
          </a:p>
          <a:p>
            <a:r>
              <a:rPr lang="en-US" dirty="0" smtClean="0"/>
              <a:t>DJ Software</a:t>
            </a:r>
          </a:p>
          <a:p>
            <a:r>
              <a:rPr lang="en-US" dirty="0" smtClean="0"/>
              <a:t>Tuners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Differs depending on the product</a:t>
            </a:r>
          </a:p>
          <a:p>
            <a:endParaRPr lang="en-US" dirty="0"/>
          </a:p>
          <a:p>
            <a:r>
              <a:rPr lang="en-US" dirty="0" smtClean="0"/>
              <a:t>Usability</a:t>
            </a:r>
            <a:endParaRPr lang="en-US" dirty="0"/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Reliability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2484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Recognition Software</a:t>
            </a:r>
          </a:p>
          <a:p>
            <a:pPr lvl="1"/>
            <a:r>
              <a:rPr lang="en-US" dirty="0" smtClean="0"/>
              <a:t>Success Rate</a:t>
            </a:r>
          </a:p>
          <a:p>
            <a:pPr lvl="1"/>
            <a:r>
              <a:rPr lang="en-US" dirty="0" smtClean="0"/>
              <a:t>Large Library</a:t>
            </a:r>
          </a:p>
          <a:p>
            <a:r>
              <a:rPr lang="en-US" dirty="0" smtClean="0"/>
              <a:t>Recording, Writing, and Editing Software</a:t>
            </a:r>
          </a:p>
          <a:p>
            <a:pPr lvl="1"/>
            <a:r>
              <a:rPr lang="en-US" dirty="0" smtClean="0"/>
              <a:t>Attractive Interface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rrangement of menus and buttons</a:t>
            </a:r>
          </a:p>
          <a:p>
            <a:pPr lvl="2"/>
            <a:r>
              <a:rPr lang="en-US" dirty="0" smtClean="0"/>
              <a:t>Representation of Music</a:t>
            </a:r>
          </a:p>
          <a:p>
            <a:pPr lvl="1"/>
            <a:r>
              <a:rPr lang="en-US" dirty="0" smtClean="0"/>
              <a:t>Easy to Use</a:t>
            </a:r>
          </a:p>
          <a:p>
            <a:pPr lvl="2"/>
            <a:r>
              <a:rPr lang="en-US" dirty="0" smtClean="0"/>
              <a:t>Single click actions</a:t>
            </a:r>
          </a:p>
          <a:p>
            <a:pPr lvl="2"/>
            <a:r>
              <a:rPr lang="en-US" dirty="0" smtClean="0"/>
              <a:t>Helpful Labels</a:t>
            </a:r>
          </a:p>
          <a:p>
            <a:pPr lvl="1"/>
            <a:r>
              <a:rPr lang="en-US" dirty="0" smtClean="0"/>
              <a:t>Large Feature List</a:t>
            </a:r>
          </a:p>
          <a:p>
            <a:pPr lvl="1"/>
            <a:r>
              <a:rPr lang="en-US" dirty="0" smtClean="0"/>
              <a:t>Accurate Emulation of Music</a:t>
            </a:r>
          </a:p>
          <a:p>
            <a:pPr lvl="2"/>
            <a:r>
              <a:rPr lang="en-US" dirty="0" smtClean="0"/>
              <a:t>Sound Quality</a:t>
            </a:r>
          </a:p>
          <a:p>
            <a:pPr lvl="2"/>
            <a:r>
              <a:rPr lang="en-US" dirty="0" smtClean="0"/>
              <a:t>Sampling Rate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through rigorous testing</a:t>
            </a:r>
          </a:p>
          <a:p>
            <a:r>
              <a:rPr lang="en-US" dirty="0" smtClean="0"/>
              <a:t>Technical Testing</a:t>
            </a:r>
          </a:p>
          <a:p>
            <a:pPr lvl="1"/>
            <a:r>
              <a:rPr lang="en-US" dirty="0" smtClean="0"/>
              <a:t>Audio Timing</a:t>
            </a:r>
          </a:p>
          <a:p>
            <a:pPr lvl="1"/>
            <a:r>
              <a:rPr lang="en-US" dirty="0" smtClean="0"/>
              <a:t>MIDI Timing</a:t>
            </a:r>
          </a:p>
          <a:p>
            <a:pPr lvl="1"/>
            <a:r>
              <a:rPr lang="en-US" dirty="0" smtClean="0"/>
              <a:t>Load Testing</a:t>
            </a:r>
          </a:p>
          <a:p>
            <a:r>
              <a:rPr lang="en-US" dirty="0" smtClean="0"/>
              <a:t>Handling and Feature Tests</a:t>
            </a:r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Recording</a:t>
            </a:r>
          </a:p>
          <a:p>
            <a:pPr lvl="1"/>
            <a:r>
              <a:rPr lang="en-US" dirty="0" smtClean="0"/>
              <a:t>Arrangement</a:t>
            </a:r>
          </a:p>
          <a:p>
            <a:pPr lvl="1"/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File Handling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Intelligence and Ease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1722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850291" cy="43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Usability</a:t>
            </a:r>
          </a:p>
          <a:p>
            <a:pPr lvl="1"/>
            <a:r>
              <a:rPr lang="en-US" sz="1400" dirty="0" smtClean="0"/>
              <a:t>Menu Levels, Shortcut Keys, and Functions</a:t>
            </a:r>
          </a:p>
          <a:p>
            <a:pPr lvl="1"/>
            <a:r>
              <a:rPr lang="en-US" sz="1400" dirty="0" smtClean="0"/>
              <a:t>Tutorials, Help Files, and Web Support</a:t>
            </a:r>
          </a:p>
          <a:p>
            <a:r>
              <a:rPr lang="en-US" sz="2000" dirty="0" smtClean="0"/>
              <a:t>Efficiency</a:t>
            </a:r>
          </a:p>
          <a:p>
            <a:pPr lvl="1"/>
            <a:r>
              <a:rPr lang="en-US" sz="1400" dirty="0" smtClean="0"/>
              <a:t>Processing Time</a:t>
            </a:r>
          </a:p>
          <a:p>
            <a:pPr lvl="1"/>
            <a:r>
              <a:rPr lang="en-US" sz="1400" dirty="0" smtClean="0"/>
              <a:t>Memory Usage</a:t>
            </a:r>
          </a:p>
          <a:p>
            <a:r>
              <a:rPr lang="en-US" sz="2000" dirty="0" smtClean="0"/>
              <a:t>Testability</a:t>
            </a:r>
          </a:p>
          <a:p>
            <a:pPr lvl="1"/>
            <a:r>
              <a:rPr lang="en-US" sz="1400" dirty="0" smtClean="0"/>
              <a:t>Questionnaires &amp; Surveys</a:t>
            </a:r>
          </a:p>
          <a:p>
            <a:r>
              <a:rPr lang="en-US" sz="2000" dirty="0" smtClean="0"/>
              <a:t>Flexibility</a:t>
            </a:r>
          </a:p>
          <a:p>
            <a:pPr lvl="1"/>
            <a:r>
              <a:rPr lang="en-US" sz="1400" dirty="0" smtClean="0"/>
              <a:t>Customizing Parameters</a:t>
            </a:r>
          </a:p>
          <a:p>
            <a:pPr lvl="1"/>
            <a:r>
              <a:rPr lang="en-US" sz="1400" dirty="0" smtClean="0"/>
              <a:t>Supported Formats</a:t>
            </a:r>
          </a:p>
          <a:p>
            <a:r>
              <a:rPr lang="en-US" sz="2000" dirty="0" smtClean="0"/>
              <a:t>Reliability</a:t>
            </a:r>
          </a:p>
          <a:p>
            <a:pPr lvl="1"/>
            <a:r>
              <a:rPr lang="en-US" sz="1400" dirty="0" smtClean="0"/>
              <a:t>Sampling Rate</a:t>
            </a:r>
          </a:p>
          <a:p>
            <a:r>
              <a:rPr lang="en-US" sz="2000" dirty="0" smtClean="0"/>
              <a:t>Correctness</a:t>
            </a:r>
          </a:p>
          <a:p>
            <a:pPr lvl="1"/>
            <a:r>
              <a:rPr lang="en-US" sz="1400" dirty="0" smtClean="0"/>
              <a:t>Bugs and Error Logs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0960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Testing as a developer practice</a:t>
            </a:r>
          </a:p>
          <a:p>
            <a:endParaRPr lang="en-US" dirty="0"/>
          </a:p>
          <a:p>
            <a:r>
              <a:rPr lang="en-US" dirty="0" smtClean="0"/>
              <a:t>Involve musicians in design process</a:t>
            </a:r>
          </a:p>
          <a:p>
            <a:endParaRPr lang="en-US" dirty="0"/>
          </a:p>
          <a:p>
            <a:r>
              <a:rPr lang="en-US" dirty="0" smtClean="0"/>
              <a:t>Balance Form and Functionality</a:t>
            </a:r>
          </a:p>
          <a:p>
            <a:endParaRPr lang="en-US" dirty="0"/>
          </a:p>
          <a:p>
            <a:r>
              <a:rPr lang="en-US" dirty="0" smtClean="0"/>
              <a:t>Tailor the product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252</TotalTime>
  <Words>481</Words>
  <Application>Microsoft Office PowerPoint</Application>
  <PresentationFormat>On-screen Show (4:3)</PresentationFormat>
  <Paragraphs>191</Paragraphs>
  <Slides>16</Slides>
  <Notes>15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Music</vt:lpstr>
      <vt:lpstr>Domain Track</vt:lpstr>
      <vt:lpstr>What is Music Software?</vt:lpstr>
      <vt:lpstr>Define Quality</vt:lpstr>
      <vt:lpstr>Quality Attributes</vt:lpstr>
      <vt:lpstr>Determining Quality </vt:lpstr>
      <vt:lpstr>Testing Cycle</vt:lpstr>
      <vt:lpstr>Metrics</vt:lpstr>
      <vt:lpstr>Suggested Processes</vt:lpstr>
      <vt:lpstr>Suggested Metrics</vt:lpstr>
      <vt:lpstr>Industry Successes</vt:lpstr>
      <vt:lpstr>Industry Failures</vt:lpstr>
      <vt:lpstr>Songsmith + Roxanne</vt:lpstr>
      <vt:lpstr>Industry Standards</vt:lpstr>
      <vt:lpstr>QA Issues</vt:lpstr>
      <vt:lpstr>Questions?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</dc:title>
  <dc:creator>Christophe J Hoorn</dc:creator>
  <cp:lastModifiedBy>Christophe J Hoorn</cp:lastModifiedBy>
  <cp:revision>24</cp:revision>
  <dcterms:created xsi:type="dcterms:W3CDTF">2012-05-14T10:44:12Z</dcterms:created>
  <dcterms:modified xsi:type="dcterms:W3CDTF">2012-05-14T18:04:44Z</dcterms:modified>
</cp:coreProperties>
</file>