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3E6F-3BA0-4355-BDD6-BE1FC88C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9B6F5-F6BC-4A76-B366-C239D0D2D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88F29-2167-445E-AA5F-771037EB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547-3AF8-4B2B-84DF-A8D1DBD390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8CE2-B189-43AD-8DC1-177662B6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93AB9-8767-41C4-B114-4C838F99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7044-5BE0-4375-A94C-000A1040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1482-6248-4DB0-B42A-CF68848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61B7A-73FD-4DC6-B5C7-1AEED9AFF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3866-FA2F-4652-BAD0-B6410979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547-3AF8-4B2B-84DF-A8D1DBD390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1728-D494-4428-965F-73559610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B9BC-1174-4A42-8B87-E5131CB7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7044-5BE0-4375-A94C-000A1040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3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48D7F-C4CE-49B8-B4D6-7CE5E42BA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576C5-B364-4842-998D-7D1787348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BCD3-50D0-44E4-BFA8-F8C64BFC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547-3AF8-4B2B-84DF-A8D1DBD390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1438B-8476-4E91-B19A-128006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6E13B-1708-46E3-95F1-030462F4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7044-5BE0-4375-A94C-000A1040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3F08-CDEA-4392-A84A-7F6F396A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8B5A-348F-49FE-BDE9-2BCC9786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C2D6-59F9-46DF-9167-F001FBE1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547-3AF8-4B2B-84DF-A8D1DBD390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8FE7-6320-47EE-870C-9D01BDC8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B7D8-4A5A-4633-8CD3-C53DF9D2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7044-5BE0-4375-A94C-000A1040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2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F9D9-1D49-4A1B-B61C-AECB2D07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AEFC-448F-4528-9567-E5EAF3E49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CEC51-A45E-418B-8B8C-5FD2D388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547-3AF8-4B2B-84DF-A8D1DBD390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3F4A-9F69-4BFB-9A0B-FC2E48AA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3DA-45C4-4A2B-9C69-33560BDF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7044-5BE0-4375-A94C-000A1040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9E69-E705-4535-95D4-8B6792A6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3C87-55A7-4625-85C5-3CF55BD0F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287B8-B967-4461-9082-804608F8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929C-E13A-48CD-8D8C-E35E00D2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547-3AF8-4B2B-84DF-A8D1DBD390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1E8BD-6268-4CAD-9678-B5D8FDF2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C524-8308-44D5-BE33-D46EAA64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7044-5BE0-4375-A94C-000A1040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1A4F-78CC-4067-8A99-CA1C1191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2560A-B433-4971-A69E-187D9C0FB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6780-B49D-4B7C-AC8D-D3E0AC261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AAD94-A4E4-4C57-9015-C9B29F223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A74E-ACE7-4C31-BA90-B62508CDB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E2CA9-407E-4AF6-95E0-CB50B605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547-3AF8-4B2B-84DF-A8D1DBD390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53016-FF1F-4D8C-9E08-04AB4E99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B173A-9C43-4A77-9312-2655749A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7044-5BE0-4375-A94C-000A1040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4176-2A6E-4E4E-88DC-FE1983AC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CE204-3678-47D0-AAFB-63AD4B97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547-3AF8-4B2B-84DF-A8D1DBD390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4D1AA-86E2-49B1-A59C-B6B01B46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E3285-FDFD-49F8-A6D9-15D11DB8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7044-5BE0-4375-A94C-000A1040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E05A8-06F8-4EED-94BD-610F71DC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547-3AF8-4B2B-84DF-A8D1DBD390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66569-F2A9-48E4-A9CA-31A8D1E0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25BA6-7F75-4D0B-924E-D33D282E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7044-5BE0-4375-A94C-000A1040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4A89-7DF6-4437-91B7-6313973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0513-D0D4-4043-8F3C-6A17E357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E5774-1AD2-42E5-9609-0BE7E37A0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CB1BE-2B60-4773-ADB8-D2C2F3E7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547-3AF8-4B2B-84DF-A8D1DBD390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77742-7ABE-419B-B3D4-08BD34CA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7BA45-1D9D-4A74-853A-346FDB88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7044-5BE0-4375-A94C-000A1040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75FC-13EB-4363-B992-69B38432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3DC03-96EE-4493-B108-923251363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37F1-06D9-41C9-9924-98F5920A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8531C-309F-4F23-8481-E956B68C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547-3AF8-4B2B-84DF-A8D1DBD390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A6B62-0705-4684-BFCD-E6844B84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AAC4-763F-4115-8E2B-A46C2B25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7044-5BE0-4375-A94C-000A1040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2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1DCC7-FABF-4717-BAE6-9E2EACE2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6FA38-667A-49B9-8DDF-E791AD71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C54A-E810-4F55-8B65-9F0231B4C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8547-3AF8-4B2B-84DF-A8D1DBD390B7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DDEB-81BD-4E06-BF35-C854DEF9B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19D91-9123-411A-830A-E52B53E8A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7044-5BE0-4375-A94C-000A1040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A24A-CB44-4966-AAFC-5F971BB5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0"/>
            <a:ext cx="10515600" cy="1325563"/>
          </a:xfrm>
        </p:spPr>
        <p:txBody>
          <a:bodyPr/>
          <a:lstStyle/>
          <a:p>
            <a:r>
              <a:rPr lang="en-US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Rheology data –Option 1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628A9-8853-47BD-9C2C-04EEB267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25" y="1014245"/>
            <a:ext cx="991905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3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A24A-CB44-4966-AAFC-5F971BB5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0"/>
            <a:ext cx="10515600" cy="1325563"/>
          </a:xfrm>
        </p:spPr>
        <p:txBody>
          <a:bodyPr/>
          <a:lstStyle/>
          <a:p>
            <a:r>
              <a:rPr lang="en-US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Rheology data –Option 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6EDDA-6EF2-4F45-8D62-36EF0DB5C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65"/>
          <a:stretch/>
        </p:blipFill>
        <p:spPr>
          <a:xfrm>
            <a:off x="627193" y="1847461"/>
            <a:ext cx="6418972" cy="43014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A260D5-4258-44C1-A5B6-428D7363518F}"/>
              </a:ext>
            </a:extLst>
          </p:cNvPr>
          <p:cNvSpPr/>
          <p:nvPr/>
        </p:nvSpPr>
        <p:spPr>
          <a:xfrm>
            <a:off x="2496154" y="1311567"/>
            <a:ext cx="3334366" cy="549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3M Circular TT Book" panose="020B0604020101020102" pitchFamily="34" charset="0"/>
                <a:cs typeface="3M Circular TT Book" panose="020B0604020101020102" pitchFamily="34" charset="0"/>
              </a:rPr>
              <a:t>Polymer system at 140 C</a:t>
            </a:r>
          </a:p>
        </p:txBody>
      </p:sp>
    </p:spTree>
    <p:extLst>
      <p:ext uri="{BB962C8B-B14F-4D97-AF65-F5344CB8AC3E}">
        <p14:creationId xmlns:p14="http://schemas.microsoft.com/office/powerpoint/2010/main" val="302007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A24A-CB44-4966-AAFC-5F971BB5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0"/>
            <a:ext cx="10515600" cy="1325563"/>
          </a:xfrm>
        </p:spPr>
        <p:txBody>
          <a:bodyPr/>
          <a:lstStyle/>
          <a:p>
            <a:r>
              <a:rPr lang="en-US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Rheology data –Option 1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AE747-6BC9-4FF4-A8A8-F0FEE8BD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1" y="1028819"/>
            <a:ext cx="9784313" cy="51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A24A-CB44-4966-AAFC-5F971BB5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Micro-combustion Calorimeter (MCC)data –Option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E9F68-378D-4CA0-B5D3-C2B6B1B3C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1" r="15519"/>
          <a:stretch/>
        </p:blipFill>
        <p:spPr>
          <a:xfrm>
            <a:off x="1007318" y="1605036"/>
            <a:ext cx="3714400" cy="394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5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A24A-CB44-4966-AAFC-5F971BB5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3M Circular TT Bold" panose="020B0804020101010102" pitchFamily="34" charset="0"/>
                <a:cs typeface="3M Circular TT Bold" panose="020B0804020101010102" pitchFamily="34" charset="0"/>
              </a:rPr>
              <a:t>Micro-combustion Calorimeter (MCC)data –Option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58AE6-2004-4C5C-8AE5-07171DEF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21" y="1164199"/>
            <a:ext cx="7116172" cy="516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887B1DD48297439837DAB3DF7E3D97" ma:contentTypeVersion="4" ma:contentTypeDescription="Create a new document." ma:contentTypeScope="" ma:versionID="a06746db7a65c1aebf4f1764dc0f6ae9">
  <xsd:schema xmlns:xsd="http://www.w3.org/2001/XMLSchema" xmlns:xs="http://www.w3.org/2001/XMLSchema" xmlns:p="http://schemas.microsoft.com/office/2006/metadata/properties" xmlns:ns2="920ffb51-eb00-4155-98dd-b4563ac3fe8b" targetNamespace="http://schemas.microsoft.com/office/2006/metadata/properties" ma:root="true" ma:fieldsID="f507b64d3bb94216151a8359e4cfbccd" ns2:_="">
    <xsd:import namespace="920ffb51-eb00-4155-98dd-b4563ac3fe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ffb51-eb00-4155-98dd-b4563ac3fe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F94F59-B757-4565-8A6A-442E9B295620}"/>
</file>

<file path=customXml/itemProps2.xml><?xml version="1.0" encoding="utf-8"?>
<ds:datastoreItem xmlns:ds="http://schemas.openxmlformats.org/officeDocument/2006/customXml" ds:itemID="{4F0A957D-6622-4085-AA78-B3103176276F}"/>
</file>

<file path=customXml/itemProps3.xml><?xml version="1.0" encoding="utf-8"?>
<ds:datastoreItem xmlns:ds="http://schemas.openxmlformats.org/officeDocument/2006/customXml" ds:itemID="{0AF98848-DBE9-4E68-943C-9A8B502583F5}"/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3M Circular TT Bold</vt:lpstr>
      <vt:lpstr>3M Circular TT Book</vt:lpstr>
      <vt:lpstr>Arial</vt:lpstr>
      <vt:lpstr>Calibri</vt:lpstr>
      <vt:lpstr>Calibri Light</vt:lpstr>
      <vt:lpstr>Office Theme</vt:lpstr>
      <vt:lpstr>Rheology data –Option 1 </vt:lpstr>
      <vt:lpstr>Rheology data –Option 1 </vt:lpstr>
      <vt:lpstr>Rheology data –Option 1 </vt:lpstr>
      <vt:lpstr>Micro-combustion Calorimeter (MCC)data –Option 2</vt:lpstr>
      <vt:lpstr>Micro-combustion Calorimeter (MCC)data –Option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Micro-combustion Calorimeter (MCC)</dc:title>
  <dc:creator>Liyun Ren</dc:creator>
  <cp:lastModifiedBy>Liyun Ren</cp:lastModifiedBy>
  <cp:revision>6</cp:revision>
  <dcterms:created xsi:type="dcterms:W3CDTF">2020-09-06T04:20:41Z</dcterms:created>
  <dcterms:modified xsi:type="dcterms:W3CDTF">2020-09-06T05:01:23Z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0x01010041887B1DD48297439837DAB3DF7E3D97</vt:lpwstr>
  </property>
</Properties>
</file>