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043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75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779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720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4691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067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105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6675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746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51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9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10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267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416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070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131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55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E003F2-F968-4863-AF84-E6F58F20AF58}" type="datetimeFigureOut">
              <a:rPr lang="en-SG" smtClean="0"/>
              <a:t>16/3/2016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D6BE723-E552-4841-A6C5-A8A1CD546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741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85763" y="800100"/>
            <a:ext cx="1643062" cy="542925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6" y="366778"/>
            <a:ext cx="5273271" cy="1536862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00350" y="300038"/>
            <a:ext cx="5214938" cy="2698195"/>
            <a:chOff x="2800350" y="300038"/>
            <a:chExt cx="5214938" cy="2698195"/>
          </a:xfrm>
        </p:grpSpPr>
        <p:sp>
          <p:nvSpPr>
            <p:cNvPr id="2" name="Rounded Rectangle 1"/>
            <p:cNvSpPr/>
            <p:nvPr/>
          </p:nvSpPr>
          <p:spPr>
            <a:xfrm>
              <a:off x="3314700" y="300038"/>
              <a:ext cx="4700588" cy="110013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00350" y="2628901"/>
              <a:ext cx="3365024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Initialize the gaming window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/>
            <p:cNvCxnSpPr>
              <a:stCxn id="2" idx="2"/>
              <a:endCxn id="3" idx="0"/>
            </p:cNvCxnSpPr>
            <p:nvPr/>
          </p:nvCxnSpPr>
          <p:spPr>
            <a:xfrm flipH="1">
              <a:off x="4482862" y="1400175"/>
              <a:ext cx="1182132" cy="1228726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795587" y="1323975"/>
            <a:ext cx="5205413" cy="2498171"/>
            <a:chOff x="2795587" y="1323975"/>
            <a:chExt cx="5205413" cy="2498171"/>
          </a:xfrm>
        </p:grpSpPr>
        <p:sp>
          <p:nvSpPr>
            <p:cNvPr id="10" name="Rounded Rectangle 9"/>
            <p:cNvSpPr/>
            <p:nvPr/>
          </p:nvSpPr>
          <p:spPr>
            <a:xfrm>
              <a:off x="3452812" y="1323975"/>
              <a:ext cx="4548188" cy="6191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95587" y="3452814"/>
              <a:ext cx="3757760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Prepare the background image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Connector 11"/>
            <p:cNvCxnSpPr>
              <a:stCxn id="10" idx="2"/>
              <a:endCxn id="11" idx="0"/>
            </p:cNvCxnSpPr>
            <p:nvPr/>
          </p:nvCxnSpPr>
          <p:spPr>
            <a:xfrm flipH="1">
              <a:off x="4674467" y="1943100"/>
              <a:ext cx="1052439" cy="1509714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25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8587" y="1238250"/>
            <a:ext cx="2143125" cy="542925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02" y="300038"/>
            <a:ext cx="6251865" cy="272878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2586037" y="1000125"/>
            <a:ext cx="5915026" cy="2841071"/>
            <a:chOff x="2586037" y="1000125"/>
            <a:chExt cx="5915026" cy="2841071"/>
          </a:xfrm>
        </p:grpSpPr>
        <p:sp>
          <p:nvSpPr>
            <p:cNvPr id="6" name="Rounded Rectangle 5"/>
            <p:cNvSpPr/>
            <p:nvPr/>
          </p:nvSpPr>
          <p:spPr>
            <a:xfrm>
              <a:off x="2971799" y="1000125"/>
              <a:ext cx="5529264" cy="31432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6037" y="3471864"/>
              <a:ext cx="2039341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Initialize the time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2"/>
              <a:endCxn id="7" idx="0"/>
            </p:cNvCxnSpPr>
            <p:nvPr/>
          </p:nvCxnSpPr>
          <p:spPr>
            <a:xfrm flipH="1">
              <a:off x="3605708" y="1314451"/>
              <a:ext cx="2130723" cy="2157413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543175" y="1228727"/>
            <a:ext cx="2228850" cy="3126817"/>
            <a:chOff x="2543175" y="1228727"/>
            <a:chExt cx="2228850" cy="3126817"/>
          </a:xfrm>
        </p:grpSpPr>
        <p:sp>
          <p:nvSpPr>
            <p:cNvPr id="11" name="Rounded Rectangle 10"/>
            <p:cNvSpPr/>
            <p:nvPr/>
          </p:nvSpPr>
          <p:spPr>
            <a:xfrm>
              <a:off x="2971799" y="1228727"/>
              <a:ext cx="1485901" cy="25717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3175" y="3986212"/>
              <a:ext cx="2228850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Initialize the stage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Connector 12"/>
            <p:cNvCxnSpPr>
              <a:stCxn id="11" idx="2"/>
              <a:endCxn id="12" idx="0"/>
            </p:cNvCxnSpPr>
            <p:nvPr/>
          </p:nvCxnSpPr>
          <p:spPr>
            <a:xfrm flipH="1">
              <a:off x="3657600" y="1485900"/>
              <a:ext cx="57150" cy="2500312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528887" y="1414464"/>
            <a:ext cx="2563522" cy="3484006"/>
            <a:chOff x="2528887" y="1414464"/>
            <a:chExt cx="2563522" cy="3484006"/>
          </a:xfrm>
        </p:grpSpPr>
        <p:sp>
          <p:nvSpPr>
            <p:cNvPr id="18" name="Rounded Rectangle 17"/>
            <p:cNvSpPr/>
            <p:nvPr/>
          </p:nvSpPr>
          <p:spPr>
            <a:xfrm>
              <a:off x="2928937" y="1414464"/>
              <a:ext cx="1828801" cy="27146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28887" y="4529138"/>
              <a:ext cx="2563522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Set to not game over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>
              <a:stCxn id="18" idx="2"/>
              <a:endCxn id="19" idx="0"/>
            </p:cNvCxnSpPr>
            <p:nvPr/>
          </p:nvCxnSpPr>
          <p:spPr>
            <a:xfrm flipH="1">
              <a:off x="3810648" y="1685926"/>
              <a:ext cx="32690" cy="2843212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528888" y="1585913"/>
            <a:ext cx="3365024" cy="3812620"/>
            <a:chOff x="2528888" y="1585913"/>
            <a:chExt cx="3365024" cy="3812620"/>
          </a:xfrm>
        </p:grpSpPr>
        <p:sp>
          <p:nvSpPr>
            <p:cNvPr id="24" name="Rounded Rectangle 23"/>
            <p:cNvSpPr/>
            <p:nvPr/>
          </p:nvSpPr>
          <p:spPr>
            <a:xfrm>
              <a:off x="2943225" y="1585913"/>
              <a:ext cx="2071688" cy="3143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28888" y="5029201"/>
              <a:ext cx="3365024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Initialize the gaming window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Connector 25"/>
            <p:cNvCxnSpPr>
              <a:stCxn id="24" idx="2"/>
              <a:endCxn id="25" idx="0"/>
            </p:cNvCxnSpPr>
            <p:nvPr/>
          </p:nvCxnSpPr>
          <p:spPr>
            <a:xfrm>
              <a:off x="3979069" y="1900238"/>
              <a:ext cx="232331" cy="3128963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528888" y="1814513"/>
            <a:ext cx="5785558" cy="4084082"/>
            <a:chOff x="2528888" y="1814513"/>
            <a:chExt cx="5785558" cy="4084082"/>
          </a:xfrm>
        </p:grpSpPr>
        <p:sp>
          <p:nvSpPr>
            <p:cNvPr id="33" name="Rounded Rectangle 32"/>
            <p:cNvSpPr/>
            <p:nvPr/>
          </p:nvSpPr>
          <p:spPr>
            <a:xfrm>
              <a:off x="2957513" y="1814513"/>
              <a:ext cx="4271962" cy="47148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28888" y="5529263"/>
              <a:ext cx="5785558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Initialize the game parameters: found and loaded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Connector 34"/>
            <p:cNvCxnSpPr>
              <a:stCxn id="33" idx="2"/>
              <a:endCxn id="34" idx="0"/>
            </p:cNvCxnSpPr>
            <p:nvPr/>
          </p:nvCxnSpPr>
          <p:spPr>
            <a:xfrm>
              <a:off x="5093494" y="2286001"/>
              <a:ext cx="328173" cy="3243262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514600" y="2214563"/>
            <a:ext cx="6286500" cy="4155520"/>
            <a:chOff x="2514600" y="2214563"/>
            <a:chExt cx="6286500" cy="4155520"/>
          </a:xfrm>
        </p:grpSpPr>
        <p:sp>
          <p:nvSpPr>
            <p:cNvPr id="39" name="Rounded Rectangle 38"/>
            <p:cNvSpPr/>
            <p:nvPr/>
          </p:nvSpPr>
          <p:spPr>
            <a:xfrm>
              <a:off x="3014662" y="2214563"/>
              <a:ext cx="5786438" cy="7715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14600" y="6000751"/>
              <a:ext cx="5854488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Initialize the image and </a:t>
              </a:r>
              <a:r>
                <a:rPr lang="en-SG" dirty="0">
                  <a:solidFill>
                    <a:schemeClr val="bg1"/>
                  </a:solidFill>
                </a:rPr>
                <a:t>t</a:t>
              </a:r>
              <a:r>
                <a:rPr lang="en-SG" dirty="0" smtClean="0">
                  <a:solidFill>
                    <a:schemeClr val="bg1"/>
                  </a:solidFill>
                </a:rPr>
                <a:t>olerance of the red circle 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Straight Connector 40"/>
            <p:cNvCxnSpPr>
              <a:stCxn id="39" idx="2"/>
              <a:endCxn id="40" idx="0"/>
            </p:cNvCxnSpPr>
            <p:nvPr/>
          </p:nvCxnSpPr>
          <p:spPr>
            <a:xfrm flipH="1">
              <a:off x="5441844" y="2986088"/>
              <a:ext cx="466037" cy="3014663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73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42913" y="1743075"/>
            <a:ext cx="1643062" cy="542925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939" y="328613"/>
            <a:ext cx="4174475" cy="5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1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28600" y="2428875"/>
            <a:ext cx="1957387" cy="742950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433" y="314325"/>
            <a:ext cx="6830567" cy="411479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471737" y="671512"/>
            <a:ext cx="5543551" cy="4312683"/>
            <a:chOff x="2471737" y="671512"/>
            <a:chExt cx="5543551" cy="4312683"/>
          </a:xfrm>
        </p:grpSpPr>
        <p:sp>
          <p:nvSpPr>
            <p:cNvPr id="6" name="Rounded Rectangle 5"/>
            <p:cNvSpPr/>
            <p:nvPr/>
          </p:nvSpPr>
          <p:spPr>
            <a:xfrm>
              <a:off x="3400425" y="671512"/>
              <a:ext cx="4614863" cy="107156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71737" y="4614863"/>
              <a:ext cx="2217274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Capture user quits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2"/>
              <a:endCxn id="7" idx="0"/>
            </p:cNvCxnSpPr>
            <p:nvPr/>
          </p:nvCxnSpPr>
          <p:spPr>
            <a:xfrm flipH="1">
              <a:off x="3580374" y="1743075"/>
              <a:ext cx="2127483" cy="2871788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457450" y="1685926"/>
            <a:ext cx="6686550" cy="3812619"/>
            <a:chOff x="2457450" y="1685926"/>
            <a:chExt cx="6686550" cy="3812619"/>
          </a:xfrm>
        </p:grpSpPr>
        <p:sp>
          <p:nvSpPr>
            <p:cNvPr id="12" name="Rounded Rectangle 11"/>
            <p:cNvSpPr/>
            <p:nvPr/>
          </p:nvSpPr>
          <p:spPr>
            <a:xfrm>
              <a:off x="3328988" y="1685926"/>
              <a:ext cx="5815012" cy="272891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57450" y="5129213"/>
              <a:ext cx="2509020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Capture mouse click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Connector 13"/>
            <p:cNvCxnSpPr>
              <a:stCxn id="12" idx="2"/>
              <a:endCxn id="13" idx="0"/>
            </p:cNvCxnSpPr>
            <p:nvPr/>
          </p:nvCxnSpPr>
          <p:spPr>
            <a:xfrm flipH="1">
              <a:off x="3711960" y="4414838"/>
              <a:ext cx="2524534" cy="714375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2900363" y="1885952"/>
            <a:ext cx="3357562" cy="4084081"/>
            <a:chOff x="2900363" y="1885952"/>
            <a:chExt cx="3357562" cy="4084081"/>
          </a:xfrm>
        </p:grpSpPr>
        <p:sp>
          <p:nvSpPr>
            <p:cNvPr id="19" name="Rounded Rectangle 18"/>
            <p:cNvSpPr/>
            <p:nvPr/>
          </p:nvSpPr>
          <p:spPr>
            <a:xfrm>
              <a:off x="3757613" y="1885952"/>
              <a:ext cx="2500312" cy="25717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00363" y="5600701"/>
              <a:ext cx="2353529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Get mouse position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9" idx="2"/>
              <a:endCxn id="20" idx="0"/>
            </p:cNvCxnSpPr>
            <p:nvPr/>
          </p:nvCxnSpPr>
          <p:spPr>
            <a:xfrm flipH="1">
              <a:off x="4077128" y="2143126"/>
              <a:ext cx="930641" cy="3457575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857500" y="2271713"/>
            <a:ext cx="6286499" cy="4446807"/>
            <a:chOff x="2857500" y="2271713"/>
            <a:chExt cx="6286499" cy="4446807"/>
          </a:xfrm>
        </p:grpSpPr>
        <p:sp>
          <p:nvSpPr>
            <p:cNvPr id="26" name="Rounded Rectangle 25"/>
            <p:cNvSpPr/>
            <p:nvPr/>
          </p:nvSpPr>
          <p:spPr>
            <a:xfrm>
              <a:off x="3757612" y="2271713"/>
              <a:ext cx="5386387" cy="210026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57500" y="6072189"/>
              <a:ext cx="5000625" cy="64633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Process mouse position to check if a correct difference is click.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Connector 27"/>
            <p:cNvCxnSpPr>
              <a:stCxn id="26" idx="2"/>
              <a:endCxn id="27" idx="0"/>
            </p:cNvCxnSpPr>
            <p:nvPr/>
          </p:nvCxnSpPr>
          <p:spPr>
            <a:xfrm flipH="1">
              <a:off x="5357813" y="4371975"/>
              <a:ext cx="1092993" cy="1700214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28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28587" y="3157538"/>
            <a:ext cx="2185987" cy="542925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36" y="802592"/>
            <a:ext cx="6638388" cy="36962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2304" y="347472"/>
            <a:ext cx="5067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 smtClean="0">
                <a:solidFill>
                  <a:schemeClr val="bg1"/>
                </a:solidFill>
              </a:rPr>
              <a:t>Update Game Parameters – Next Stage</a:t>
            </a:r>
            <a:endParaRPr lang="en-SG" sz="2000" b="1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14625" y="814388"/>
            <a:ext cx="4071938" cy="4398408"/>
            <a:chOff x="2714625" y="814388"/>
            <a:chExt cx="4071938" cy="4398408"/>
          </a:xfrm>
        </p:grpSpPr>
        <p:sp>
          <p:nvSpPr>
            <p:cNvPr id="8" name="Rounded Rectangle 7"/>
            <p:cNvSpPr/>
            <p:nvPr/>
          </p:nvSpPr>
          <p:spPr>
            <a:xfrm>
              <a:off x="3171825" y="814388"/>
              <a:ext cx="3614738" cy="11430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14625" y="4843464"/>
              <a:ext cx="3130985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Update game parameters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Connector 9"/>
            <p:cNvCxnSpPr>
              <a:stCxn id="8" idx="2"/>
              <a:endCxn id="9" idx="0"/>
            </p:cNvCxnSpPr>
            <p:nvPr/>
          </p:nvCxnSpPr>
          <p:spPr>
            <a:xfrm flipH="1">
              <a:off x="4280118" y="1957388"/>
              <a:ext cx="699076" cy="2886076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743202" y="2043113"/>
            <a:ext cx="6400798" cy="3961031"/>
            <a:chOff x="2743202" y="2043113"/>
            <a:chExt cx="6400798" cy="3961031"/>
          </a:xfrm>
        </p:grpSpPr>
        <p:sp>
          <p:nvSpPr>
            <p:cNvPr id="16" name="Rounded Rectangle 15"/>
            <p:cNvSpPr/>
            <p:nvPr/>
          </p:nvSpPr>
          <p:spPr>
            <a:xfrm>
              <a:off x="3171826" y="2043113"/>
              <a:ext cx="5972174" cy="247173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2" y="5357813"/>
              <a:ext cx="3471862" cy="646331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Reload images and coordinates of that stage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6" idx="2"/>
              <a:endCxn id="17" idx="0"/>
            </p:cNvCxnSpPr>
            <p:nvPr/>
          </p:nvCxnSpPr>
          <p:spPr>
            <a:xfrm flipH="1">
              <a:off x="4479133" y="4514851"/>
              <a:ext cx="1678780" cy="842962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893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1474" y="3681413"/>
            <a:ext cx="1657351" cy="542925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6646"/>
          <a:stretch/>
        </p:blipFill>
        <p:spPr>
          <a:xfrm>
            <a:off x="2405941" y="309779"/>
            <a:ext cx="6705066" cy="396218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400302" y="385763"/>
            <a:ext cx="3471862" cy="4455557"/>
            <a:chOff x="2400302" y="385763"/>
            <a:chExt cx="3471862" cy="4455557"/>
          </a:xfrm>
        </p:grpSpPr>
        <p:sp>
          <p:nvSpPr>
            <p:cNvPr id="7" name="Rounded Rectangle 6"/>
            <p:cNvSpPr/>
            <p:nvPr/>
          </p:nvSpPr>
          <p:spPr>
            <a:xfrm>
              <a:off x="3171826" y="385763"/>
              <a:ext cx="2343149" cy="37147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00302" y="4471988"/>
              <a:ext cx="3471862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Refresh </a:t>
              </a:r>
              <a:r>
                <a:rPr lang="en-SG" dirty="0">
                  <a:solidFill>
                    <a:schemeClr val="bg1"/>
                  </a:solidFill>
                </a:rPr>
                <a:t>b</a:t>
              </a:r>
              <a:r>
                <a:rPr lang="en-SG" dirty="0" smtClean="0">
                  <a:solidFill>
                    <a:schemeClr val="bg1"/>
                  </a:solidFill>
                </a:rPr>
                <a:t>ackground image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/>
            <p:cNvCxnSpPr>
              <a:stCxn id="7" idx="2"/>
              <a:endCxn id="8" idx="0"/>
            </p:cNvCxnSpPr>
            <p:nvPr/>
          </p:nvCxnSpPr>
          <p:spPr>
            <a:xfrm flipH="1">
              <a:off x="4136233" y="757238"/>
              <a:ext cx="207168" cy="3714750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386015" y="771526"/>
            <a:ext cx="4000498" cy="4526995"/>
            <a:chOff x="2143127" y="2043113"/>
            <a:chExt cx="4000498" cy="4526995"/>
          </a:xfrm>
        </p:grpSpPr>
        <p:sp>
          <p:nvSpPr>
            <p:cNvPr id="13" name="Rounded Rectangle 12"/>
            <p:cNvSpPr/>
            <p:nvPr/>
          </p:nvSpPr>
          <p:spPr>
            <a:xfrm>
              <a:off x="3171826" y="2043113"/>
              <a:ext cx="2971799" cy="44291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43127" y="6200776"/>
              <a:ext cx="3386135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Refresh left and right images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>
              <a:stCxn id="13" idx="2"/>
              <a:endCxn id="14" idx="0"/>
            </p:cNvCxnSpPr>
            <p:nvPr/>
          </p:nvCxnSpPr>
          <p:spPr>
            <a:xfrm flipH="1">
              <a:off x="3836195" y="2486025"/>
              <a:ext cx="821531" cy="3714751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400302" y="1257301"/>
            <a:ext cx="5872161" cy="4498419"/>
            <a:chOff x="2157414" y="2043113"/>
            <a:chExt cx="5872161" cy="4498419"/>
          </a:xfrm>
        </p:grpSpPr>
        <p:sp>
          <p:nvSpPr>
            <p:cNvPr id="21" name="Rounded Rectangle 20"/>
            <p:cNvSpPr/>
            <p:nvPr/>
          </p:nvSpPr>
          <p:spPr>
            <a:xfrm>
              <a:off x="3171826" y="2043113"/>
              <a:ext cx="4857749" cy="122872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57414" y="6172200"/>
              <a:ext cx="2814636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Refresh the red circles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Connector 22"/>
            <p:cNvCxnSpPr>
              <a:stCxn id="21" idx="2"/>
              <a:endCxn id="22" idx="0"/>
            </p:cNvCxnSpPr>
            <p:nvPr/>
          </p:nvCxnSpPr>
          <p:spPr>
            <a:xfrm flipH="1">
              <a:off x="3564732" y="3271837"/>
              <a:ext cx="2035969" cy="2900363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371727" y="2514599"/>
            <a:ext cx="5386386" cy="3712609"/>
            <a:chOff x="2371727" y="2514599"/>
            <a:chExt cx="5386386" cy="3712609"/>
          </a:xfrm>
        </p:grpSpPr>
        <p:sp>
          <p:nvSpPr>
            <p:cNvPr id="29" name="Rounded Rectangle 28"/>
            <p:cNvSpPr/>
            <p:nvPr/>
          </p:nvSpPr>
          <p:spPr>
            <a:xfrm>
              <a:off x="3486150" y="2514599"/>
              <a:ext cx="4271963" cy="97155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371727" y="5857876"/>
              <a:ext cx="4043362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Refresh stage number and timing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Connector 30"/>
            <p:cNvCxnSpPr>
              <a:stCxn id="29" idx="2"/>
              <a:endCxn id="30" idx="0"/>
            </p:cNvCxnSpPr>
            <p:nvPr/>
          </p:nvCxnSpPr>
          <p:spPr>
            <a:xfrm flipH="1">
              <a:off x="4393408" y="3486150"/>
              <a:ext cx="1228724" cy="2371726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414713" y="3443288"/>
            <a:ext cx="5543549" cy="1383744"/>
            <a:chOff x="3171826" y="2043113"/>
            <a:chExt cx="5543549" cy="1383744"/>
          </a:xfrm>
        </p:grpSpPr>
        <p:sp>
          <p:nvSpPr>
            <p:cNvPr id="38" name="Rounded Rectangle 37"/>
            <p:cNvSpPr/>
            <p:nvPr/>
          </p:nvSpPr>
          <p:spPr>
            <a:xfrm>
              <a:off x="3171826" y="2043113"/>
              <a:ext cx="4057650" cy="44291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00562" y="3057525"/>
              <a:ext cx="4214813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If clear all stages, display “You Win”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>
              <a:stCxn id="38" idx="2"/>
              <a:endCxn id="39" idx="0"/>
            </p:cNvCxnSpPr>
            <p:nvPr/>
          </p:nvCxnSpPr>
          <p:spPr>
            <a:xfrm>
              <a:off x="5200651" y="2486025"/>
              <a:ext cx="1407318" cy="571500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429000" y="3871913"/>
            <a:ext cx="5514976" cy="1469469"/>
            <a:chOff x="3429000" y="3871913"/>
            <a:chExt cx="5514976" cy="1469469"/>
          </a:xfrm>
        </p:grpSpPr>
        <p:sp>
          <p:nvSpPr>
            <p:cNvPr id="47" name="Rounded Rectangle 46"/>
            <p:cNvSpPr/>
            <p:nvPr/>
          </p:nvSpPr>
          <p:spPr>
            <a:xfrm>
              <a:off x="3429000" y="3871913"/>
              <a:ext cx="3957638" cy="28575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71988" y="4972050"/>
              <a:ext cx="4471988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If timer runs out, display “Game Over”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Straight Connector 48"/>
            <p:cNvCxnSpPr>
              <a:stCxn id="47" idx="2"/>
              <a:endCxn id="48" idx="0"/>
            </p:cNvCxnSpPr>
            <p:nvPr/>
          </p:nvCxnSpPr>
          <p:spPr>
            <a:xfrm>
              <a:off x="5407819" y="4157663"/>
              <a:ext cx="1300163" cy="814387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033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1476" y="4186237"/>
            <a:ext cx="1643062" cy="542925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153" y="2449467"/>
            <a:ext cx="4748374" cy="5137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315" y="327392"/>
            <a:ext cx="4297097" cy="161570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643189" y="314325"/>
            <a:ext cx="4371974" cy="3541157"/>
            <a:chOff x="2643189" y="314325"/>
            <a:chExt cx="4371974" cy="3541157"/>
          </a:xfrm>
        </p:grpSpPr>
        <p:sp>
          <p:nvSpPr>
            <p:cNvPr id="8" name="Rounded Rectangle 7"/>
            <p:cNvSpPr/>
            <p:nvPr/>
          </p:nvSpPr>
          <p:spPr>
            <a:xfrm>
              <a:off x="3757612" y="314325"/>
              <a:ext cx="3257551" cy="6572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43189" y="3486150"/>
              <a:ext cx="2071686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Decrease timer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Straight Connector 9"/>
            <p:cNvCxnSpPr>
              <a:stCxn id="8" idx="2"/>
              <a:endCxn id="9" idx="0"/>
            </p:cNvCxnSpPr>
            <p:nvPr/>
          </p:nvCxnSpPr>
          <p:spPr>
            <a:xfrm flipH="1">
              <a:off x="3679032" y="971550"/>
              <a:ext cx="1707356" cy="2514600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657477" y="1100138"/>
            <a:ext cx="4071936" cy="3355420"/>
            <a:chOff x="2657477" y="1100138"/>
            <a:chExt cx="4071936" cy="3355420"/>
          </a:xfrm>
        </p:grpSpPr>
        <p:sp>
          <p:nvSpPr>
            <p:cNvPr id="15" name="Rounded Rectangle 14"/>
            <p:cNvSpPr/>
            <p:nvPr/>
          </p:nvSpPr>
          <p:spPr>
            <a:xfrm>
              <a:off x="3900488" y="1100138"/>
              <a:ext cx="2828925" cy="88582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57477" y="4086226"/>
              <a:ext cx="2857498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Game over if time is up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>
              <a:stCxn id="15" idx="2"/>
              <a:endCxn id="16" idx="0"/>
            </p:cNvCxnSpPr>
            <p:nvPr/>
          </p:nvCxnSpPr>
          <p:spPr>
            <a:xfrm flipH="1">
              <a:off x="4086226" y="1985963"/>
              <a:ext cx="1228725" cy="2100263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643189" y="2428875"/>
            <a:ext cx="4757736" cy="2655332"/>
            <a:chOff x="2643189" y="2428875"/>
            <a:chExt cx="4757736" cy="2655332"/>
          </a:xfrm>
        </p:grpSpPr>
        <p:sp>
          <p:nvSpPr>
            <p:cNvPr id="23" name="Rounded Rectangle 22"/>
            <p:cNvSpPr/>
            <p:nvPr/>
          </p:nvSpPr>
          <p:spPr>
            <a:xfrm>
              <a:off x="4029074" y="2428875"/>
              <a:ext cx="3371851" cy="52863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43189" y="4714875"/>
              <a:ext cx="3471862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Control the framerate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/>
            <p:cNvCxnSpPr>
              <a:stCxn id="23" idx="2"/>
              <a:endCxn id="24" idx="0"/>
            </p:cNvCxnSpPr>
            <p:nvPr/>
          </p:nvCxnSpPr>
          <p:spPr>
            <a:xfrm flipH="1">
              <a:off x="4379120" y="2957513"/>
              <a:ext cx="1335880" cy="1757362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740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0038"/>
            <a:ext cx="2314575" cy="6115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0312" y="4788027"/>
            <a:ext cx="1957387" cy="742950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33" y="354394"/>
            <a:ext cx="5741440" cy="1565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907" y="2218046"/>
            <a:ext cx="3756318" cy="1369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270" y="4130078"/>
            <a:ext cx="6372282" cy="88083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571752" y="928689"/>
            <a:ext cx="4757736" cy="4584144"/>
            <a:chOff x="2571752" y="928689"/>
            <a:chExt cx="4757736" cy="4584144"/>
          </a:xfrm>
        </p:grpSpPr>
        <p:sp>
          <p:nvSpPr>
            <p:cNvPr id="10" name="Rounded Rectangle 9"/>
            <p:cNvSpPr/>
            <p:nvPr/>
          </p:nvSpPr>
          <p:spPr>
            <a:xfrm>
              <a:off x="3886200" y="928689"/>
              <a:ext cx="3443288" cy="5715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71752" y="5143501"/>
              <a:ext cx="3471862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Game over if clear all stages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Connector 11"/>
            <p:cNvCxnSpPr>
              <a:stCxn id="10" idx="2"/>
              <a:endCxn id="11" idx="0"/>
            </p:cNvCxnSpPr>
            <p:nvPr/>
          </p:nvCxnSpPr>
          <p:spPr>
            <a:xfrm flipH="1">
              <a:off x="4307683" y="1500189"/>
              <a:ext cx="1300161" cy="3643312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57465" y="2828925"/>
            <a:ext cx="3471862" cy="3169682"/>
            <a:chOff x="2557465" y="2828925"/>
            <a:chExt cx="3471862" cy="3169682"/>
          </a:xfrm>
        </p:grpSpPr>
        <p:sp>
          <p:nvSpPr>
            <p:cNvPr id="16" name="Rounded Rectangle 15"/>
            <p:cNvSpPr/>
            <p:nvPr/>
          </p:nvSpPr>
          <p:spPr>
            <a:xfrm>
              <a:off x="3543300" y="2828925"/>
              <a:ext cx="2386013" cy="75723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57465" y="5629275"/>
              <a:ext cx="3471862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Game over if time runs out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6" idx="2"/>
              <a:endCxn id="17" idx="0"/>
            </p:cNvCxnSpPr>
            <p:nvPr/>
          </p:nvCxnSpPr>
          <p:spPr>
            <a:xfrm flipH="1">
              <a:off x="4293396" y="3586163"/>
              <a:ext cx="442911" cy="2043112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543177" y="4143375"/>
            <a:ext cx="6300786" cy="2355296"/>
            <a:chOff x="2743202" y="3443287"/>
            <a:chExt cx="6300786" cy="2355296"/>
          </a:xfrm>
        </p:grpSpPr>
        <p:sp>
          <p:nvSpPr>
            <p:cNvPr id="25" name="Rounded Rectangle 24"/>
            <p:cNvSpPr/>
            <p:nvPr/>
          </p:nvSpPr>
          <p:spPr>
            <a:xfrm>
              <a:off x="3886199" y="3443287"/>
              <a:ext cx="3228975" cy="25717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43202" y="5429251"/>
              <a:ext cx="6300786" cy="36933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solidFill>
                    <a:schemeClr val="bg1"/>
                  </a:solidFill>
                </a:rPr>
                <a:t>Check the type of game over and display accordingly</a:t>
              </a:r>
              <a:endParaRPr lang="en-SG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2"/>
              <a:endCxn id="26" idx="0"/>
            </p:cNvCxnSpPr>
            <p:nvPr/>
          </p:nvCxnSpPr>
          <p:spPr>
            <a:xfrm>
              <a:off x="5500687" y="3700462"/>
              <a:ext cx="392908" cy="1728789"/>
            </a:xfrm>
            <a:prstGeom prst="line">
              <a:avLst/>
            </a:prstGeom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94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1133</TotalTime>
  <Words>146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Goh</dc:creator>
  <cp:lastModifiedBy>Jimmy Goh</cp:lastModifiedBy>
  <cp:revision>13</cp:revision>
  <dcterms:created xsi:type="dcterms:W3CDTF">2016-03-02T08:42:13Z</dcterms:created>
  <dcterms:modified xsi:type="dcterms:W3CDTF">2016-03-16T01:22:54Z</dcterms:modified>
</cp:coreProperties>
</file>