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03F2-F968-4863-AF84-E6F58F20AF58}" type="datetimeFigureOut">
              <a:rPr lang="en-SG" smtClean="0"/>
              <a:t>16/3/2016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E723-E552-4841-A6C5-A8A1CD5469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043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03F2-F968-4863-AF84-E6F58F20AF58}" type="datetimeFigureOut">
              <a:rPr lang="en-SG" smtClean="0"/>
              <a:t>16/3/2016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E723-E552-4841-A6C5-A8A1CD5469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75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03F2-F968-4863-AF84-E6F58F20AF58}" type="datetimeFigureOut">
              <a:rPr lang="en-SG" smtClean="0"/>
              <a:t>16/3/2016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E723-E552-4841-A6C5-A8A1CD5469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779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03F2-F968-4863-AF84-E6F58F20AF58}" type="datetimeFigureOut">
              <a:rPr lang="en-SG" smtClean="0"/>
              <a:t>16/3/2016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E723-E552-4841-A6C5-A8A1CD54696E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8720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03F2-F968-4863-AF84-E6F58F20AF58}" type="datetimeFigureOut">
              <a:rPr lang="en-SG" smtClean="0"/>
              <a:t>16/3/2016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E723-E552-4841-A6C5-A8A1CD5469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4691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03F2-F968-4863-AF84-E6F58F20AF58}" type="datetimeFigureOut">
              <a:rPr lang="en-SG" smtClean="0"/>
              <a:t>16/3/2016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E723-E552-4841-A6C5-A8A1CD54696E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3067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03F2-F968-4863-AF84-E6F58F20AF58}" type="datetimeFigureOut">
              <a:rPr lang="en-SG" smtClean="0"/>
              <a:t>16/3/2016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E723-E552-4841-A6C5-A8A1CD5469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105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03F2-F968-4863-AF84-E6F58F20AF58}" type="datetimeFigureOut">
              <a:rPr lang="en-SG" smtClean="0"/>
              <a:t>16/3/2016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E723-E552-4841-A6C5-A8A1CD5469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6675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03F2-F968-4863-AF84-E6F58F20AF58}" type="datetimeFigureOut">
              <a:rPr lang="en-SG" smtClean="0"/>
              <a:t>16/3/2016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E723-E552-4841-A6C5-A8A1CD5469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746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03F2-F968-4863-AF84-E6F58F20AF58}" type="datetimeFigureOut">
              <a:rPr lang="en-SG" smtClean="0"/>
              <a:t>16/3/2016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E723-E552-4841-A6C5-A8A1CD5469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351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03F2-F968-4863-AF84-E6F58F20AF58}" type="datetimeFigureOut">
              <a:rPr lang="en-SG" smtClean="0"/>
              <a:t>16/3/2016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E723-E552-4841-A6C5-A8A1CD5469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69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03F2-F968-4863-AF84-E6F58F20AF58}" type="datetimeFigureOut">
              <a:rPr lang="en-SG" smtClean="0"/>
              <a:t>16/3/2016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E723-E552-4841-A6C5-A8A1CD5469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10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03F2-F968-4863-AF84-E6F58F20AF58}" type="datetimeFigureOut">
              <a:rPr lang="en-SG" smtClean="0"/>
              <a:t>16/3/2016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E723-E552-4841-A6C5-A8A1CD5469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267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03F2-F968-4863-AF84-E6F58F20AF58}" type="datetimeFigureOut">
              <a:rPr lang="en-SG" smtClean="0"/>
              <a:t>16/3/2016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E723-E552-4841-A6C5-A8A1CD5469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416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03F2-F968-4863-AF84-E6F58F20AF58}" type="datetimeFigureOut">
              <a:rPr lang="en-SG" smtClean="0"/>
              <a:t>16/3/2016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E723-E552-4841-A6C5-A8A1CD5469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070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03F2-F968-4863-AF84-E6F58F20AF58}" type="datetimeFigureOut">
              <a:rPr lang="en-SG" smtClean="0"/>
              <a:t>16/3/2016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E723-E552-4841-A6C5-A8A1CD5469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131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03F2-F968-4863-AF84-E6F58F20AF58}" type="datetimeFigureOut">
              <a:rPr lang="en-SG" smtClean="0"/>
              <a:t>16/3/2016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E723-E552-4841-A6C5-A8A1CD5469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55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5E003F2-F968-4863-AF84-E6F58F20AF58}" type="datetimeFigureOut">
              <a:rPr lang="en-SG" smtClean="0"/>
              <a:t>16/3/2016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D6BE723-E552-4841-A6C5-A8A1CD5469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7741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0038"/>
            <a:ext cx="2314575" cy="61150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85763" y="800100"/>
            <a:ext cx="1643062" cy="542925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9353"/>
          <a:stretch/>
        </p:blipFill>
        <p:spPr>
          <a:xfrm>
            <a:off x="2725133" y="342900"/>
            <a:ext cx="5909642" cy="226085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714625" y="314326"/>
            <a:ext cx="5686424" cy="3069670"/>
            <a:chOff x="2743200" y="300038"/>
            <a:chExt cx="5686424" cy="3069670"/>
          </a:xfrm>
        </p:grpSpPr>
        <p:sp>
          <p:nvSpPr>
            <p:cNvPr id="7" name="Rounded Rectangle 6"/>
            <p:cNvSpPr/>
            <p:nvPr/>
          </p:nvSpPr>
          <p:spPr>
            <a:xfrm>
              <a:off x="3314699" y="300038"/>
              <a:ext cx="5114925" cy="154304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43200" y="3000376"/>
              <a:ext cx="3365024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Initialize the gaming window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Connector 8"/>
            <p:cNvCxnSpPr>
              <a:stCxn id="7" idx="2"/>
              <a:endCxn id="8" idx="0"/>
            </p:cNvCxnSpPr>
            <p:nvPr/>
          </p:nvCxnSpPr>
          <p:spPr>
            <a:xfrm flipH="1">
              <a:off x="4425712" y="1843087"/>
              <a:ext cx="1446450" cy="1157289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709862" y="1952625"/>
            <a:ext cx="5262563" cy="1955246"/>
            <a:chOff x="2795587" y="1866900"/>
            <a:chExt cx="5262563" cy="1955246"/>
          </a:xfrm>
        </p:grpSpPr>
        <p:sp>
          <p:nvSpPr>
            <p:cNvPr id="12" name="Rounded Rectangle 11"/>
            <p:cNvSpPr/>
            <p:nvPr/>
          </p:nvSpPr>
          <p:spPr>
            <a:xfrm>
              <a:off x="3509962" y="1866900"/>
              <a:ext cx="4548188" cy="61912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95587" y="3452814"/>
              <a:ext cx="3757760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Prepare the background image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Connector 13"/>
            <p:cNvCxnSpPr>
              <a:stCxn id="12" idx="2"/>
              <a:endCxn id="13" idx="0"/>
            </p:cNvCxnSpPr>
            <p:nvPr/>
          </p:nvCxnSpPr>
          <p:spPr>
            <a:xfrm flipH="1">
              <a:off x="4674467" y="2486025"/>
              <a:ext cx="1109589" cy="966789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25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0038"/>
            <a:ext cx="2314575" cy="61150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28587" y="3157538"/>
            <a:ext cx="2185987" cy="542925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656" y="285506"/>
            <a:ext cx="6610424" cy="258571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438399" y="295275"/>
            <a:ext cx="3590926" cy="3126821"/>
            <a:chOff x="2438399" y="295275"/>
            <a:chExt cx="3590926" cy="3126821"/>
          </a:xfrm>
        </p:grpSpPr>
        <p:sp>
          <p:nvSpPr>
            <p:cNvPr id="7" name="Rounded Rectangle 6"/>
            <p:cNvSpPr/>
            <p:nvPr/>
          </p:nvSpPr>
          <p:spPr>
            <a:xfrm>
              <a:off x="3238500" y="295275"/>
              <a:ext cx="2790825" cy="61912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38399" y="3052764"/>
              <a:ext cx="3134191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Randomly add more mice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Connector 8"/>
            <p:cNvCxnSpPr>
              <a:stCxn id="7" idx="2"/>
              <a:endCxn id="8" idx="0"/>
            </p:cNvCxnSpPr>
            <p:nvPr/>
          </p:nvCxnSpPr>
          <p:spPr>
            <a:xfrm flipH="1">
              <a:off x="4005495" y="914400"/>
              <a:ext cx="628418" cy="2138364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66974" y="966789"/>
            <a:ext cx="6262688" cy="3203794"/>
            <a:chOff x="2581274" y="1323976"/>
            <a:chExt cx="6262688" cy="3203794"/>
          </a:xfrm>
        </p:grpSpPr>
        <p:sp>
          <p:nvSpPr>
            <p:cNvPr id="13" name="Rounded Rectangle 12"/>
            <p:cNvSpPr/>
            <p:nvPr/>
          </p:nvSpPr>
          <p:spPr>
            <a:xfrm>
              <a:off x="3452811" y="1323976"/>
              <a:ext cx="5391151" cy="57626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81274" y="3881439"/>
              <a:ext cx="5365571" cy="646331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Check the collision between mice and bullets,</a:t>
              </a:r>
            </a:p>
            <a:p>
              <a:r>
                <a:rPr lang="en-SG" dirty="0" smtClean="0">
                  <a:solidFill>
                    <a:schemeClr val="bg1"/>
                  </a:solidFill>
                </a:rPr>
                <a:t>Update score at the same time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Connector 14"/>
            <p:cNvCxnSpPr>
              <a:stCxn id="13" idx="2"/>
              <a:endCxn id="14" idx="0"/>
            </p:cNvCxnSpPr>
            <p:nvPr/>
          </p:nvCxnSpPr>
          <p:spPr>
            <a:xfrm flipH="1">
              <a:off x="5264060" y="1900238"/>
              <a:ext cx="884327" cy="1981201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2452687" y="2114551"/>
            <a:ext cx="3804247" cy="2564845"/>
            <a:chOff x="2709862" y="1214439"/>
            <a:chExt cx="3804247" cy="2564845"/>
          </a:xfrm>
        </p:grpSpPr>
        <p:sp>
          <p:nvSpPr>
            <p:cNvPr id="19" name="Rounded Rectangle 18"/>
            <p:cNvSpPr/>
            <p:nvPr/>
          </p:nvSpPr>
          <p:spPr>
            <a:xfrm>
              <a:off x="3452812" y="1214439"/>
              <a:ext cx="2305051" cy="72866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09862" y="3409952"/>
              <a:ext cx="3804247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Update all the game characters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Connector 20"/>
            <p:cNvCxnSpPr>
              <a:stCxn id="19" idx="2"/>
              <a:endCxn id="20" idx="0"/>
            </p:cNvCxnSpPr>
            <p:nvPr/>
          </p:nvCxnSpPr>
          <p:spPr>
            <a:xfrm>
              <a:off x="4605338" y="1943101"/>
              <a:ext cx="6648" cy="1466851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893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0038"/>
            <a:ext cx="2314575" cy="61150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71474" y="3681413"/>
            <a:ext cx="1657351" cy="542925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545" y="296900"/>
            <a:ext cx="6727836" cy="19891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466974" y="466725"/>
            <a:ext cx="3680816" cy="2426734"/>
            <a:chOff x="2466974" y="466725"/>
            <a:chExt cx="3680816" cy="2426734"/>
          </a:xfrm>
        </p:grpSpPr>
        <p:sp>
          <p:nvSpPr>
            <p:cNvPr id="7" name="Rounded Rectangle 6"/>
            <p:cNvSpPr/>
            <p:nvPr/>
          </p:nvSpPr>
          <p:spPr>
            <a:xfrm>
              <a:off x="3338512" y="466725"/>
              <a:ext cx="2405063" cy="23336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66974" y="2524127"/>
              <a:ext cx="3680816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Refresh</a:t>
              </a:r>
              <a:r>
                <a:rPr lang="en-SG" dirty="0" smtClean="0">
                  <a:solidFill>
                    <a:schemeClr val="bg1"/>
                  </a:solidFill>
                </a:rPr>
                <a:t> </a:t>
              </a:r>
              <a:r>
                <a:rPr lang="en-SG" dirty="0" smtClean="0">
                  <a:solidFill>
                    <a:schemeClr val="bg1"/>
                  </a:solidFill>
                </a:rPr>
                <a:t>the background image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Connector 8"/>
            <p:cNvCxnSpPr>
              <a:stCxn id="7" idx="2"/>
              <a:endCxn id="8" idx="0"/>
            </p:cNvCxnSpPr>
            <p:nvPr/>
          </p:nvCxnSpPr>
          <p:spPr>
            <a:xfrm flipH="1">
              <a:off x="4307382" y="700088"/>
              <a:ext cx="233662" cy="1824039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438400" y="1338262"/>
            <a:ext cx="3764172" cy="2098121"/>
            <a:chOff x="2438400" y="1338262"/>
            <a:chExt cx="3764172" cy="2098121"/>
          </a:xfrm>
        </p:grpSpPr>
        <p:sp>
          <p:nvSpPr>
            <p:cNvPr id="14" name="Rounded Rectangle 13"/>
            <p:cNvSpPr/>
            <p:nvPr/>
          </p:nvSpPr>
          <p:spPr>
            <a:xfrm>
              <a:off x="3609974" y="1338262"/>
              <a:ext cx="2090739" cy="57626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38400" y="3067051"/>
              <a:ext cx="3764172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Refresh all the game characters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Connector 15"/>
            <p:cNvCxnSpPr>
              <a:stCxn id="14" idx="2"/>
              <a:endCxn id="15" idx="0"/>
            </p:cNvCxnSpPr>
            <p:nvPr/>
          </p:nvCxnSpPr>
          <p:spPr>
            <a:xfrm flipH="1">
              <a:off x="4320486" y="1914525"/>
              <a:ext cx="334858" cy="1152526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495549" y="1871663"/>
            <a:ext cx="6491289" cy="2107645"/>
            <a:chOff x="2795587" y="1714501"/>
            <a:chExt cx="6491289" cy="2107645"/>
          </a:xfrm>
        </p:grpSpPr>
        <p:sp>
          <p:nvSpPr>
            <p:cNvPr id="23" name="Rounded Rectangle 22"/>
            <p:cNvSpPr/>
            <p:nvPr/>
          </p:nvSpPr>
          <p:spPr>
            <a:xfrm>
              <a:off x="3929062" y="1714501"/>
              <a:ext cx="5357814" cy="2286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95587" y="3452814"/>
              <a:ext cx="2852063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Display the player </a:t>
              </a:r>
              <a:r>
                <a:rPr lang="en-SG" dirty="0" smtClean="0">
                  <a:solidFill>
                    <a:schemeClr val="bg1"/>
                  </a:solidFill>
                </a:rPr>
                <a:t>score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/>
            <p:cNvCxnSpPr>
              <a:stCxn id="23" idx="2"/>
              <a:endCxn id="24" idx="0"/>
            </p:cNvCxnSpPr>
            <p:nvPr/>
          </p:nvCxnSpPr>
          <p:spPr>
            <a:xfrm flipH="1">
              <a:off x="4221619" y="1943101"/>
              <a:ext cx="2386350" cy="1509713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033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0038"/>
            <a:ext cx="2314575" cy="61150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71476" y="4186237"/>
            <a:ext cx="1643062" cy="542925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07" y="345776"/>
            <a:ext cx="3876971" cy="56862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071814" y="371475"/>
            <a:ext cx="3671886" cy="1598057"/>
            <a:chOff x="3300414" y="2428875"/>
            <a:chExt cx="3671886" cy="1598057"/>
          </a:xfrm>
        </p:grpSpPr>
        <p:sp>
          <p:nvSpPr>
            <p:cNvPr id="7" name="Rounded Rectangle 6"/>
            <p:cNvSpPr/>
            <p:nvPr/>
          </p:nvSpPr>
          <p:spPr>
            <a:xfrm>
              <a:off x="4457699" y="2428875"/>
              <a:ext cx="2514601" cy="52863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00414" y="3657600"/>
              <a:ext cx="3471862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Control the framerate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Connector 8"/>
            <p:cNvCxnSpPr>
              <a:stCxn id="7" idx="2"/>
              <a:endCxn id="8" idx="0"/>
            </p:cNvCxnSpPr>
            <p:nvPr/>
          </p:nvCxnSpPr>
          <p:spPr>
            <a:xfrm flipH="1">
              <a:off x="5036345" y="2957513"/>
              <a:ext cx="678655" cy="700087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740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0038"/>
            <a:ext cx="2314575" cy="61150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46888" y="4788027"/>
            <a:ext cx="1957387" cy="742950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925" y="569235"/>
            <a:ext cx="6797655" cy="4183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703" y="1719072"/>
            <a:ext cx="6770009" cy="73898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424112" y="523875"/>
            <a:ext cx="6719887" cy="2769634"/>
            <a:chOff x="2724150" y="-161925"/>
            <a:chExt cx="6719887" cy="2769634"/>
          </a:xfrm>
        </p:grpSpPr>
        <p:sp>
          <p:nvSpPr>
            <p:cNvPr id="14" name="Rounded Rectangle 13"/>
            <p:cNvSpPr/>
            <p:nvPr/>
          </p:nvSpPr>
          <p:spPr>
            <a:xfrm>
              <a:off x="3495674" y="-161925"/>
              <a:ext cx="5948363" cy="50482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24150" y="2238377"/>
              <a:ext cx="5553123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Check for collision between the robot and mice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Connector 15"/>
            <p:cNvCxnSpPr>
              <a:stCxn id="14" idx="2"/>
              <a:endCxn id="15" idx="0"/>
            </p:cNvCxnSpPr>
            <p:nvPr/>
          </p:nvCxnSpPr>
          <p:spPr>
            <a:xfrm flipH="1">
              <a:off x="5500712" y="342901"/>
              <a:ext cx="969144" cy="1895476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2438399" y="1781175"/>
            <a:ext cx="6705601" cy="2083834"/>
            <a:chOff x="2738437" y="1095375"/>
            <a:chExt cx="6705601" cy="2083834"/>
          </a:xfrm>
        </p:grpSpPr>
        <p:sp>
          <p:nvSpPr>
            <p:cNvPr id="7" name="Rounded Rectangle 6"/>
            <p:cNvSpPr/>
            <p:nvPr/>
          </p:nvSpPr>
          <p:spPr>
            <a:xfrm>
              <a:off x="3752850" y="1095375"/>
              <a:ext cx="5691188" cy="61912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38437" y="2809877"/>
              <a:ext cx="4772460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Display game over and final player score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Connector 8"/>
            <p:cNvCxnSpPr>
              <a:stCxn id="7" idx="2"/>
              <a:endCxn id="8" idx="0"/>
            </p:cNvCxnSpPr>
            <p:nvPr/>
          </p:nvCxnSpPr>
          <p:spPr>
            <a:xfrm flipH="1">
              <a:off x="5124667" y="1714500"/>
              <a:ext cx="1473777" cy="1095377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894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0038"/>
            <a:ext cx="2314575" cy="61150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28587" y="1238250"/>
            <a:ext cx="2143125" cy="542925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2432304" y="347472"/>
            <a:ext cx="6659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>
                <a:solidFill>
                  <a:schemeClr val="bg1"/>
                </a:solidFill>
              </a:rPr>
              <a:t>Game Parameters – Game Characters Class - Robot</a:t>
            </a:r>
            <a:endParaRPr lang="en-SG" sz="20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871" y="1024128"/>
            <a:ext cx="6794871" cy="362102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381250" y="1338262"/>
            <a:ext cx="5112297" cy="3826909"/>
            <a:chOff x="2709862" y="-104775"/>
            <a:chExt cx="5112297" cy="3826909"/>
          </a:xfrm>
        </p:grpSpPr>
        <p:sp>
          <p:nvSpPr>
            <p:cNvPr id="8" name="Rounded Rectangle 7"/>
            <p:cNvSpPr/>
            <p:nvPr/>
          </p:nvSpPr>
          <p:spPr>
            <a:xfrm>
              <a:off x="3152775" y="-104775"/>
              <a:ext cx="4533900" cy="77628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09862" y="3352802"/>
              <a:ext cx="5112297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Prepare </a:t>
              </a:r>
              <a:r>
                <a:rPr lang="en-SG" dirty="0" smtClean="0">
                  <a:solidFill>
                    <a:schemeClr val="bg1"/>
                  </a:solidFill>
                </a:rPr>
                <a:t>image and initialize starting position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Connector 9"/>
            <p:cNvCxnSpPr>
              <a:stCxn id="8" idx="2"/>
              <a:endCxn id="9" idx="0"/>
            </p:cNvCxnSpPr>
            <p:nvPr/>
          </p:nvCxnSpPr>
          <p:spPr>
            <a:xfrm flipH="1">
              <a:off x="5266011" y="671513"/>
              <a:ext cx="153714" cy="2681289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81250" y="2609850"/>
            <a:ext cx="6762749" cy="3049709"/>
            <a:chOff x="2981325" y="1323975"/>
            <a:chExt cx="6762749" cy="2743955"/>
          </a:xfrm>
        </p:grpSpPr>
        <p:sp>
          <p:nvSpPr>
            <p:cNvPr id="14" name="Rounded Rectangle 13"/>
            <p:cNvSpPr/>
            <p:nvPr/>
          </p:nvSpPr>
          <p:spPr>
            <a:xfrm>
              <a:off x="3452811" y="1323975"/>
              <a:ext cx="6291263" cy="143119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81325" y="3735626"/>
              <a:ext cx="3332964" cy="33230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Move the robot on demand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Connector 15"/>
            <p:cNvCxnSpPr>
              <a:stCxn id="14" idx="2"/>
              <a:endCxn id="15" idx="0"/>
            </p:cNvCxnSpPr>
            <p:nvPr/>
          </p:nvCxnSpPr>
          <p:spPr>
            <a:xfrm flipH="1">
              <a:off x="4647807" y="2755174"/>
              <a:ext cx="1950636" cy="980452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352675" y="4252912"/>
            <a:ext cx="5176838" cy="2217958"/>
            <a:chOff x="2795587" y="1881187"/>
            <a:chExt cx="5176838" cy="2217958"/>
          </a:xfrm>
        </p:grpSpPr>
        <p:sp>
          <p:nvSpPr>
            <p:cNvPr id="20" name="Rounded Rectangle 19"/>
            <p:cNvSpPr/>
            <p:nvPr/>
          </p:nvSpPr>
          <p:spPr>
            <a:xfrm>
              <a:off x="3324224" y="1881187"/>
              <a:ext cx="2290763" cy="40481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95587" y="3452814"/>
              <a:ext cx="5176838" cy="646331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Obtain the current position of the robot to place the starting position of the bullet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Connector 21"/>
            <p:cNvCxnSpPr>
              <a:stCxn id="20" idx="2"/>
              <a:endCxn id="21" idx="0"/>
            </p:cNvCxnSpPr>
            <p:nvPr/>
          </p:nvCxnSpPr>
          <p:spPr>
            <a:xfrm>
              <a:off x="4469606" y="2286000"/>
              <a:ext cx="914400" cy="1166814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73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0038"/>
            <a:ext cx="2314575" cy="61150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28587" y="1238250"/>
            <a:ext cx="2143125" cy="542925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2432304" y="347472"/>
            <a:ext cx="6760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>
                <a:solidFill>
                  <a:schemeClr val="bg1"/>
                </a:solidFill>
              </a:rPr>
              <a:t>Game Parameters – Game Characters Class - Mouse</a:t>
            </a:r>
            <a:endParaRPr lang="en-SG" sz="20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673" y="1035575"/>
            <a:ext cx="6703552" cy="382903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395537" y="1381125"/>
            <a:ext cx="3268844" cy="3969784"/>
            <a:chOff x="2938462" y="1166812"/>
            <a:chExt cx="3268844" cy="3969784"/>
          </a:xfrm>
        </p:grpSpPr>
        <p:sp>
          <p:nvSpPr>
            <p:cNvPr id="7" name="Rounded Rectangle 6"/>
            <p:cNvSpPr/>
            <p:nvPr/>
          </p:nvSpPr>
          <p:spPr>
            <a:xfrm>
              <a:off x="3481387" y="1166812"/>
              <a:ext cx="833438" cy="17621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38462" y="4767264"/>
              <a:ext cx="3268844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Set the speed of the mouse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Connector 8"/>
            <p:cNvCxnSpPr>
              <a:stCxn id="7" idx="2"/>
              <a:endCxn id="8" idx="0"/>
            </p:cNvCxnSpPr>
            <p:nvPr/>
          </p:nvCxnSpPr>
          <p:spPr>
            <a:xfrm>
              <a:off x="3898106" y="1343025"/>
              <a:ext cx="674778" cy="3424239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81250" y="1695450"/>
            <a:ext cx="6619874" cy="4346795"/>
            <a:chOff x="2381250" y="1695450"/>
            <a:chExt cx="6619874" cy="4346795"/>
          </a:xfrm>
        </p:grpSpPr>
        <p:sp>
          <p:nvSpPr>
            <p:cNvPr id="14" name="Rounded Rectangle 13"/>
            <p:cNvSpPr/>
            <p:nvPr/>
          </p:nvSpPr>
          <p:spPr>
            <a:xfrm>
              <a:off x="3224211" y="1695450"/>
              <a:ext cx="5776913" cy="73342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81250" y="5395914"/>
              <a:ext cx="5748338" cy="646331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Prepare image and initialize the moving direction and starting position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Connector 15"/>
            <p:cNvCxnSpPr>
              <a:stCxn id="14" idx="2"/>
              <a:endCxn id="15" idx="0"/>
            </p:cNvCxnSpPr>
            <p:nvPr/>
          </p:nvCxnSpPr>
          <p:spPr>
            <a:xfrm flipH="1">
              <a:off x="5255419" y="2428875"/>
              <a:ext cx="857249" cy="2967039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381249" y="2486026"/>
            <a:ext cx="4576764" cy="3965021"/>
            <a:chOff x="2881312" y="1300163"/>
            <a:chExt cx="4576764" cy="3965021"/>
          </a:xfrm>
        </p:grpSpPr>
        <p:sp>
          <p:nvSpPr>
            <p:cNvPr id="22" name="Rounded Rectangle 21"/>
            <p:cNvSpPr/>
            <p:nvPr/>
          </p:nvSpPr>
          <p:spPr>
            <a:xfrm>
              <a:off x="3400426" y="1300163"/>
              <a:ext cx="4057650" cy="64293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81312" y="4895852"/>
              <a:ext cx="2073003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Move the mouse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Straight Connector 23"/>
            <p:cNvCxnSpPr>
              <a:stCxn id="22" idx="2"/>
              <a:endCxn id="23" idx="0"/>
            </p:cNvCxnSpPr>
            <p:nvPr/>
          </p:nvCxnSpPr>
          <p:spPr>
            <a:xfrm flipH="1">
              <a:off x="3917814" y="1943101"/>
              <a:ext cx="1511437" cy="2952751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209923" y="3438525"/>
            <a:ext cx="5750535" cy="2435699"/>
            <a:chOff x="709611" y="1895475"/>
            <a:chExt cx="5750535" cy="2435699"/>
          </a:xfrm>
        </p:grpSpPr>
        <p:sp>
          <p:nvSpPr>
            <p:cNvPr id="30" name="Rounded Rectangle 29"/>
            <p:cNvSpPr/>
            <p:nvPr/>
          </p:nvSpPr>
          <p:spPr>
            <a:xfrm>
              <a:off x="709611" y="1895475"/>
              <a:ext cx="4591051" cy="7620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21983" y="3407844"/>
              <a:ext cx="4838163" cy="92333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If the mouse is at the edge of the window, move down one step and change direction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32" name="Straight Connector 31"/>
            <p:cNvCxnSpPr>
              <a:stCxn id="30" idx="2"/>
              <a:endCxn id="31" idx="0"/>
            </p:cNvCxnSpPr>
            <p:nvPr/>
          </p:nvCxnSpPr>
          <p:spPr>
            <a:xfrm>
              <a:off x="3005137" y="2657475"/>
              <a:ext cx="1035928" cy="750369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242950" y="4407108"/>
            <a:ext cx="5736159" cy="2240365"/>
            <a:chOff x="3452812" y="1484026"/>
            <a:chExt cx="5736159" cy="2240365"/>
          </a:xfrm>
        </p:grpSpPr>
        <p:sp>
          <p:nvSpPr>
            <p:cNvPr id="38" name="Rounded Rectangle 37"/>
            <p:cNvSpPr/>
            <p:nvPr/>
          </p:nvSpPr>
          <p:spPr>
            <a:xfrm>
              <a:off x="3452812" y="1484026"/>
              <a:ext cx="1883686" cy="45907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54565" y="3078060"/>
              <a:ext cx="4834406" cy="646331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If the mouse hits the bottom of the window, remove the mouse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Connector 39"/>
            <p:cNvCxnSpPr>
              <a:stCxn id="38" idx="2"/>
              <a:endCxn id="39" idx="0"/>
            </p:cNvCxnSpPr>
            <p:nvPr/>
          </p:nvCxnSpPr>
          <p:spPr>
            <a:xfrm>
              <a:off x="4394655" y="1943100"/>
              <a:ext cx="2377113" cy="1134960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416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0038"/>
            <a:ext cx="2314575" cy="61150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28587" y="1238250"/>
            <a:ext cx="2143125" cy="542925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2432304" y="347472"/>
            <a:ext cx="660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>
                <a:solidFill>
                  <a:schemeClr val="bg1"/>
                </a:solidFill>
              </a:rPr>
              <a:t>Game Parameters – Game Characters Class - Bullet</a:t>
            </a:r>
            <a:endParaRPr lang="en-SG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266" y="1048284"/>
            <a:ext cx="5769958" cy="308848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690656" y="1383937"/>
            <a:ext cx="3140603" cy="3307639"/>
            <a:chOff x="2690656" y="1323976"/>
            <a:chExt cx="3140603" cy="3307639"/>
          </a:xfrm>
        </p:grpSpPr>
        <p:sp>
          <p:nvSpPr>
            <p:cNvPr id="8" name="Rounded Rectangle 7"/>
            <p:cNvSpPr/>
            <p:nvPr/>
          </p:nvSpPr>
          <p:spPr>
            <a:xfrm>
              <a:off x="3452812" y="1323976"/>
              <a:ext cx="969286" cy="26498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90656" y="4262283"/>
              <a:ext cx="3140603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Set the speed of the bullet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Connector 9"/>
            <p:cNvCxnSpPr>
              <a:stCxn id="8" idx="2"/>
              <a:endCxn id="9" idx="0"/>
            </p:cNvCxnSpPr>
            <p:nvPr/>
          </p:nvCxnSpPr>
          <p:spPr>
            <a:xfrm>
              <a:off x="3937455" y="1588958"/>
              <a:ext cx="323503" cy="2673325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75666" y="1758689"/>
            <a:ext cx="5823757" cy="3412571"/>
            <a:chOff x="2795587" y="409575"/>
            <a:chExt cx="5823757" cy="3412571"/>
          </a:xfrm>
        </p:grpSpPr>
        <p:sp>
          <p:nvSpPr>
            <p:cNvPr id="14" name="Rounded Rectangle 13"/>
            <p:cNvSpPr/>
            <p:nvPr/>
          </p:nvSpPr>
          <p:spPr>
            <a:xfrm>
              <a:off x="3827566" y="409575"/>
              <a:ext cx="4791778" cy="61912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95587" y="3452814"/>
              <a:ext cx="5578771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Prepare the image and set the starting position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Connector 15"/>
            <p:cNvCxnSpPr>
              <a:stCxn id="14" idx="2"/>
              <a:endCxn id="15" idx="0"/>
            </p:cNvCxnSpPr>
            <p:nvPr/>
          </p:nvCxnSpPr>
          <p:spPr>
            <a:xfrm flipH="1">
              <a:off x="5584973" y="1028700"/>
              <a:ext cx="638482" cy="2424114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690656" y="2478218"/>
            <a:ext cx="4024937" cy="3142748"/>
            <a:chOff x="2705646" y="1323975"/>
            <a:chExt cx="4024937" cy="3142748"/>
          </a:xfrm>
        </p:grpSpPr>
        <p:sp>
          <p:nvSpPr>
            <p:cNvPr id="20" name="Rounded Rectangle 19"/>
            <p:cNvSpPr/>
            <p:nvPr/>
          </p:nvSpPr>
          <p:spPr>
            <a:xfrm>
              <a:off x="3452812" y="1323975"/>
              <a:ext cx="3277771" cy="61912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05646" y="4097391"/>
              <a:ext cx="3353803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Move the bullet up one step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Connector 21"/>
            <p:cNvCxnSpPr>
              <a:stCxn id="20" idx="2"/>
              <a:endCxn id="21" idx="0"/>
            </p:cNvCxnSpPr>
            <p:nvPr/>
          </p:nvCxnSpPr>
          <p:spPr>
            <a:xfrm flipH="1">
              <a:off x="4382548" y="1943100"/>
              <a:ext cx="709150" cy="2154291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645685" y="3197746"/>
            <a:ext cx="5374053" cy="3239865"/>
            <a:chOff x="2795587" y="859280"/>
            <a:chExt cx="5374053" cy="3239865"/>
          </a:xfrm>
        </p:grpSpPr>
        <p:sp>
          <p:nvSpPr>
            <p:cNvPr id="26" name="Rounded Rectangle 25"/>
            <p:cNvSpPr/>
            <p:nvPr/>
          </p:nvSpPr>
          <p:spPr>
            <a:xfrm>
              <a:off x="3842556" y="859280"/>
              <a:ext cx="2303412" cy="93953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95587" y="3452814"/>
              <a:ext cx="5374053" cy="646331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When the bullet reach the </a:t>
              </a:r>
              <a:r>
                <a:rPr lang="en-SG" dirty="0" smtClean="0">
                  <a:solidFill>
                    <a:schemeClr val="bg1"/>
                  </a:solidFill>
                </a:rPr>
                <a:t>top of the window, remove the bullet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Connector 27"/>
            <p:cNvCxnSpPr>
              <a:stCxn id="26" idx="2"/>
              <a:endCxn id="27" idx="0"/>
            </p:cNvCxnSpPr>
            <p:nvPr/>
          </p:nvCxnSpPr>
          <p:spPr>
            <a:xfrm>
              <a:off x="4994262" y="1798819"/>
              <a:ext cx="488352" cy="1653995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4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0038"/>
            <a:ext cx="2314575" cy="61150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28587" y="1238250"/>
            <a:ext cx="2143125" cy="542925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2432304" y="347472"/>
            <a:ext cx="5984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>
                <a:solidFill>
                  <a:schemeClr val="bg1"/>
                </a:solidFill>
              </a:rPr>
              <a:t>Game Parameters – Method for displaying Text</a:t>
            </a:r>
            <a:endParaRPr lang="en-SG" sz="20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154" y="1133856"/>
            <a:ext cx="5863910" cy="137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1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0038"/>
            <a:ext cx="2314575" cy="61150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28587" y="1238250"/>
            <a:ext cx="2143125" cy="542925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2432304" y="347472"/>
            <a:ext cx="4889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>
                <a:solidFill>
                  <a:schemeClr val="bg1"/>
                </a:solidFill>
              </a:rPr>
              <a:t>Game Parameters – Sprite Containers</a:t>
            </a:r>
            <a:endParaRPr lang="en-SG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735" y="938294"/>
            <a:ext cx="4372948" cy="200607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681287" y="938213"/>
            <a:ext cx="4919663" cy="2612471"/>
            <a:chOff x="2152650" y="1323975"/>
            <a:chExt cx="4919663" cy="2612471"/>
          </a:xfrm>
        </p:grpSpPr>
        <p:sp>
          <p:nvSpPr>
            <p:cNvPr id="8" name="Rounded Rectangle 7"/>
            <p:cNvSpPr/>
            <p:nvPr/>
          </p:nvSpPr>
          <p:spPr>
            <a:xfrm>
              <a:off x="3452812" y="1323975"/>
              <a:ext cx="3619501" cy="97631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52650" y="3567114"/>
              <a:ext cx="2959465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Create game containers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Connector 9"/>
            <p:cNvCxnSpPr>
              <a:stCxn id="8" idx="2"/>
              <a:endCxn id="9" idx="0"/>
            </p:cNvCxnSpPr>
            <p:nvPr/>
          </p:nvCxnSpPr>
          <p:spPr>
            <a:xfrm flipH="1">
              <a:off x="3632383" y="2300287"/>
              <a:ext cx="1630180" cy="1266827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52712" y="1981200"/>
            <a:ext cx="5105885" cy="2069546"/>
            <a:chOff x="2138362" y="1323975"/>
            <a:chExt cx="5105885" cy="2069546"/>
          </a:xfrm>
        </p:grpSpPr>
        <p:sp>
          <p:nvSpPr>
            <p:cNvPr id="13" name="Rounded Rectangle 12"/>
            <p:cNvSpPr/>
            <p:nvPr/>
          </p:nvSpPr>
          <p:spPr>
            <a:xfrm>
              <a:off x="3452812" y="1323975"/>
              <a:ext cx="3590926" cy="91916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38362" y="3024189"/>
              <a:ext cx="5105885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Place the game objects into the containers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Connector 14"/>
            <p:cNvCxnSpPr>
              <a:stCxn id="13" idx="2"/>
              <a:endCxn id="14" idx="0"/>
            </p:cNvCxnSpPr>
            <p:nvPr/>
          </p:nvCxnSpPr>
          <p:spPr>
            <a:xfrm flipH="1">
              <a:off x="4691305" y="2243138"/>
              <a:ext cx="556970" cy="781051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194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0038"/>
            <a:ext cx="2314575" cy="61150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28587" y="1238250"/>
            <a:ext cx="2143125" cy="542925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2432304" y="347472"/>
            <a:ext cx="5182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>
                <a:solidFill>
                  <a:schemeClr val="bg1"/>
                </a:solidFill>
              </a:rPr>
              <a:t>Game Parameters – Initial game objects</a:t>
            </a:r>
            <a:endParaRPr lang="en-SG" sz="20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693" y="950976"/>
            <a:ext cx="3474582" cy="731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248" y="3942028"/>
            <a:ext cx="2849577" cy="3007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14016" y="3310128"/>
            <a:ext cx="4961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>
                <a:solidFill>
                  <a:schemeClr val="bg1"/>
                </a:solidFill>
              </a:rPr>
              <a:t>Game Parameters – Game Over status</a:t>
            </a:r>
            <a:endParaRPr lang="en-SG" sz="2000" b="1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709862" y="1109662"/>
            <a:ext cx="3448051" cy="1255158"/>
            <a:chOff x="2281237" y="1323975"/>
            <a:chExt cx="3448051" cy="1255158"/>
          </a:xfrm>
        </p:grpSpPr>
        <p:sp>
          <p:nvSpPr>
            <p:cNvPr id="10" name="Rounded Rectangle 9"/>
            <p:cNvSpPr/>
            <p:nvPr/>
          </p:nvSpPr>
          <p:spPr>
            <a:xfrm>
              <a:off x="3452812" y="1323975"/>
              <a:ext cx="2276476" cy="61912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1237" y="2209801"/>
              <a:ext cx="3424335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Create a robot and a mouse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Straight Connector 11"/>
            <p:cNvCxnSpPr>
              <a:stCxn id="10" idx="2"/>
              <a:endCxn id="11" idx="0"/>
            </p:cNvCxnSpPr>
            <p:nvPr/>
          </p:nvCxnSpPr>
          <p:spPr>
            <a:xfrm flipH="1">
              <a:off x="3993405" y="1943100"/>
              <a:ext cx="597645" cy="266701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852738" y="3767139"/>
            <a:ext cx="4035079" cy="1240870"/>
            <a:chOff x="2981325" y="1323976"/>
            <a:chExt cx="4035079" cy="1240870"/>
          </a:xfrm>
        </p:grpSpPr>
        <p:sp>
          <p:nvSpPr>
            <p:cNvPr id="15" name="Rounded Rectangle 14"/>
            <p:cNvSpPr/>
            <p:nvPr/>
          </p:nvSpPr>
          <p:spPr>
            <a:xfrm>
              <a:off x="3452812" y="1323976"/>
              <a:ext cx="2990850" cy="57626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81325" y="2195514"/>
              <a:ext cx="4035079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Initialize the game over to be false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stCxn id="15" idx="2"/>
              <a:endCxn id="16" idx="0"/>
            </p:cNvCxnSpPr>
            <p:nvPr/>
          </p:nvCxnSpPr>
          <p:spPr>
            <a:xfrm>
              <a:off x="4948237" y="1900238"/>
              <a:ext cx="50628" cy="295276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238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0038"/>
            <a:ext cx="2314575" cy="61150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42913" y="1743075"/>
            <a:ext cx="1643062" cy="542925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939" y="328613"/>
            <a:ext cx="4174475" cy="52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1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0038"/>
            <a:ext cx="2314575" cy="61150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28600" y="2428875"/>
            <a:ext cx="1957387" cy="742950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820" y="290676"/>
            <a:ext cx="6822825" cy="380583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452687" y="695325"/>
            <a:ext cx="6548438" cy="3898346"/>
            <a:chOff x="2795587" y="-76200"/>
            <a:chExt cx="6548438" cy="3898346"/>
          </a:xfrm>
        </p:grpSpPr>
        <p:sp>
          <p:nvSpPr>
            <p:cNvPr id="7" name="Rounded Rectangle 6"/>
            <p:cNvSpPr/>
            <p:nvPr/>
          </p:nvSpPr>
          <p:spPr>
            <a:xfrm>
              <a:off x="4167187" y="-76200"/>
              <a:ext cx="5176838" cy="123348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95587" y="3452814"/>
              <a:ext cx="2217274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Capture user quits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Connector 8"/>
            <p:cNvCxnSpPr>
              <a:stCxn id="7" idx="2"/>
              <a:endCxn id="8" idx="0"/>
            </p:cNvCxnSpPr>
            <p:nvPr/>
          </p:nvCxnSpPr>
          <p:spPr>
            <a:xfrm flipH="1">
              <a:off x="3904224" y="1157288"/>
              <a:ext cx="2851382" cy="2295526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424112" y="1938338"/>
            <a:ext cx="6577012" cy="3155396"/>
            <a:chOff x="2138362" y="1323975"/>
            <a:chExt cx="6577012" cy="3155396"/>
          </a:xfrm>
        </p:grpSpPr>
        <p:sp>
          <p:nvSpPr>
            <p:cNvPr id="12" name="Rounded Rectangle 11"/>
            <p:cNvSpPr/>
            <p:nvPr/>
          </p:nvSpPr>
          <p:spPr>
            <a:xfrm>
              <a:off x="3452811" y="1323975"/>
              <a:ext cx="5262563" cy="16764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38362" y="4110039"/>
              <a:ext cx="4706738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Capture arrow keys and move the robot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Connector 13"/>
            <p:cNvCxnSpPr>
              <a:stCxn id="12" idx="2"/>
              <a:endCxn id="13" idx="0"/>
            </p:cNvCxnSpPr>
            <p:nvPr/>
          </p:nvCxnSpPr>
          <p:spPr>
            <a:xfrm flipH="1">
              <a:off x="4491731" y="3000375"/>
              <a:ext cx="1592362" cy="1109664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409825" y="3624263"/>
            <a:ext cx="6577013" cy="1969533"/>
            <a:chOff x="2795587" y="1852613"/>
            <a:chExt cx="6577013" cy="1969533"/>
          </a:xfrm>
        </p:grpSpPr>
        <p:sp>
          <p:nvSpPr>
            <p:cNvPr id="18" name="Rounded Rectangle 17"/>
            <p:cNvSpPr/>
            <p:nvPr/>
          </p:nvSpPr>
          <p:spPr>
            <a:xfrm>
              <a:off x="4181474" y="1852613"/>
              <a:ext cx="5191126" cy="43338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95587" y="3452814"/>
              <a:ext cx="3494867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Capture space to fire a bullet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>
              <a:stCxn id="18" idx="2"/>
              <a:endCxn id="19" idx="0"/>
            </p:cNvCxnSpPr>
            <p:nvPr/>
          </p:nvCxnSpPr>
          <p:spPr>
            <a:xfrm flipH="1">
              <a:off x="4543021" y="2286000"/>
              <a:ext cx="2234016" cy="1166814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928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1151</TotalTime>
  <Words>258</Words>
  <Application>Microsoft Office PowerPoint</Application>
  <PresentationFormat>On-screen Show (4:3)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Jimmy Goh</dc:creator>
  <cp:lastModifiedBy>Jimmy Goh</cp:lastModifiedBy>
  <cp:revision>16</cp:revision>
  <dcterms:created xsi:type="dcterms:W3CDTF">2016-03-02T08:42:13Z</dcterms:created>
  <dcterms:modified xsi:type="dcterms:W3CDTF">2016-03-16T02:33:49Z</dcterms:modified>
</cp:coreProperties>
</file>