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c33a264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c33a264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f2678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f2678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任務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c33a2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c33a2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c33a23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c33a23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c33a23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c33a23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c33a23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c33a23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33a236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c33a236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c33a23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c33a23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c33a23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c33a23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c33a23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c33a23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df2678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df267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說明 </a:t>
            </a:r>
            <a:r>
              <a:rPr lang="zh-TW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c33a23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c33a23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c33a23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c33a23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c33a23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c33a23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c33a236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c33a236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c33a2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c33a2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c33a26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c33a26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c33a26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c33a26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c33a26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c33a26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c33a26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c33a26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f2678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f2678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c33a23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c33a23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可利用的能量相對其輸入能量的比值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df2678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df2678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c33a26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c33a26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f2678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f2678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f26783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df2678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c33a23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c33a23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●"/>
              <a:defRPr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icrosoft JhengHei"/>
              <a:buChar char="○"/>
              <a:defRPr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taipower.com.tw/content/announcement/ann01-5.aspx?fb_comment_id=1003919779657822_1213453588704439#f3e61409548778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270375" y="3643425"/>
            <a:ext cx="6373800" cy="165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台灣未來的綠能電力供應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需要投資多少錢在儲能裝置上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9325" y="2850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單以          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和         發電儲能裝置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0" y="279717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400" y="27971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162050" y="38144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第四組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翁語柔 李柏勳 沈佩儀 孫啟豪 蔡宗霖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90075" y="372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75" y="133472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400" u="sng">
                <a:solidFill>
                  <a:schemeClr val="hlink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台灣電力公司已開放資料集清單</a:t>
            </a:r>
            <a:r>
              <a:rPr lang="zh-TW" sz="24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(政府資料開放平臺DATA.GOV.TW)</a:t>
            </a:r>
            <a:endParaRPr sz="2400"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8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經濟部能源局</a:t>
            </a:r>
            <a:r>
              <a:rPr lang="zh-TW" sz="24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-風力發電推動計畫</a:t>
            </a:r>
            <a:endParaRPr sz="2400"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8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經濟部能源局</a:t>
            </a:r>
            <a:r>
              <a:rPr lang="zh-TW" sz="24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-太陽光電2年推動計畫</a:t>
            </a:r>
            <a:endParaRPr sz="2400"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8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Tesla</a:t>
            </a:r>
            <a:r>
              <a:rPr lang="zh-TW" sz="24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-Powerpack</a:t>
            </a:r>
            <a:endParaRPr sz="2400"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1122500" y="1172950"/>
            <a:ext cx="726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https://docs.google.com/document/d/19lCVGIU4h5koYZnpeepZNbTrNb6YPXkUn-FafUAGtn4/edit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971150" y="491875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code 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5750"/>
            <a:ext cx="5528049" cy="4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5" y="365550"/>
            <a:ext cx="6160800" cy="46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8050"/>
            <a:ext cx="5567950" cy="46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800"/>
            <a:ext cx="5680100" cy="47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5" y="600450"/>
            <a:ext cx="6658300" cy="40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/>
          <p:nvPr/>
        </p:nvSpPr>
        <p:spPr>
          <a:xfrm>
            <a:off x="3127100" y="3096600"/>
            <a:ext cx="1784100" cy="69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50" y="271050"/>
            <a:ext cx="5359649" cy="4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5800"/>
            <a:ext cx="5200351" cy="43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75" y="448650"/>
            <a:ext cx="5587950" cy="4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60558" y="66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為了對抗全球暖化，全世界多數國家都大力推動再生能源發電，台灣也正在大力推動能源轉型。</a:t>
            </a:r>
            <a:r>
              <a:rPr lang="zh-TW" sz="1800"/>
              <a:t>依據目前政府的規劃，到了 2025 年要實現非核家園的時候，預計實踐的目標: 再生能源發電佔 20%。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太陽能和風力有個特性，就是無法 一 天二十四小時不間斷地發電</a:t>
            </a:r>
            <a:r>
              <a:rPr lang="zh-TW" sz="1800"/>
              <a:t>(間歇性發電)，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會因為日落或者無風而無法發電。</a:t>
            </a:r>
            <a:r>
              <a:rPr lang="zh-TW" sz="1800"/>
              <a:t>所以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為了解決此問題， 需要搭配大量的儲能裝置。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625" y="2546700"/>
            <a:ext cx="4427900" cy="26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0" y="223762"/>
            <a:ext cx="5603475" cy="46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67950"/>
            <a:ext cx="5132075" cy="4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2" y="308200"/>
            <a:ext cx="5734100" cy="47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0" y="600450"/>
            <a:ext cx="7112975" cy="4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5600"/>
            <a:ext cx="4363425" cy="433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525" y="605600"/>
            <a:ext cx="4409588" cy="43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0" y="588725"/>
            <a:ext cx="4120354" cy="410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75" y="621701"/>
            <a:ext cx="4070425" cy="410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503"/>
            <a:ext cx="4343350" cy="431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50" y="465925"/>
            <a:ext cx="4198850" cy="42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49" y="1084675"/>
            <a:ext cx="4683075" cy="27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5050" y="1084677"/>
            <a:ext cx="4683075" cy="275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300" y="788376"/>
            <a:ext cx="5007125" cy="29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6275" y="992487"/>
            <a:ext cx="51322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 	 	 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我們想要知道，先不管太陽能和風力發電的裝置能否及時建設好，</a:t>
            </a:r>
            <a:r>
              <a:rPr lang="zh-TW" sz="1800">
                <a:solidFill>
                  <a:srgbClr val="CC4125"/>
                </a:solidFill>
              </a:rPr>
              <a:t>純粹從儲能裝置的角度來看</a:t>
            </a:r>
            <a:r>
              <a:rPr lang="zh-TW" sz="1800"/>
              <a:t>，依照現有可用的科技，我們需要投資多少資金，才能夠讓這 20% 的再生能源，可以客服間歇性發電的缺點，全年無休地提供我們使用?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22475" y="190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儲能裝置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919900" y="1567463"/>
            <a:ext cx="30756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價格: 760,000 NT / 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電能轉換率: 89%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儲電量: 210 kWh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1275075"/>
            <a:ext cx="5389575" cy="3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97" y="69075"/>
            <a:ext cx="81338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566" y="0"/>
            <a:ext cx="46548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421450" y="228225"/>
            <a:ext cx="2379600" cy="39075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時間向度以小時為單位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365天＊24小時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2025年用電量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假定為2016年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全年工業與民生用電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659200" y="386875"/>
            <a:ext cx="2262900" cy="4041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若當日用電量超過發電量和儲電量，累積儲電量會歸零，不然會成負值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797600" y="551100"/>
            <a:ext cx="2262900" cy="4041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用電量參照為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查到1月某日每小時用電量，再以找到的冬夏日一日用電量，比例換算後，推估冬夏日的每小時用電量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57325" y="712050"/>
            <a:ext cx="3320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推估與假設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要找符合老師要的資料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找超久的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150" y="3158325"/>
            <a:ext cx="2379600" cy="1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438150" y="436975"/>
            <a:ext cx="2379600" cy="39075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太陽能發電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抽取春夏樣本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尖峰20%、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日照前後10小時，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形成一個類鐘形曲線，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以三角形面積計算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257350" y="674200"/>
            <a:ext cx="3320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推估與假設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要找符合老師要的資料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找超久的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675900" y="595625"/>
            <a:ext cx="2262900" cy="4041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風力發電假設全年風力相同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以全年平均風量計算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未來欲建立之離岸風力發電量，以政策理想的110億度電，而陸岸風力則以政策要求的30億推估成長比例，以現金約5億的發電量乘以成長比例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832250" y="806475"/>
            <a:ext cx="2262900" cy="4041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總發電量預測為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以政策中2025年理想數字計算成長比例，再以現今發電量相乘，算出2025年綠能總發電量，再減掉生質能與水力發電量，以符合老師要求的太陽能和風力發電量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0"/>
            <a:ext cx="519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資料搜集與整理截圖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3925"/>
            <a:ext cx="3371125" cy="38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725" y="1083913"/>
            <a:ext cx="3435300" cy="26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495" y="1083925"/>
            <a:ext cx="29261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