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2DA"/>
    <a:srgbClr val="F9B42F"/>
    <a:srgbClr val="9E5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E218F-BDEB-48A7-ACC9-4FA9F21B197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43FEF3C6-B691-4B46-AB24-7F85A8942AD1}">
      <dgm:prSet phldrT="[Text]"/>
      <dgm:spPr/>
      <dgm:t>
        <a:bodyPr/>
        <a:lstStyle/>
        <a:p>
          <a:r>
            <a:rPr lang="en-SG" dirty="0"/>
            <a:t>New Features</a:t>
          </a:r>
        </a:p>
      </dgm:t>
    </dgm:pt>
    <dgm:pt modelId="{27B1F977-001B-4EF6-898B-6963B9559CF3}" type="parTrans" cxnId="{64D18D1E-4A16-4489-B417-7DC25B755DFA}">
      <dgm:prSet/>
      <dgm:spPr/>
      <dgm:t>
        <a:bodyPr/>
        <a:lstStyle/>
        <a:p>
          <a:endParaRPr lang="en-SG"/>
        </a:p>
      </dgm:t>
    </dgm:pt>
    <dgm:pt modelId="{4028A711-BF84-483F-B7F5-39D2C3E778FC}" type="sibTrans" cxnId="{64D18D1E-4A16-4489-B417-7DC25B755DFA}">
      <dgm:prSet/>
      <dgm:spPr/>
      <dgm:t>
        <a:bodyPr/>
        <a:lstStyle/>
        <a:p>
          <a:endParaRPr lang="en-SG"/>
        </a:p>
      </dgm:t>
    </dgm:pt>
    <dgm:pt modelId="{8F7202A0-21B6-44E6-8318-ADE6F2B710B5}">
      <dgm:prSet phldrT="[Text]"/>
      <dgm:spPr/>
      <dgm:t>
        <a:bodyPr/>
        <a:lstStyle/>
        <a:p>
          <a:r>
            <a:rPr lang="en-SG" dirty="0"/>
            <a:t>Mean</a:t>
          </a:r>
        </a:p>
      </dgm:t>
    </dgm:pt>
    <dgm:pt modelId="{C3A1563D-B506-4868-A5C1-D120178599E2}" type="parTrans" cxnId="{434B634E-0177-4FB0-AF23-D5030C0F3126}">
      <dgm:prSet/>
      <dgm:spPr/>
      <dgm:t>
        <a:bodyPr/>
        <a:lstStyle/>
        <a:p>
          <a:endParaRPr lang="en-SG"/>
        </a:p>
      </dgm:t>
    </dgm:pt>
    <dgm:pt modelId="{7D660B25-FEA5-4F97-BA39-77F5419E50BD}" type="sibTrans" cxnId="{434B634E-0177-4FB0-AF23-D5030C0F3126}">
      <dgm:prSet/>
      <dgm:spPr/>
      <dgm:t>
        <a:bodyPr/>
        <a:lstStyle/>
        <a:p>
          <a:endParaRPr lang="en-SG"/>
        </a:p>
      </dgm:t>
    </dgm:pt>
    <dgm:pt modelId="{85BF590B-743B-4405-B353-0FC0507987D9}">
      <dgm:prSet phldrT="[Text]"/>
      <dgm:spPr/>
      <dgm:t>
        <a:bodyPr/>
        <a:lstStyle/>
        <a:p>
          <a:r>
            <a:rPr lang="en-SG" dirty="0"/>
            <a:t>0-40Hz</a:t>
          </a:r>
        </a:p>
      </dgm:t>
    </dgm:pt>
    <dgm:pt modelId="{CAB32CCB-3723-41A2-9B20-97756B070906}" type="parTrans" cxnId="{56ACAA8B-B05B-4FF8-80C1-289C04614243}">
      <dgm:prSet/>
      <dgm:spPr/>
      <dgm:t>
        <a:bodyPr/>
        <a:lstStyle/>
        <a:p>
          <a:endParaRPr lang="en-SG"/>
        </a:p>
      </dgm:t>
    </dgm:pt>
    <dgm:pt modelId="{D782C468-2FD5-4D50-B574-60FB99CDE79B}" type="sibTrans" cxnId="{56ACAA8B-B05B-4FF8-80C1-289C04614243}">
      <dgm:prSet/>
      <dgm:spPr/>
      <dgm:t>
        <a:bodyPr/>
        <a:lstStyle/>
        <a:p>
          <a:endParaRPr lang="en-SG"/>
        </a:p>
      </dgm:t>
    </dgm:pt>
    <dgm:pt modelId="{E6B63E91-4AD0-44C4-81D7-4BBF8272F8F1}">
      <dgm:prSet phldrT="[Text]"/>
      <dgm:spPr/>
      <dgm:t>
        <a:bodyPr/>
        <a:lstStyle/>
        <a:p>
          <a:r>
            <a:rPr lang="en-SG" dirty="0"/>
            <a:t>40-80Hz</a:t>
          </a:r>
        </a:p>
      </dgm:t>
    </dgm:pt>
    <dgm:pt modelId="{CB017553-FE00-43EA-AB04-419C9D7A425D}" type="parTrans" cxnId="{9EFD3F18-29FB-4633-A931-EDF37FFFAD66}">
      <dgm:prSet/>
      <dgm:spPr/>
      <dgm:t>
        <a:bodyPr/>
        <a:lstStyle/>
        <a:p>
          <a:endParaRPr lang="en-SG"/>
        </a:p>
      </dgm:t>
    </dgm:pt>
    <dgm:pt modelId="{93473A2F-AEF8-4CCD-B00E-3573338C5DDF}" type="sibTrans" cxnId="{9EFD3F18-29FB-4633-A931-EDF37FFFAD66}">
      <dgm:prSet/>
      <dgm:spPr/>
      <dgm:t>
        <a:bodyPr/>
        <a:lstStyle/>
        <a:p>
          <a:endParaRPr lang="en-SG"/>
        </a:p>
      </dgm:t>
    </dgm:pt>
    <dgm:pt modelId="{B41CB9DB-6DCF-44EB-9CC2-7D0E30715B98}">
      <dgm:prSet phldrT="[Text]"/>
      <dgm:spPr/>
      <dgm:t>
        <a:bodyPr/>
        <a:lstStyle/>
        <a:p>
          <a:r>
            <a:rPr lang="en-SG" dirty="0"/>
            <a:t>Std Dev</a:t>
          </a:r>
        </a:p>
      </dgm:t>
    </dgm:pt>
    <dgm:pt modelId="{9F5A07FB-FC49-4270-A559-7F7C2B73C54E}" type="parTrans" cxnId="{A8673FD1-8B3B-4A7A-B6F4-45EE12DB4E06}">
      <dgm:prSet/>
      <dgm:spPr/>
      <dgm:t>
        <a:bodyPr/>
        <a:lstStyle/>
        <a:p>
          <a:endParaRPr lang="en-SG"/>
        </a:p>
      </dgm:t>
    </dgm:pt>
    <dgm:pt modelId="{3E953A30-5191-4908-A2FC-A7A8285CB82C}" type="sibTrans" cxnId="{A8673FD1-8B3B-4A7A-B6F4-45EE12DB4E06}">
      <dgm:prSet/>
      <dgm:spPr/>
      <dgm:t>
        <a:bodyPr/>
        <a:lstStyle/>
        <a:p>
          <a:endParaRPr lang="en-SG"/>
        </a:p>
      </dgm:t>
    </dgm:pt>
    <dgm:pt modelId="{F28E4321-539E-48E6-942D-E4EBE9F88603}">
      <dgm:prSet phldrT="[Text]"/>
      <dgm:spPr/>
      <dgm:t>
        <a:bodyPr/>
        <a:lstStyle/>
        <a:p>
          <a:r>
            <a:rPr lang="en-SG" dirty="0"/>
            <a:t>Skewness</a:t>
          </a:r>
        </a:p>
      </dgm:t>
    </dgm:pt>
    <dgm:pt modelId="{C27CA8BB-B431-495B-8954-F4428F57336A}" type="parTrans" cxnId="{168FB443-BD72-45FB-88C0-0602316AEF1C}">
      <dgm:prSet/>
      <dgm:spPr/>
      <dgm:t>
        <a:bodyPr/>
        <a:lstStyle/>
        <a:p>
          <a:endParaRPr lang="en-SG"/>
        </a:p>
      </dgm:t>
    </dgm:pt>
    <dgm:pt modelId="{2269D58D-1FD5-4B52-AA8B-D02BF25D2162}" type="sibTrans" cxnId="{168FB443-BD72-45FB-88C0-0602316AEF1C}">
      <dgm:prSet/>
      <dgm:spPr/>
      <dgm:t>
        <a:bodyPr/>
        <a:lstStyle/>
        <a:p>
          <a:endParaRPr lang="en-SG"/>
        </a:p>
      </dgm:t>
    </dgm:pt>
    <dgm:pt modelId="{C69CC7EB-8AE9-4A07-9EFF-5B09ADC7BF71}">
      <dgm:prSet phldrT="[Text]"/>
      <dgm:spPr/>
      <dgm:t>
        <a:bodyPr/>
        <a:lstStyle/>
        <a:p>
          <a:r>
            <a:rPr lang="en-SG" dirty="0"/>
            <a:t>Kurtosis</a:t>
          </a:r>
        </a:p>
      </dgm:t>
    </dgm:pt>
    <dgm:pt modelId="{B7A348D5-B646-4DFB-B208-247A6F8E7037}" type="parTrans" cxnId="{AEA8FE4A-FA53-4136-84EF-84F55A11009A}">
      <dgm:prSet/>
      <dgm:spPr/>
      <dgm:t>
        <a:bodyPr/>
        <a:lstStyle/>
        <a:p>
          <a:endParaRPr lang="en-SG"/>
        </a:p>
      </dgm:t>
    </dgm:pt>
    <dgm:pt modelId="{2A0ED4C1-14E5-4D08-807D-CE716A320ABD}" type="sibTrans" cxnId="{AEA8FE4A-FA53-4136-84EF-84F55A11009A}">
      <dgm:prSet/>
      <dgm:spPr/>
      <dgm:t>
        <a:bodyPr/>
        <a:lstStyle/>
        <a:p>
          <a:endParaRPr lang="en-SG"/>
        </a:p>
      </dgm:t>
    </dgm:pt>
    <dgm:pt modelId="{DDFD5B19-06BF-4D87-9A0B-429730469535}">
      <dgm:prSet phldrT="[Text]"/>
      <dgm:spPr/>
      <dgm:t>
        <a:bodyPr/>
        <a:lstStyle/>
        <a:p>
          <a:r>
            <a:rPr lang="en-SG" dirty="0"/>
            <a:t>PSD</a:t>
          </a:r>
        </a:p>
      </dgm:t>
    </dgm:pt>
    <dgm:pt modelId="{DA896182-D978-44F9-9D36-C61D5A004185}" type="parTrans" cxnId="{D9C0D2DC-B7AD-4D00-BF8D-4ADE6A5C9B4F}">
      <dgm:prSet/>
      <dgm:spPr/>
      <dgm:t>
        <a:bodyPr/>
        <a:lstStyle/>
        <a:p>
          <a:endParaRPr lang="en-SG"/>
        </a:p>
      </dgm:t>
    </dgm:pt>
    <dgm:pt modelId="{A52632D3-3044-4C20-B0F1-75AE37B89891}" type="sibTrans" cxnId="{D9C0D2DC-B7AD-4D00-BF8D-4ADE6A5C9B4F}">
      <dgm:prSet/>
      <dgm:spPr/>
      <dgm:t>
        <a:bodyPr/>
        <a:lstStyle/>
        <a:p>
          <a:endParaRPr lang="en-SG"/>
        </a:p>
      </dgm:t>
    </dgm:pt>
    <dgm:pt modelId="{E9DE2F56-90D4-4349-B674-4AFA5C47780D}">
      <dgm:prSet phldrT="[Text]"/>
      <dgm:spPr/>
      <dgm:t>
        <a:bodyPr/>
        <a:lstStyle/>
        <a:p>
          <a:r>
            <a:rPr lang="en-SG" dirty="0"/>
            <a:t>80-120Hz</a:t>
          </a:r>
        </a:p>
      </dgm:t>
    </dgm:pt>
    <dgm:pt modelId="{D47F880D-CE3E-4903-B23C-784B81F36498}" type="parTrans" cxnId="{30E0A42A-0AB6-480B-83B5-517B9324AFC2}">
      <dgm:prSet/>
      <dgm:spPr/>
      <dgm:t>
        <a:bodyPr/>
        <a:lstStyle/>
        <a:p>
          <a:endParaRPr lang="en-SG"/>
        </a:p>
      </dgm:t>
    </dgm:pt>
    <dgm:pt modelId="{04B4BF86-1F2E-40F0-A5EA-8CA5F3346180}" type="sibTrans" cxnId="{30E0A42A-0AB6-480B-83B5-517B9324AFC2}">
      <dgm:prSet/>
      <dgm:spPr/>
      <dgm:t>
        <a:bodyPr/>
        <a:lstStyle/>
        <a:p>
          <a:endParaRPr lang="en-SG"/>
        </a:p>
      </dgm:t>
    </dgm:pt>
    <dgm:pt modelId="{1DAE8602-B85B-41D8-ADD8-D08B7F9709AD}">
      <dgm:prSet phldrT="[Text]"/>
      <dgm:spPr/>
      <dgm:t>
        <a:bodyPr/>
        <a:lstStyle/>
        <a:p>
          <a:r>
            <a:rPr lang="en-SG" dirty="0"/>
            <a:t>120-160Hz</a:t>
          </a:r>
        </a:p>
      </dgm:t>
    </dgm:pt>
    <dgm:pt modelId="{321423C3-945F-4C88-BEB1-7D82C6B1A7D1}" type="parTrans" cxnId="{B8749A65-73BA-40FC-964C-CE6A08F8A00A}">
      <dgm:prSet/>
      <dgm:spPr/>
      <dgm:t>
        <a:bodyPr/>
        <a:lstStyle/>
        <a:p>
          <a:endParaRPr lang="en-SG"/>
        </a:p>
      </dgm:t>
    </dgm:pt>
    <dgm:pt modelId="{5F240951-7D0F-4D9B-87A3-3AD5827E6580}" type="sibTrans" cxnId="{B8749A65-73BA-40FC-964C-CE6A08F8A00A}">
      <dgm:prSet/>
      <dgm:spPr/>
      <dgm:t>
        <a:bodyPr/>
        <a:lstStyle/>
        <a:p>
          <a:endParaRPr lang="en-SG"/>
        </a:p>
      </dgm:t>
    </dgm:pt>
    <dgm:pt modelId="{8B058494-1371-41E5-8C52-345CD46C6730}">
      <dgm:prSet phldrT="[Text]"/>
      <dgm:spPr/>
      <dgm:t>
        <a:bodyPr/>
        <a:lstStyle/>
        <a:p>
          <a:r>
            <a:rPr lang="en-SG" dirty="0"/>
            <a:t>160-200Hz</a:t>
          </a:r>
        </a:p>
      </dgm:t>
    </dgm:pt>
    <dgm:pt modelId="{EA4148EE-587C-4D6D-9CB0-A19D16F71056}" type="parTrans" cxnId="{88EE7CAA-D412-47C5-B4AD-C16625C4082C}">
      <dgm:prSet/>
      <dgm:spPr/>
      <dgm:t>
        <a:bodyPr/>
        <a:lstStyle/>
        <a:p>
          <a:endParaRPr lang="en-SG"/>
        </a:p>
      </dgm:t>
    </dgm:pt>
    <dgm:pt modelId="{7E07C7C3-F075-4A45-8CBD-7DFC7690B52C}" type="sibTrans" cxnId="{88EE7CAA-D412-47C5-B4AD-C16625C4082C}">
      <dgm:prSet/>
      <dgm:spPr/>
      <dgm:t>
        <a:bodyPr/>
        <a:lstStyle/>
        <a:p>
          <a:endParaRPr lang="en-SG"/>
        </a:p>
      </dgm:t>
    </dgm:pt>
    <dgm:pt modelId="{D32ECF5B-D9E4-40E0-9143-B7F49FEAC8B4}" type="pres">
      <dgm:prSet presAssocID="{FC2E218F-BDEB-48A7-ACC9-4FA9F21B197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7E7E00-576C-47B1-9324-ECBA2DB44236}" type="pres">
      <dgm:prSet presAssocID="{43FEF3C6-B691-4B46-AB24-7F85A8942AD1}" presName="root1" presStyleCnt="0"/>
      <dgm:spPr/>
    </dgm:pt>
    <dgm:pt modelId="{03E212C4-F563-4E75-A52E-4C7F4E24B28C}" type="pres">
      <dgm:prSet presAssocID="{43FEF3C6-B691-4B46-AB24-7F85A8942AD1}" presName="LevelOneTextNode" presStyleLbl="node0" presStyleIdx="0" presStyleCnt="1">
        <dgm:presLayoutVars>
          <dgm:chPref val="3"/>
        </dgm:presLayoutVars>
      </dgm:prSet>
      <dgm:spPr/>
    </dgm:pt>
    <dgm:pt modelId="{2923E7D3-1146-4507-8D84-2E42963B9D06}" type="pres">
      <dgm:prSet presAssocID="{43FEF3C6-B691-4B46-AB24-7F85A8942AD1}" presName="level2hierChild" presStyleCnt="0"/>
      <dgm:spPr/>
    </dgm:pt>
    <dgm:pt modelId="{893B8F6C-A1AD-402B-8A99-4DC9D7EC5CE5}" type="pres">
      <dgm:prSet presAssocID="{C3A1563D-B506-4868-A5C1-D120178599E2}" presName="conn2-1" presStyleLbl="parChTrans1D2" presStyleIdx="0" presStyleCnt="5"/>
      <dgm:spPr/>
    </dgm:pt>
    <dgm:pt modelId="{C0A66B74-4293-4AE2-BC53-B2021E50815F}" type="pres">
      <dgm:prSet presAssocID="{C3A1563D-B506-4868-A5C1-D120178599E2}" presName="connTx" presStyleLbl="parChTrans1D2" presStyleIdx="0" presStyleCnt="5"/>
      <dgm:spPr/>
    </dgm:pt>
    <dgm:pt modelId="{B339FD79-779E-4229-A09D-A2B3DABE1151}" type="pres">
      <dgm:prSet presAssocID="{8F7202A0-21B6-44E6-8318-ADE6F2B710B5}" presName="root2" presStyleCnt="0"/>
      <dgm:spPr/>
    </dgm:pt>
    <dgm:pt modelId="{C847D23B-E5B2-40BD-AA78-C6333F36EC3F}" type="pres">
      <dgm:prSet presAssocID="{8F7202A0-21B6-44E6-8318-ADE6F2B710B5}" presName="LevelTwoTextNode" presStyleLbl="node2" presStyleIdx="0" presStyleCnt="5">
        <dgm:presLayoutVars>
          <dgm:chPref val="3"/>
        </dgm:presLayoutVars>
      </dgm:prSet>
      <dgm:spPr/>
    </dgm:pt>
    <dgm:pt modelId="{4121D198-5DB4-4E3F-9EB6-4C17254B3A57}" type="pres">
      <dgm:prSet presAssocID="{8F7202A0-21B6-44E6-8318-ADE6F2B710B5}" presName="level3hierChild" presStyleCnt="0"/>
      <dgm:spPr/>
    </dgm:pt>
    <dgm:pt modelId="{E83E3C00-12CC-42D0-8870-91DA1EE6F451}" type="pres">
      <dgm:prSet presAssocID="{9F5A07FB-FC49-4270-A559-7F7C2B73C54E}" presName="conn2-1" presStyleLbl="parChTrans1D2" presStyleIdx="1" presStyleCnt="5"/>
      <dgm:spPr/>
    </dgm:pt>
    <dgm:pt modelId="{A9DB08B0-EC44-41A5-B90C-BC66B616875F}" type="pres">
      <dgm:prSet presAssocID="{9F5A07FB-FC49-4270-A559-7F7C2B73C54E}" presName="connTx" presStyleLbl="parChTrans1D2" presStyleIdx="1" presStyleCnt="5"/>
      <dgm:spPr/>
    </dgm:pt>
    <dgm:pt modelId="{DE6B0183-BEF0-45E0-9CDF-E20B7B615DD1}" type="pres">
      <dgm:prSet presAssocID="{B41CB9DB-6DCF-44EB-9CC2-7D0E30715B98}" presName="root2" presStyleCnt="0"/>
      <dgm:spPr/>
    </dgm:pt>
    <dgm:pt modelId="{85C32648-A5CF-4B2F-AE14-04DCEF0DDCB7}" type="pres">
      <dgm:prSet presAssocID="{B41CB9DB-6DCF-44EB-9CC2-7D0E30715B98}" presName="LevelTwoTextNode" presStyleLbl="node2" presStyleIdx="1" presStyleCnt="5">
        <dgm:presLayoutVars>
          <dgm:chPref val="3"/>
        </dgm:presLayoutVars>
      </dgm:prSet>
      <dgm:spPr/>
    </dgm:pt>
    <dgm:pt modelId="{6725A6CB-656A-4A13-B4AE-891252C1330E}" type="pres">
      <dgm:prSet presAssocID="{B41CB9DB-6DCF-44EB-9CC2-7D0E30715B98}" presName="level3hierChild" presStyleCnt="0"/>
      <dgm:spPr/>
    </dgm:pt>
    <dgm:pt modelId="{D4CCC94E-D508-417A-8E96-42EC1A917668}" type="pres">
      <dgm:prSet presAssocID="{C27CA8BB-B431-495B-8954-F4428F57336A}" presName="conn2-1" presStyleLbl="parChTrans1D2" presStyleIdx="2" presStyleCnt="5"/>
      <dgm:spPr/>
    </dgm:pt>
    <dgm:pt modelId="{68216603-BC78-4B1B-A468-7B80275B66BD}" type="pres">
      <dgm:prSet presAssocID="{C27CA8BB-B431-495B-8954-F4428F57336A}" presName="connTx" presStyleLbl="parChTrans1D2" presStyleIdx="2" presStyleCnt="5"/>
      <dgm:spPr/>
    </dgm:pt>
    <dgm:pt modelId="{CCC44A43-3CAE-4E79-8061-E4D29874EE95}" type="pres">
      <dgm:prSet presAssocID="{F28E4321-539E-48E6-942D-E4EBE9F88603}" presName="root2" presStyleCnt="0"/>
      <dgm:spPr/>
    </dgm:pt>
    <dgm:pt modelId="{ED19450A-4C64-4D50-8E02-395983FF011A}" type="pres">
      <dgm:prSet presAssocID="{F28E4321-539E-48E6-942D-E4EBE9F88603}" presName="LevelTwoTextNode" presStyleLbl="node2" presStyleIdx="2" presStyleCnt="5">
        <dgm:presLayoutVars>
          <dgm:chPref val="3"/>
        </dgm:presLayoutVars>
      </dgm:prSet>
      <dgm:spPr/>
    </dgm:pt>
    <dgm:pt modelId="{A0051883-4807-46C8-ACFB-301D94A0F067}" type="pres">
      <dgm:prSet presAssocID="{F28E4321-539E-48E6-942D-E4EBE9F88603}" presName="level3hierChild" presStyleCnt="0"/>
      <dgm:spPr/>
    </dgm:pt>
    <dgm:pt modelId="{69E6BB77-7C87-4695-8E89-5034D3C31B74}" type="pres">
      <dgm:prSet presAssocID="{B7A348D5-B646-4DFB-B208-247A6F8E7037}" presName="conn2-1" presStyleLbl="parChTrans1D2" presStyleIdx="3" presStyleCnt="5"/>
      <dgm:spPr/>
    </dgm:pt>
    <dgm:pt modelId="{39A61489-0E0B-4CAE-8D4F-FA6CFE9AEE98}" type="pres">
      <dgm:prSet presAssocID="{B7A348D5-B646-4DFB-B208-247A6F8E7037}" presName="connTx" presStyleLbl="parChTrans1D2" presStyleIdx="3" presStyleCnt="5"/>
      <dgm:spPr/>
    </dgm:pt>
    <dgm:pt modelId="{D7CE169D-C4A2-4A3B-9A04-49998E7F0160}" type="pres">
      <dgm:prSet presAssocID="{C69CC7EB-8AE9-4A07-9EFF-5B09ADC7BF71}" presName="root2" presStyleCnt="0"/>
      <dgm:spPr/>
    </dgm:pt>
    <dgm:pt modelId="{7C5D25AA-EA9F-4E7C-BF7B-34D99ABF48E4}" type="pres">
      <dgm:prSet presAssocID="{C69CC7EB-8AE9-4A07-9EFF-5B09ADC7BF71}" presName="LevelTwoTextNode" presStyleLbl="node2" presStyleIdx="3" presStyleCnt="5">
        <dgm:presLayoutVars>
          <dgm:chPref val="3"/>
        </dgm:presLayoutVars>
      </dgm:prSet>
      <dgm:spPr/>
    </dgm:pt>
    <dgm:pt modelId="{05621AD9-908D-4DCD-8C3B-D961EFDA181A}" type="pres">
      <dgm:prSet presAssocID="{C69CC7EB-8AE9-4A07-9EFF-5B09ADC7BF71}" presName="level3hierChild" presStyleCnt="0"/>
      <dgm:spPr/>
    </dgm:pt>
    <dgm:pt modelId="{930F546D-D2EC-484A-BA2B-A74BF8D31F49}" type="pres">
      <dgm:prSet presAssocID="{DA896182-D978-44F9-9D36-C61D5A004185}" presName="conn2-1" presStyleLbl="parChTrans1D2" presStyleIdx="4" presStyleCnt="5"/>
      <dgm:spPr/>
    </dgm:pt>
    <dgm:pt modelId="{2ACF365B-A8CB-40E0-A0CA-67361230DF97}" type="pres">
      <dgm:prSet presAssocID="{DA896182-D978-44F9-9D36-C61D5A004185}" presName="connTx" presStyleLbl="parChTrans1D2" presStyleIdx="4" presStyleCnt="5"/>
      <dgm:spPr/>
    </dgm:pt>
    <dgm:pt modelId="{5B2CA5A8-63BA-438D-B8EF-FBC7EF75E649}" type="pres">
      <dgm:prSet presAssocID="{DDFD5B19-06BF-4D87-9A0B-429730469535}" presName="root2" presStyleCnt="0"/>
      <dgm:spPr/>
    </dgm:pt>
    <dgm:pt modelId="{2C22ED6E-9474-497B-A8DA-D61A6490ECE7}" type="pres">
      <dgm:prSet presAssocID="{DDFD5B19-06BF-4D87-9A0B-429730469535}" presName="LevelTwoTextNode" presStyleLbl="node2" presStyleIdx="4" presStyleCnt="5">
        <dgm:presLayoutVars>
          <dgm:chPref val="3"/>
        </dgm:presLayoutVars>
      </dgm:prSet>
      <dgm:spPr/>
    </dgm:pt>
    <dgm:pt modelId="{17527D74-8970-4DFD-AE00-99DDD627F74F}" type="pres">
      <dgm:prSet presAssocID="{DDFD5B19-06BF-4D87-9A0B-429730469535}" presName="level3hierChild" presStyleCnt="0"/>
      <dgm:spPr/>
    </dgm:pt>
    <dgm:pt modelId="{83B2F8AB-6329-4E7C-8A0C-EC6673E4D4B6}" type="pres">
      <dgm:prSet presAssocID="{CAB32CCB-3723-41A2-9B20-97756B070906}" presName="conn2-1" presStyleLbl="parChTrans1D3" presStyleIdx="0" presStyleCnt="5"/>
      <dgm:spPr/>
    </dgm:pt>
    <dgm:pt modelId="{B7E0992C-0A26-4E94-BC4C-82F76F32494E}" type="pres">
      <dgm:prSet presAssocID="{CAB32CCB-3723-41A2-9B20-97756B070906}" presName="connTx" presStyleLbl="parChTrans1D3" presStyleIdx="0" presStyleCnt="5"/>
      <dgm:spPr/>
    </dgm:pt>
    <dgm:pt modelId="{6E41F6AB-82F9-44FF-986E-56455553DE97}" type="pres">
      <dgm:prSet presAssocID="{85BF590B-743B-4405-B353-0FC0507987D9}" presName="root2" presStyleCnt="0"/>
      <dgm:spPr/>
    </dgm:pt>
    <dgm:pt modelId="{43CEFC6E-3CF4-4DD1-8CF5-2D7C7729C976}" type="pres">
      <dgm:prSet presAssocID="{85BF590B-743B-4405-B353-0FC0507987D9}" presName="LevelTwoTextNode" presStyleLbl="node3" presStyleIdx="0" presStyleCnt="5">
        <dgm:presLayoutVars>
          <dgm:chPref val="3"/>
        </dgm:presLayoutVars>
      </dgm:prSet>
      <dgm:spPr/>
    </dgm:pt>
    <dgm:pt modelId="{739434A6-A179-43E2-B7FF-DA4AD16CEFB1}" type="pres">
      <dgm:prSet presAssocID="{85BF590B-743B-4405-B353-0FC0507987D9}" presName="level3hierChild" presStyleCnt="0"/>
      <dgm:spPr/>
    </dgm:pt>
    <dgm:pt modelId="{01CB45FB-8DD5-4EFA-BBA4-EEE2888A2BEF}" type="pres">
      <dgm:prSet presAssocID="{CB017553-FE00-43EA-AB04-419C9D7A425D}" presName="conn2-1" presStyleLbl="parChTrans1D3" presStyleIdx="1" presStyleCnt="5"/>
      <dgm:spPr/>
    </dgm:pt>
    <dgm:pt modelId="{B2563C22-9208-49AB-B061-872169CA0746}" type="pres">
      <dgm:prSet presAssocID="{CB017553-FE00-43EA-AB04-419C9D7A425D}" presName="connTx" presStyleLbl="parChTrans1D3" presStyleIdx="1" presStyleCnt="5"/>
      <dgm:spPr/>
    </dgm:pt>
    <dgm:pt modelId="{D08FDFDD-7D82-464E-AE70-8718F6EBA373}" type="pres">
      <dgm:prSet presAssocID="{E6B63E91-4AD0-44C4-81D7-4BBF8272F8F1}" presName="root2" presStyleCnt="0"/>
      <dgm:spPr/>
    </dgm:pt>
    <dgm:pt modelId="{2953365D-B890-430C-A396-64708AD4BEAF}" type="pres">
      <dgm:prSet presAssocID="{E6B63E91-4AD0-44C4-81D7-4BBF8272F8F1}" presName="LevelTwoTextNode" presStyleLbl="node3" presStyleIdx="1" presStyleCnt="5">
        <dgm:presLayoutVars>
          <dgm:chPref val="3"/>
        </dgm:presLayoutVars>
      </dgm:prSet>
      <dgm:spPr/>
    </dgm:pt>
    <dgm:pt modelId="{8EFFF427-FA59-4DA0-9BCB-E0C0E559C151}" type="pres">
      <dgm:prSet presAssocID="{E6B63E91-4AD0-44C4-81D7-4BBF8272F8F1}" presName="level3hierChild" presStyleCnt="0"/>
      <dgm:spPr/>
    </dgm:pt>
    <dgm:pt modelId="{A8B1332B-E07A-4958-B7F8-CAC65A960E7E}" type="pres">
      <dgm:prSet presAssocID="{D47F880D-CE3E-4903-B23C-784B81F36498}" presName="conn2-1" presStyleLbl="parChTrans1D3" presStyleIdx="2" presStyleCnt="5"/>
      <dgm:spPr/>
    </dgm:pt>
    <dgm:pt modelId="{343832C9-6BF7-45EE-B8C2-2AE03D0E7002}" type="pres">
      <dgm:prSet presAssocID="{D47F880D-CE3E-4903-B23C-784B81F36498}" presName="connTx" presStyleLbl="parChTrans1D3" presStyleIdx="2" presStyleCnt="5"/>
      <dgm:spPr/>
    </dgm:pt>
    <dgm:pt modelId="{2C13285F-07FF-4F20-9F85-853289B4BC0A}" type="pres">
      <dgm:prSet presAssocID="{E9DE2F56-90D4-4349-B674-4AFA5C47780D}" presName="root2" presStyleCnt="0"/>
      <dgm:spPr/>
    </dgm:pt>
    <dgm:pt modelId="{7556F659-5633-446A-BA8A-E75FC66EDAC1}" type="pres">
      <dgm:prSet presAssocID="{E9DE2F56-90D4-4349-B674-4AFA5C47780D}" presName="LevelTwoTextNode" presStyleLbl="node3" presStyleIdx="2" presStyleCnt="5">
        <dgm:presLayoutVars>
          <dgm:chPref val="3"/>
        </dgm:presLayoutVars>
      </dgm:prSet>
      <dgm:spPr/>
    </dgm:pt>
    <dgm:pt modelId="{FFA44232-EBC8-4BEE-9AA5-987068337E88}" type="pres">
      <dgm:prSet presAssocID="{E9DE2F56-90D4-4349-B674-4AFA5C47780D}" presName="level3hierChild" presStyleCnt="0"/>
      <dgm:spPr/>
    </dgm:pt>
    <dgm:pt modelId="{C29AB4ED-1847-45F6-9BC5-02E0EE8729D4}" type="pres">
      <dgm:prSet presAssocID="{321423C3-945F-4C88-BEB1-7D82C6B1A7D1}" presName="conn2-1" presStyleLbl="parChTrans1D3" presStyleIdx="3" presStyleCnt="5"/>
      <dgm:spPr/>
    </dgm:pt>
    <dgm:pt modelId="{868183B4-FD72-471C-8940-C110FF783BE5}" type="pres">
      <dgm:prSet presAssocID="{321423C3-945F-4C88-BEB1-7D82C6B1A7D1}" presName="connTx" presStyleLbl="parChTrans1D3" presStyleIdx="3" presStyleCnt="5"/>
      <dgm:spPr/>
    </dgm:pt>
    <dgm:pt modelId="{24E3AC90-C26D-4C69-B8C3-F19BEB7AAB23}" type="pres">
      <dgm:prSet presAssocID="{1DAE8602-B85B-41D8-ADD8-D08B7F9709AD}" presName="root2" presStyleCnt="0"/>
      <dgm:spPr/>
    </dgm:pt>
    <dgm:pt modelId="{1496DB92-91B4-4AB2-B3EE-E11CA7BCC6A5}" type="pres">
      <dgm:prSet presAssocID="{1DAE8602-B85B-41D8-ADD8-D08B7F9709AD}" presName="LevelTwoTextNode" presStyleLbl="node3" presStyleIdx="3" presStyleCnt="5">
        <dgm:presLayoutVars>
          <dgm:chPref val="3"/>
        </dgm:presLayoutVars>
      </dgm:prSet>
      <dgm:spPr/>
    </dgm:pt>
    <dgm:pt modelId="{9DD5BC8F-1315-4060-806E-54D4549F4C40}" type="pres">
      <dgm:prSet presAssocID="{1DAE8602-B85B-41D8-ADD8-D08B7F9709AD}" presName="level3hierChild" presStyleCnt="0"/>
      <dgm:spPr/>
    </dgm:pt>
    <dgm:pt modelId="{7660D4F5-94B9-4A8E-90CB-F562CE49D09B}" type="pres">
      <dgm:prSet presAssocID="{EA4148EE-587C-4D6D-9CB0-A19D16F71056}" presName="conn2-1" presStyleLbl="parChTrans1D3" presStyleIdx="4" presStyleCnt="5"/>
      <dgm:spPr/>
    </dgm:pt>
    <dgm:pt modelId="{C0A922AB-4680-424D-8A8C-05BBB42D562B}" type="pres">
      <dgm:prSet presAssocID="{EA4148EE-587C-4D6D-9CB0-A19D16F71056}" presName="connTx" presStyleLbl="parChTrans1D3" presStyleIdx="4" presStyleCnt="5"/>
      <dgm:spPr/>
    </dgm:pt>
    <dgm:pt modelId="{B6E0AF40-E8C6-4465-A4A8-E77F7DF9B9CA}" type="pres">
      <dgm:prSet presAssocID="{8B058494-1371-41E5-8C52-345CD46C6730}" presName="root2" presStyleCnt="0"/>
      <dgm:spPr/>
    </dgm:pt>
    <dgm:pt modelId="{623AE6F7-9916-4C1A-BA04-C4B3F41B5989}" type="pres">
      <dgm:prSet presAssocID="{8B058494-1371-41E5-8C52-345CD46C6730}" presName="LevelTwoTextNode" presStyleLbl="node3" presStyleIdx="4" presStyleCnt="5">
        <dgm:presLayoutVars>
          <dgm:chPref val="3"/>
        </dgm:presLayoutVars>
      </dgm:prSet>
      <dgm:spPr/>
    </dgm:pt>
    <dgm:pt modelId="{65AC1CE4-9936-44A5-A480-585EE71F72A5}" type="pres">
      <dgm:prSet presAssocID="{8B058494-1371-41E5-8C52-345CD46C6730}" presName="level3hierChild" presStyleCnt="0"/>
      <dgm:spPr/>
    </dgm:pt>
  </dgm:ptLst>
  <dgm:cxnLst>
    <dgm:cxn modelId="{502A6C09-A799-4CE0-87A0-D7C0021050C6}" type="presOf" srcId="{F28E4321-539E-48E6-942D-E4EBE9F88603}" destId="{ED19450A-4C64-4D50-8E02-395983FF011A}" srcOrd="0" destOrd="0" presId="urn:microsoft.com/office/officeart/2005/8/layout/hierarchy2"/>
    <dgm:cxn modelId="{7B9D1A0F-F3DB-4447-AE67-804787F23747}" type="presOf" srcId="{321423C3-945F-4C88-BEB1-7D82C6B1A7D1}" destId="{868183B4-FD72-471C-8940-C110FF783BE5}" srcOrd="1" destOrd="0" presId="urn:microsoft.com/office/officeart/2005/8/layout/hierarchy2"/>
    <dgm:cxn modelId="{E94BB910-9414-4564-B2A7-015CE1D8DB20}" type="presOf" srcId="{9F5A07FB-FC49-4270-A559-7F7C2B73C54E}" destId="{A9DB08B0-EC44-41A5-B90C-BC66B616875F}" srcOrd="1" destOrd="0" presId="urn:microsoft.com/office/officeart/2005/8/layout/hierarchy2"/>
    <dgm:cxn modelId="{567B3312-E076-4501-9354-348997B734C4}" type="presOf" srcId="{C3A1563D-B506-4868-A5C1-D120178599E2}" destId="{893B8F6C-A1AD-402B-8A99-4DC9D7EC5CE5}" srcOrd="0" destOrd="0" presId="urn:microsoft.com/office/officeart/2005/8/layout/hierarchy2"/>
    <dgm:cxn modelId="{9EFD3F18-29FB-4633-A931-EDF37FFFAD66}" srcId="{DDFD5B19-06BF-4D87-9A0B-429730469535}" destId="{E6B63E91-4AD0-44C4-81D7-4BBF8272F8F1}" srcOrd="1" destOrd="0" parTransId="{CB017553-FE00-43EA-AB04-419C9D7A425D}" sibTransId="{93473A2F-AEF8-4CCD-B00E-3573338C5DDF}"/>
    <dgm:cxn modelId="{64D18D1E-4A16-4489-B417-7DC25B755DFA}" srcId="{FC2E218F-BDEB-48A7-ACC9-4FA9F21B1970}" destId="{43FEF3C6-B691-4B46-AB24-7F85A8942AD1}" srcOrd="0" destOrd="0" parTransId="{27B1F977-001B-4EF6-898B-6963B9559CF3}" sibTransId="{4028A711-BF84-483F-B7F5-39D2C3E778FC}"/>
    <dgm:cxn modelId="{441BAE1E-C3F8-4F54-86E5-088BFB89560A}" type="presOf" srcId="{D47F880D-CE3E-4903-B23C-784B81F36498}" destId="{A8B1332B-E07A-4958-B7F8-CAC65A960E7E}" srcOrd="0" destOrd="0" presId="urn:microsoft.com/office/officeart/2005/8/layout/hierarchy2"/>
    <dgm:cxn modelId="{F5C84023-3B2F-4FE2-9505-155D5E12A3EB}" type="presOf" srcId="{8F7202A0-21B6-44E6-8318-ADE6F2B710B5}" destId="{C847D23B-E5B2-40BD-AA78-C6333F36EC3F}" srcOrd="0" destOrd="0" presId="urn:microsoft.com/office/officeart/2005/8/layout/hierarchy2"/>
    <dgm:cxn modelId="{30E0A42A-0AB6-480B-83B5-517B9324AFC2}" srcId="{DDFD5B19-06BF-4D87-9A0B-429730469535}" destId="{E9DE2F56-90D4-4349-B674-4AFA5C47780D}" srcOrd="2" destOrd="0" parTransId="{D47F880D-CE3E-4903-B23C-784B81F36498}" sibTransId="{04B4BF86-1F2E-40F0-A5EA-8CA5F3346180}"/>
    <dgm:cxn modelId="{5CD1982E-7330-42E1-8473-336647105D52}" type="presOf" srcId="{E6B63E91-4AD0-44C4-81D7-4BBF8272F8F1}" destId="{2953365D-B890-430C-A396-64708AD4BEAF}" srcOrd="0" destOrd="0" presId="urn:microsoft.com/office/officeart/2005/8/layout/hierarchy2"/>
    <dgm:cxn modelId="{A8E6EC39-FF1A-4AA1-B93A-6B8E2FBCD4BF}" type="presOf" srcId="{9F5A07FB-FC49-4270-A559-7F7C2B73C54E}" destId="{E83E3C00-12CC-42D0-8870-91DA1EE6F451}" srcOrd="0" destOrd="0" presId="urn:microsoft.com/office/officeart/2005/8/layout/hierarchy2"/>
    <dgm:cxn modelId="{46C0363A-0752-4C42-9921-FD451A4C69C8}" type="presOf" srcId="{DA896182-D978-44F9-9D36-C61D5A004185}" destId="{930F546D-D2EC-484A-BA2B-A74BF8D31F49}" srcOrd="0" destOrd="0" presId="urn:microsoft.com/office/officeart/2005/8/layout/hierarchy2"/>
    <dgm:cxn modelId="{18B7AE3C-42AE-4D4A-8466-6E7C0BEC71AE}" type="presOf" srcId="{CAB32CCB-3723-41A2-9B20-97756B070906}" destId="{83B2F8AB-6329-4E7C-8A0C-EC6673E4D4B6}" srcOrd="0" destOrd="0" presId="urn:microsoft.com/office/officeart/2005/8/layout/hierarchy2"/>
    <dgm:cxn modelId="{8518A943-2611-4DAF-A2FD-B63606134E73}" type="presOf" srcId="{DDFD5B19-06BF-4D87-9A0B-429730469535}" destId="{2C22ED6E-9474-497B-A8DA-D61A6490ECE7}" srcOrd="0" destOrd="0" presId="urn:microsoft.com/office/officeart/2005/8/layout/hierarchy2"/>
    <dgm:cxn modelId="{168FB443-BD72-45FB-88C0-0602316AEF1C}" srcId="{43FEF3C6-B691-4B46-AB24-7F85A8942AD1}" destId="{F28E4321-539E-48E6-942D-E4EBE9F88603}" srcOrd="2" destOrd="0" parTransId="{C27CA8BB-B431-495B-8954-F4428F57336A}" sibTransId="{2269D58D-1FD5-4B52-AA8B-D02BF25D2162}"/>
    <dgm:cxn modelId="{B8749A65-73BA-40FC-964C-CE6A08F8A00A}" srcId="{DDFD5B19-06BF-4D87-9A0B-429730469535}" destId="{1DAE8602-B85B-41D8-ADD8-D08B7F9709AD}" srcOrd="3" destOrd="0" parTransId="{321423C3-945F-4C88-BEB1-7D82C6B1A7D1}" sibTransId="{5F240951-7D0F-4D9B-87A3-3AD5827E6580}"/>
    <dgm:cxn modelId="{DA945946-4E38-4394-BD8A-BF9AE8EEB43A}" type="presOf" srcId="{EA4148EE-587C-4D6D-9CB0-A19D16F71056}" destId="{C0A922AB-4680-424D-8A8C-05BBB42D562B}" srcOrd="1" destOrd="0" presId="urn:microsoft.com/office/officeart/2005/8/layout/hierarchy2"/>
    <dgm:cxn modelId="{D07B7D66-F894-4D39-A98F-F4AA4FFFE38D}" type="presOf" srcId="{B41CB9DB-6DCF-44EB-9CC2-7D0E30715B98}" destId="{85C32648-A5CF-4B2F-AE14-04DCEF0DDCB7}" srcOrd="0" destOrd="0" presId="urn:microsoft.com/office/officeart/2005/8/layout/hierarchy2"/>
    <dgm:cxn modelId="{ACCCB067-B5E1-4F93-8D8C-F90FD780DB47}" type="presOf" srcId="{C69CC7EB-8AE9-4A07-9EFF-5B09ADC7BF71}" destId="{7C5D25AA-EA9F-4E7C-BF7B-34D99ABF48E4}" srcOrd="0" destOrd="0" presId="urn:microsoft.com/office/officeart/2005/8/layout/hierarchy2"/>
    <dgm:cxn modelId="{5FFE9E69-F573-487D-B998-F71277D0DA85}" type="presOf" srcId="{43FEF3C6-B691-4B46-AB24-7F85A8942AD1}" destId="{03E212C4-F563-4E75-A52E-4C7F4E24B28C}" srcOrd="0" destOrd="0" presId="urn:microsoft.com/office/officeart/2005/8/layout/hierarchy2"/>
    <dgm:cxn modelId="{280BF049-33DE-4CA4-91EB-B777ADC8DAD0}" type="presOf" srcId="{C27CA8BB-B431-495B-8954-F4428F57336A}" destId="{68216603-BC78-4B1B-A468-7B80275B66BD}" srcOrd="1" destOrd="0" presId="urn:microsoft.com/office/officeart/2005/8/layout/hierarchy2"/>
    <dgm:cxn modelId="{B7CBBF6A-2150-497E-A1D0-C9AFFBD05D3E}" type="presOf" srcId="{CB017553-FE00-43EA-AB04-419C9D7A425D}" destId="{B2563C22-9208-49AB-B061-872169CA0746}" srcOrd="1" destOrd="0" presId="urn:microsoft.com/office/officeart/2005/8/layout/hierarchy2"/>
    <dgm:cxn modelId="{AEA8FE4A-FA53-4136-84EF-84F55A11009A}" srcId="{43FEF3C6-B691-4B46-AB24-7F85A8942AD1}" destId="{C69CC7EB-8AE9-4A07-9EFF-5B09ADC7BF71}" srcOrd="3" destOrd="0" parTransId="{B7A348D5-B646-4DFB-B208-247A6F8E7037}" sibTransId="{2A0ED4C1-14E5-4D08-807D-CE716A320ABD}"/>
    <dgm:cxn modelId="{C761BD4C-3F30-47B0-A76E-3AE99004492E}" type="presOf" srcId="{C27CA8BB-B431-495B-8954-F4428F57336A}" destId="{D4CCC94E-D508-417A-8E96-42EC1A917668}" srcOrd="0" destOrd="0" presId="urn:microsoft.com/office/officeart/2005/8/layout/hierarchy2"/>
    <dgm:cxn modelId="{BBFAB84D-DDAE-479E-A6D7-8CE7CD5257D2}" type="presOf" srcId="{1DAE8602-B85B-41D8-ADD8-D08B7F9709AD}" destId="{1496DB92-91B4-4AB2-B3EE-E11CA7BCC6A5}" srcOrd="0" destOrd="0" presId="urn:microsoft.com/office/officeart/2005/8/layout/hierarchy2"/>
    <dgm:cxn modelId="{434B634E-0177-4FB0-AF23-D5030C0F3126}" srcId="{43FEF3C6-B691-4B46-AB24-7F85A8942AD1}" destId="{8F7202A0-21B6-44E6-8318-ADE6F2B710B5}" srcOrd="0" destOrd="0" parTransId="{C3A1563D-B506-4868-A5C1-D120178599E2}" sibTransId="{7D660B25-FEA5-4F97-BA39-77F5419E50BD}"/>
    <dgm:cxn modelId="{06CED475-E6AC-4C32-970D-56196F7DC204}" type="presOf" srcId="{CB017553-FE00-43EA-AB04-419C9D7A425D}" destId="{01CB45FB-8DD5-4EFA-BBA4-EEE2888A2BEF}" srcOrd="0" destOrd="0" presId="urn:microsoft.com/office/officeart/2005/8/layout/hierarchy2"/>
    <dgm:cxn modelId="{3721C877-F418-4473-944A-BE90700DCAAA}" type="presOf" srcId="{B7A348D5-B646-4DFB-B208-247A6F8E7037}" destId="{39A61489-0E0B-4CAE-8D4F-FA6CFE9AEE98}" srcOrd="1" destOrd="0" presId="urn:microsoft.com/office/officeart/2005/8/layout/hierarchy2"/>
    <dgm:cxn modelId="{F9EC0F83-AD5D-479D-A7BF-D9F19E03CCEB}" type="presOf" srcId="{D47F880D-CE3E-4903-B23C-784B81F36498}" destId="{343832C9-6BF7-45EE-B8C2-2AE03D0E7002}" srcOrd="1" destOrd="0" presId="urn:microsoft.com/office/officeart/2005/8/layout/hierarchy2"/>
    <dgm:cxn modelId="{56ACAA8B-B05B-4FF8-80C1-289C04614243}" srcId="{DDFD5B19-06BF-4D87-9A0B-429730469535}" destId="{85BF590B-743B-4405-B353-0FC0507987D9}" srcOrd="0" destOrd="0" parTransId="{CAB32CCB-3723-41A2-9B20-97756B070906}" sibTransId="{D782C468-2FD5-4D50-B574-60FB99CDE79B}"/>
    <dgm:cxn modelId="{2B39FD9D-DFF6-41D8-A015-E0BF78E263C4}" type="presOf" srcId="{C3A1563D-B506-4868-A5C1-D120178599E2}" destId="{C0A66B74-4293-4AE2-BC53-B2021E50815F}" srcOrd="1" destOrd="0" presId="urn:microsoft.com/office/officeart/2005/8/layout/hierarchy2"/>
    <dgm:cxn modelId="{5EC3CCA1-2AAF-49CB-8788-8E9291BF7EC7}" type="presOf" srcId="{B7A348D5-B646-4DFB-B208-247A6F8E7037}" destId="{69E6BB77-7C87-4695-8E89-5034D3C31B74}" srcOrd="0" destOrd="0" presId="urn:microsoft.com/office/officeart/2005/8/layout/hierarchy2"/>
    <dgm:cxn modelId="{88EE7CAA-D412-47C5-B4AD-C16625C4082C}" srcId="{DDFD5B19-06BF-4D87-9A0B-429730469535}" destId="{8B058494-1371-41E5-8C52-345CD46C6730}" srcOrd="4" destOrd="0" parTransId="{EA4148EE-587C-4D6D-9CB0-A19D16F71056}" sibTransId="{7E07C7C3-F075-4A45-8CBD-7DFC7690B52C}"/>
    <dgm:cxn modelId="{2D03CFB1-3638-4806-AF59-9D80B590ED26}" type="presOf" srcId="{85BF590B-743B-4405-B353-0FC0507987D9}" destId="{43CEFC6E-3CF4-4DD1-8CF5-2D7C7729C976}" srcOrd="0" destOrd="0" presId="urn:microsoft.com/office/officeart/2005/8/layout/hierarchy2"/>
    <dgm:cxn modelId="{56E470B2-BB59-498F-8D37-84175177BFC5}" type="presOf" srcId="{EA4148EE-587C-4D6D-9CB0-A19D16F71056}" destId="{7660D4F5-94B9-4A8E-90CB-F562CE49D09B}" srcOrd="0" destOrd="0" presId="urn:microsoft.com/office/officeart/2005/8/layout/hierarchy2"/>
    <dgm:cxn modelId="{CA1AB9B7-0C39-4CB9-AFE1-8E232AEBC01B}" type="presOf" srcId="{DA896182-D978-44F9-9D36-C61D5A004185}" destId="{2ACF365B-A8CB-40E0-A0CA-67361230DF97}" srcOrd="1" destOrd="0" presId="urn:microsoft.com/office/officeart/2005/8/layout/hierarchy2"/>
    <dgm:cxn modelId="{1783AFBD-7629-406D-A59E-8E3E021FC7FC}" type="presOf" srcId="{8B058494-1371-41E5-8C52-345CD46C6730}" destId="{623AE6F7-9916-4C1A-BA04-C4B3F41B5989}" srcOrd="0" destOrd="0" presId="urn:microsoft.com/office/officeart/2005/8/layout/hierarchy2"/>
    <dgm:cxn modelId="{941F24CA-1389-4F7B-ACDF-DEB0EAC2D821}" type="presOf" srcId="{CAB32CCB-3723-41A2-9B20-97756B070906}" destId="{B7E0992C-0A26-4E94-BC4C-82F76F32494E}" srcOrd="1" destOrd="0" presId="urn:microsoft.com/office/officeart/2005/8/layout/hierarchy2"/>
    <dgm:cxn modelId="{A8673FD1-8B3B-4A7A-B6F4-45EE12DB4E06}" srcId="{43FEF3C6-B691-4B46-AB24-7F85A8942AD1}" destId="{B41CB9DB-6DCF-44EB-9CC2-7D0E30715B98}" srcOrd="1" destOrd="0" parTransId="{9F5A07FB-FC49-4270-A559-7F7C2B73C54E}" sibTransId="{3E953A30-5191-4908-A2FC-A7A8285CB82C}"/>
    <dgm:cxn modelId="{D9C0D2DC-B7AD-4D00-BF8D-4ADE6A5C9B4F}" srcId="{43FEF3C6-B691-4B46-AB24-7F85A8942AD1}" destId="{DDFD5B19-06BF-4D87-9A0B-429730469535}" srcOrd="4" destOrd="0" parTransId="{DA896182-D978-44F9-9D36-C61D5A004185}" sibTransId="{A52632D3-3044-4C20-B0F1-75AE37B89891}"/>
    <dgm:cxn modelId="{030A91DF-95B7-4BB7-89C7-BD2FF1B535DF}" type="presOf" srcId="{321423C3-945F-4C88-BEB1-7D82C6B1A7D1}" destId="{C29AB4ED-1847-45F6-9BC5-02E0EE8729D4}" srcOrd="0" destOrd="0" presId="urn:microsoft.com/office/officeart/2005/8/layout/hierarchy2"/>
    <dgm:cxn modelId="{7BAA49F8-7C7E-473D-8D0A-7AC7464E336C}" type="presOf" srcId="{E9DE2F56-90D4-4349-B674-4AFA5C47780D}" destId="{7556F659-5633-446A-BA8A-E75FC66EDAC1}" srcOrd="0" destOrd="0" presId="urn:microsoft.com/office/officeart/2005/8/layout/hierarchy2"/>
    <dgm:cxn modelId="{BB5DADFA-C079-42B7-BB65-5619D971836B}" type="presOf" srcId="{FC2E218F-BDEB-48A7-ACC9-4FA9F21B1970}" destId="{D32ECF5B-D9E4-40E0-9143-B7F49FEAC8B4}" srcOrd="0" destOrd="0" presId="urn:microsoft.com/office/officeart/2005/8/layout/hierarchy2"/>
    <dgm:cxn modelId="{D32C705C-DDCC-4D63-A9F6-8A3836919FB0}" type="presParOf" srcId="{D32ECF5B-D9E4-40E0-9143-B7F49FEAC8B4}" destId="{B27E7E00-576C-47B1-9324-ECBA2DB44236}" srcOrd="0" destOrd="0" presId="urn:microsoft.com/office/officeart/2005/8/layout/hierarchy2"/>
    <dgm:cxn modelId="{8047BB16-2D76-42CA-B64C-D3D170D7DA5E}" type="presParOf" srcId="{B27E7E00-576C-47B1-9324-ECBA2DB44236}" destId="{03E212C4-F563-4E75-A52E-4C7F4E24B28C}" srcOrd="0" destOrd="0" presId="urn:microsoft.com/office/officeart/2005/8/layout/hierarchy2"/>
    <dgm:cxn modelId="{40F41159-1478-4C60-BC07-A96EEE6EC931}" type="presParOf" srcId="{B27E7E00-576C-47B1-9324-ECBA2DB44236}" destId="{2923E7D3-1146-4507-8D84-2E42963B9D06}" srcOrd="1" destOrd="0" presId="urn:microsoft.com/office/officeart/2005/8/layout/hierarchy2"/>
    <dgm:cxn modelId="{7A269A32-B8C9-407F-B290-F2979D8CFB1F}" type="presParOf" srcId="{2923E7D3-1146-4507-8D84-2E42963B9D06}" destId="{893B8F6C-A1AD-402B-8A99-4DC9D7EC5CE5}" srcOrd="0" destOrd="0" presId="urn:microsoft.com/office/officeart/2005/8/layout/hierarchy2"/>
    <dgm:cxn modelId="{DD549C6A-F560-490C-8252-2F900C6E99DC}" type="presParOf" srcId="{893B8F6C-A1AD-402B-8A99-4DC9D7EC5CE5}" destId="{C0A66B74-4293-4AE2-BC53-B2021E50815F}" srcOrd="0" destOrd="0" presId="urn:microsoft.com/office/officeart/2005/8/layout/hierarchy2"/>
    <dgm:cxn modelId="{ACFA6676-1595-46FD-9594-35B6C0C13B74}" type="presParOf" srcId="{2923E7D3-1146-4507-8D84-2E42963B9D06}" destId="{B339FD79-779E-4229-A09D-A2B3DABE1151}" srcOrd="1" destOrd="0" presId="urn:microsoft.com/office/officeart/2005/8/layout/hierarchy2"/>
    <dgm:cxn modelId="{A0F4557D-161E-4CE9-AD03-99A80B5C9A5C}" type="presParOf" srcId="{B339FD79-779E-4229-A09D-A2B3DABE1151}" destId="{C847D23B-E5B2-40BD-AA78-C6333F36EC3F}" srcOrd="0" destOrd="0" presId="urn:microsoft.com/office/officeart/2005/8/layout/hierarchy2"/>
    <dgm:cxn modelId="{611EB426-F8C5-4A13-A968-C0F1A446408C}" type="presParOf" srcId="{B339FD79-779E-4229-A09D-A2B3DABE1151}" destId="{4121D198-5DB4-4E3F-9EB6-4C17254B3A57}" srcOrd="1" destOrd="0" presId="urn:microsoft.com/office/officeart/2005/8/layout/hierarchy2"/>
    <dgm:cxn modelId="{F0714FDC-39D2-42D1-9B61-2B6C41FB9CFD}" type="presParOf" srcId="{2923E7D3-1146-4507-8D84-2E42963B9D06}" destId="{E83E3C00-12CC-42D0-8870-91DA1EE6F451}" srcOrd="2" destOrd="0" presId="urn:microsoft.com/office/officeart/2005/8/layout/hierarchy2"/>
    <dgm:cxn modelId="{0D28D850-F4C2-4FE4-9E05-A7A84FDC29E5}" type="presParOf" srcId="{E83E3C00-12CC-42D0-8870-91DA1EE6F451}" destId="{A9DB08B0-EC44-41A5-B90C-BC66B616875F}" srcOrd="0" destOrd="0" presId="urn:microsoft.com/office/officeart/2005/8/layout/hierarchy2"/>
    <dgm:cxn modelId="{2FA50052-5167-49BC-8192-EA6B8B8CE1D0}" type="presParOf" srcId="{2923E7D3-1146-4507-8D84-2E42963B9D06}" destId="{DE6B0183-BEF0-45E0-9CDF-E20B7B615DD1}" srcOrd="3" destOrd="0" presId="urn:microsoft.com/office/officeart/2005/8/layout/hierarchy2"/>
    <dgm:cxn modelId="{96FF4234-903F-4064-93C5-0B0F4EF5F999}" type="presParOf" srcId="{DE6B0183-BEF0-45E0-9CDF-E20B7B615DD1}" destId="{85C32648-A5CF-4B2F-AE14-04DCEF0DDCB7}" srcOrd="0" destOrd="0" presId="urn:microsoft.com/office/officeart/2005/8/layout/hierarchy2"/>
    <dgm:cxn modelId="{E867BDDD-AAB8-46C3-803B-995D9942267F}" type="presParOf" srcId="{DE6B0183-BEF0-45E0-9CDF-E20B7B615DD1}" destId="{6725A6CB-656A-4A13-B4AE-891252C1330E}" srcOrd="1" destOrd="0" presId="urn:microsoft.com/office/officeart/2005/8/layout/hierarchy2"/>
    <dgm:cxn modelId="{8AD6B7F4-CDD9-4196-8A28-4433FD6DE874}" type="presParOf" srcId="{2923E7D3-1146-4507-8D84-2E42963B9D06}" destId="{D4CCC94E-D508-417A-8E96-42EC1A917668}" srcOrd="4" destOrd="0" presId="urn:microsoft.com/office/officeart/2005/8/layout/hierarchy2"/>
    <dgm:cxn modelId="{17FCF4CC-90EC-4B13-A0F2-34AEF7318321}" type="presParOf" srcId="{D4CCC94E-D508-417A-8E96-42EC1A917668}" destId="{68216603-BC78-4B1B-A468-7B80275B66BD}" srcOrd="0" destOrd="0" presId="urn:microsoft.com/office/officeart/2005/8/layout/hierarchy2"/>
    <dgm:cxn modelId="{BBE90F8C-04DE-488D-83E4-F2063024A354}" type="presParOf" srcId="{2923E7D3-1146-4507-8D84-2E42963B9D06}" destId="{CCC44A43-3CAE-4E79-8061-E4D29874EE95}" srcOrd="5" destOrd="0" presId="urn:microsoft.com/office/officeart/2005/8/layout/hierarchy2"/>
    <dgm:cxn modelId="{7A2C8EF6-44C1-4BE5-BF8D-98F98F7F12B8}" type="presParOf" srcId="{CCC44A43-3CAE-4E79-8061-E4D29874EE95}" destId="{ED19450A-4C64-4D50-8E02-395983FF011A}" srcOrd="0" destOrd="0" presId="urn:microsoft.com/office/officeart/2005/8/layout/hierarchy2"/>
    <dgm:cxn modelId="{E9180B0F-532B-473D-8321-8A4A2B69A6FD}" type="presParOf" srcId="{CCC44A43-3CAE-4E79-8061-E4D29874EE95}" destId="{A0051883-4807-46C8-ACFB-301D94A0F067}" srcOrd="1" destOrd="0" presId="urn:microsoft.com/office/officeart/2005/8/layout/hierarchy2"/>
    <dgm:cxn modelId="{0B0357CD-6525-4250-875C-C7A3B2459806}" type="presParOf" srcId="{2923E7D3-1146-4507-8D84-2E42963B9D06}" destId="{69E6BB77-7C87-4695-8E89-5034D3C31B74}" srcOrd="6" destOrd="0" presId="urn:microsoft.com/office/officeart/2005/8/layout/hierarchy2"/>
    <dgm:cxn modelId="{DDCAF62A-012E-467F-AF90-46513581A321}" type="presParOf" srcId="{69E6BB77-7C87-4695-8E89-5034D3C31B74}" destId="{39A61489-0E0B-4CAE-8D4F-FA6CFE9AEE98}" srcOrd="0" destOrd="0" presId="urn:microsoft.com/office/officeart/2005/8/layout/hierarchy2"/>
    <dgm:cxn modelId="{8314658A-5130-4B02-AC86-B2F683FB1CF5}" type="presParOf" srcId="{2923E7D3-1146-4507-8D84-2E42963B9D06}" destId="{D7CE169D-C4A2-4A3B-9A04-49998E7F0160}" srcOrd="7" destOrd="0" presId="urn:microsoft.com/office/officeart/2005/8/layout/hierarchy2"/>
    <dgm:cxn modelId="{83AED331-F258-45A4-B1E5-342115F0D742}" type="presParOf" srcId="{D7CE169D-C4A2-4A3B-9A04-49998E7F0160}" destId="{7C5D25AA-EA9F-4E7C-BF7B-34D99ABF48E4}" srcOrd="0" destOrd="0" presId="urn:microsoft.com/office/officeart/2005/8/layout/hierarchy2"/>
    <dgm:cxn modelId="{953FC8A5-35B3-4A21-9E83-F9860537B3E1}" type="presParOf" srcId="{D7CE169D-C4A2-4A3B-9A04-49998E7F0160}" destId="{05621AD9-908D-4DCD-8C3B-D961EFDA181A}" srcOrd="1" destOrd="0" presId="urn:microsoft.com/office/officeart/2005/8/layout/hierarchy2"/>
    <dgm:cxn modelId="{9FA820D5-5F0D-4F87-B7AC-B4DDEC8BCC29}" type="presParOf" srcId="{2923E7D3-1146-4507-8D84-2E42963B9D06}" destId="{930F546D-D2EC-484A-BA2B-A74BF8D31F49}" srcOrd="8" destOrd="0" presId="urn:microsoft.com/office/officeart/2005/8/layout/hierarchy2"/>
    <dgm:cxn modelId="{7E5AE702-BD51-4EAA-A2E7-2C3EA570BFE9}" type="presParOf" srcId="{930F546D-D2EC-484A-BA2B-A74BF8D31F49}" destId="{2ACF365B-A8CB-40E0-A0CA-67361230DF97}" srcOrd="0" destOrd="0" presId="urn:microsoft.com/office/officeart/2005/8/layout/hierarchy2"/>
    <dgm:cxn modelId="{1C680A01-7D64-44B6-A2F1-DDADA5AB95F4}" type="presParOf" srcId="{2923E7D3-1146-4507-8D84-2E42963B9D06}" destId="{5B2CA5A8-63BA-438D-B8EF-FBC7EF75E649}" srcOrd="9" destOrd="0" presId="urn:microsoft.com/office/officeart/2005/8/layout/hierarchy2"/>
    <dgm:cxn modelId="{9D2061D3-6199-4F1F-B51C-165F14783A7C}" type="presParOf" srcId="{5B2CA5A8-63BA-438D-B8EF-FBC7EF75E649}" destId="{2C22ED6E-9474-497B-A8DA-D61A6490ECE7}" srcOrd="0" destOrd="0" presId="urn:microsoft.com/office/officeart/2005/8/layout/hierarchy2"/>
    <dgm:cxn modelId="{40110C72-6711-4D1C-A757-F2D2E97FA428}" type="presParOf" srcId="{5B2CA5A8-63BA-438D-B8EF-FBC7EF75E649}" destId="{17527D74-8970-4DFD-AE00-99DDD627F74F}" srcOrd="1" destOrd="0" presId="urn:microsoft.com/office/officeart/2005/8/layout/hierarchy2"/>
    <dgm:cxn modelId="{2B650BEE-3D1B-4189-A646-7839BDC6A9A0}" type="presParOf" srcId="{17527D74-8970-4DFD-AE00-99DDD627F74F}" destId="{83B2F8AB-6329-4E7C-8A0C-EC6673E4D4B6}" srcOrd="0" destOrd="0" presId="urn:microsoft.com/office/officeart/2005/8/layout/hierarchy2"/>
    <dgm:cxn modelId="{36E47D3B-E67A-4AAB-9F01-FAD0BFF59E8E}" type="presParOf" srcId="{83B2F8AB-6329-4E7C-8A0C-EC6673E4D4B6}" destId="{B7E0992C-0A26-4E94-BC4C-82F76F32494E}" srcOrd="0" destOrd="0" presId="urn:microsoft.com/office/officeart/2005/8/layout/hierarchy2"/>
    <dgm:cxn modelId="{02898DA7-622E-4C1F-B70A-A10B56ACEF42}" type="presParOf" srcId="{17527D74-8970-4DFD-AE00-99DDD627F74F}" destId="{6E41F6AB-82F9-44FF-986E-56455553DE97}" srcOrd="1" destOrd="0" presId="urn:microsoft.com/office/officeart/2005/8/layout/hierarchy2"/>
    <dgm:cxn modelId="{486BD6C3-774C-48F7-BE4F-4F84954D9015}" type="presParOf" srcId="{6E41F6AB-82F9-44FF-986E-56455553DE97}" destId="{43CEFC6E-3CF4-4DD1-8CF5-2D7C7729C976}" srcOrd="0" destOrd="0" presId="urn:microsoft.com/office/officeart/2005/8/layout/hierarchy2"/>
    <dgm:cxn modelId="{14701F7C-900E-4B93-86A1-CDE99C7B6977}" type="presParOf" srcId="{6E41F6AB-82F9-44FF-986E-56455553DE97}" destId="{739434A6-A179-43E2-B7FF-DA4AD16CEFB1}" srcOrd="1" destOrd="0" presId="urn:microsoft.com/office/officeart/2005/8/layout/hierarchy2"/>
    <dgm:cxn modelId="{FE9CAC2E-5F68-4283-8A98-23C359667B8F}" type="presParOf" srcId="{17527D74-8970-4DFD-AE00-99DDD627F74F}" destId="{01CB45FB-8DD5-4EFA-BBA4-EEE2888A2BEF}" srcOrd="2" destOrd="0" presId="urn:microsoft.com/office/officeart/2005/8/layout/hierarchy2"/>
    <dgm:cxn modelId="{EFC5C7E2-F192-4402-AA75-5AA326208F91}" type="presParOf" srcId="{01CB45FB-8DD5-4EFA-BBA4-EEE2888A2BEF}" destId="{B2563C22-9208-49AB-B061-872169CA0746}" srcOrd="0" destOrd="0" presId="urn:microsoft.com/office/officeart/2005/8/layout/hierarchy2"/>
    <dgm:cxn modelId="{7E26E6DB-BEC5-441D-A3D7-F8E8E34E020C}" type="presParOf" srcId="{17527D74-8970-4DFD-AE00-99DDD627F74F}" destId="{D08FDFDD-7D82-464E-AE70-8718F6EBA373}" srcOrd="3" destOrd="0" presId="urn:microsoft.com/office/officeart/2005/8/layout/hierarchy2"/>
    <dgm:cxn modelId="{B63F8E0A-3BC6-4AD6-A053-DC898DFCE6FD}" type="presParOf" srcId="{D08FDFDD-7D82-464E-AE70-8718F6EBA373}" destId="{2953365D-B890-430C-A396-64708AD4BEAF}" srcOrd="0" destOrd="0" presId="urn:microsoft.com/office/officeart/2005/8/layout/hierarchy2"/>
    <dgm:cxn modelId="{428C8525-B9FA-4828-8355-D6281E3C2B7C}" type="presParOf" srcId="{D08FDFDD-7D82-464E-AE70-8718F6EBA373}" destId="{8EFFF427-FA59-4DA0-9BCB-E0C0E559C151}" srcOrd="1" destOrd="0" presId="urn:microsoft.com/office/officeart/2005/8/layout/hierarchy2"/>
    <dgm:cxn modelId="{E56BE469-7F3C-4146-A496-3A22B113A733}" type="presParOf" srcId="{17527D74-8970-4DFD-AE00-99DDD627F74F}" destId="{A8B1332B-E07A-4958-B7F8-CAC65A960E7E}" srcOrd="4" destOrd="0" presId="urn:microsoft.com/office/officeart/2005/8/layout/hierarchy2"/>
    <dgm:cxn modelId="{E2230B12-1449-44EA-8FA4-05F8A4DDB525}" type="presParOf" srcId="{A8B1332B-E07A-4958-B7F8-CAC65A960E7E}" destId="{343832C9-6BF7-45EE-B8C2-2AE03D0E7002}" srcOrd="0" destOrd="0" presId="urn:microsoft.com/office/officeart/2005/8/layout/hierarchy2"/>
    <dgm:cxn modelId="{98B35FED-577F-4566-9A8B-2370AD46169F}" type="presParOf" srcId="{17527D74-8970-4DFD-AE00-99DDD627F74F}" destId="{2C13285F-07FF-4F20-9F85-853289B4BC0A}" srcOrd="5" destOrd="0" presId="urn:microsoft.com/office/officeart/2005/8/layout/hierarchy2"/>
    <dgm:cxn modelId="{BC25DF9C-73B5-47B3-A2C6-8B04BE7BE511}" type="presParOf" srcId="{2C13285F-07FF-4F20-9F85-853289B4BC0A}" destId="{7556F659-5633-446A-BA8A-E75FC66EDAC1}" srcOrd="0" destOrd="0" presId="urn:microsoft.com/office/officeart/2005/8/layout/hierarchy2"/>
    <dgm:cxn modelId="{F04DF1DB-D108-4CDA-893F-64EE8D29E294}" type="presParOf" srcId="{2C13285F-07FF-4F20-9F85-853289B4BC0A}" destId="{FFA44232-EBC8-4BEE-9AA5-987068337E88}" srcOrd="1" destOrd="0" presId="urn:microsoft.com/office/officeart/2005/8/layout/hierarchy2"/>
    <dgm:cxn modelId="{F927555B-63E6-40E3-BEAD-6998147C3618}" type="presParOf" srcId="{17527D74-8970-4DFD-AE00-99DDD627F74F}" destId="{C29AB4ED-1847-45F6-9BC5-02E0EE8729D4}" srcOrd="6" destOrd="0" presId="urn:microsoft.com/office/officeart/2005/8/layout/hierarchy2"/>
    <dgm:cxn modelId="{6309F966-8136-4DE9-829F-CC1B9109FB3C}" type="presParOf" srcId="{C29AB4ED-1847-45F6-9BC5-02E0EE8729D4}" destId="{868183B4-FD72-471C-8940-C110FF783BE5}" srcOrd="0" destOrd="0" presId="urn:microsoft.com/office/officeart/2005/8/layout/hierarchy2"/>
    <dgm:cxn modelId="{373F15FC-3374-433B-95DA-57A7E033F9DC}" type="presParOf" srcId="{17527D74-8970-4DFD-AE00-99DDD627F74F}" destId="{24E3AC90-C26D-4C69-B8C3-F19BEB7AAB23}" srcOrd="7" destOrd="0" presId="urn:microsoft.com/office/officeart/2005/8/layout/hierarchy2"/>
    <dgm:cxn modelId="{86D1F1AC-0F6E-47B2-9A8B-A2C3CE29C6F7}" type="presParOf" srcId="{24E3AC90-C26D-4C69-B8C3-F19BEB7AAB23}" destId="{1496DB92-91B4-4AB2-B3EE-E11CA7BCC6A5}" srcOrd="0" destOrd="0" presId="urn:microsoft.com/office/officeart/2005/8/layout/hierarchy2"/>
    <dgm:cxn modelId="{53DD0105-E090-4E77-887F-5555E6BCFB75}" type="presParOf" srcId="{24E3AC90-C26D-4C69-B8C3-F19BEB7AAB23}" destId="{9DD5BC8F-1315-4060-806E-54D4549F4C40}" srcOrd="1" destOrd="0" presId="urn:microsoft.com/office/officeart/2005/8/layout/hierarchy2"/>
    <dgm:cxn modelId="{3BA552C4-CC8C-4D48-ACED-EB118D41F994}" type="presParOf" srcId="{17527D74-8970-4DFD-AE00-99DDD627F74F}" destId="{7660D4F5-94B9-4A8E-90CB-F562CE49D09B}" srcOrd="8" destOrd="0" presId="urn:microsoft.com/office/officeart/2005/8/layout/hierarchy2"/>
    <dgm:cxn modelId="{B2D83970-D32C-423B-AF4C-51304351E102}" type="presParOf" srcId="{7660D4F5-94B9-4A8E-90CB-F562CE49D09B}" destId="{C0A922AB-4680-424D-8A8C-05BBB42D562B}" srcOrd="0" destOrd="0" presId="urn:microsoft.com/office/officeart/2005/8/layout/hierarchy2"/>
    <dgm:cxn modelId="{778EACD8-87D3-4423-9284-C6F779638869}" type="presParOf" srcId="{17527D74-8970-4DFD-AE00-99DDD627F74F}" destId="{B6E0AF40-E8C6-4465-A4A8-E77F7DF9B9CA}" srcOrd="9" destOrd="0" presId="urn:microsoft.com/office/officeart/2005/8/layout/hierarchy2"/>
    <dgm:cxn modelId="{69D366B1-D9FA-412C-8681-AA169870A9BE}" type="presParOf" srcId="{B6E0AF40-E8C6-4465-A4A8-E77F7DF9B9CA}" destId="{623AE6F7-9916-4C1A-BA04-C4B3F41B5989}" srcOrd="0" destOrd="0" presId="urn:microsoft.com/office/officeart/2005/8/layout/hierarchy2"/>
    <dgm:cxn modelId="{0325D88B-1C9B-44B9-B2FB-71A3D0927D0A}" type="presParOf" srcId="{B6E0AF40-E8C6-4465-A4A8-E77F7DF9B9CA}" destId="{65AC1CE4-9936-44A5-A480-585EE71F72A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212C4-F563-4E75-A52E-4C7F4E24B28C}">
      <dsp:nvSpPr>
        <dsp:cNvPr id="0" name=""/>
        <dsp:cNvSpPr/>
      </dsp:nvSpPr>
      <dsp:spPr>
        <a:xfrm>
          <a:off x="775265" y="1031817"/>
          <a:ext cx="895804" cy="447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New Features</a:t>
          </a:r>
        </a:p>
      </dsp:txBody>
      <dsp:txXfrm>
        <a:off x="788384" y="1044936"/>
        <a:ext cx="869566" cy="421664"/>
      </dsp:txXfrm>
    </dsp:sp>
    <dsp:sp modelId="{893B8F6C-A1AD-402B-8A99-4DC9D7EC5CE5}">
      <dsp:nvSpPr>
        <dsp:cNvPr id="0" name=""/>
        <dsp:cNvSpPr/>
      </dsp:nvSpPr>
      <dsp:spPr>
        <a:xfrm rot="17350740">
          <a:off x="1304874" y="729299"/>
          <a:ext cx="109071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90712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1822962" y="713413"/>
        <a:ext cx="54535" cy="54535"/>
      </dsp:txXfrm>
    </dsp:sp>
    <dsp:sp modelId="{C847D23B-E5B2-40BD-AA78-C6333F36EC3F}">
      <dsp:nvSpPr>
        <dsp:cNvPr id="0" name=""/>
        <dsp:cNvSpPr/>
      </dsp:nvSpPr>
      <dsp:spPr>
        <a:xfrm>
          <a:off x="2029391" y="1642"/>
          <a:ext cx="895804" cy="447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Mean</a:t>
          </a:r>
        </a:p>
      </dsp:txBody>
      <dsp:txXfrm>
        <a:off x="2042510" y="14761"/>
        <a:ext cx="869566" cy="421664"/>
      </dsp:txXfrm>
    </dsp:sp>
    <dsp:sp modelId="{E83E3C00-12CC-42D0-8870-91DA1EE6F451}">
      <dsp:nvSpPr>
        <dsp:cNvPr id="0" name=""/>
        <dsp:cNvSpPr/>
      </dsp:nvSpPr>
      <dsp:spPr>
        <a:xfrm rot="18289469">
          <a:off x="1536499" y="986843"/>
          <a:ext cx="6274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27462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1834544" y="982538"/>
        <a:ext cx="31373" cy="31373"/>
      </dsp:txXfrm>
    </dsp:sp>
    <dsp:sp modelId="{85C32648-A5CF-4B2F-AE14-04DCEF0DDCB7}">
      <dsp:nvSpPr>
        <dsp:cNvPr id="0" name=""/>
        <dsp:cNvSpPr/>
      </dsp:nvSpPr>
      <dsp:spPr>
        <a:xfrm>
          <a:off x="2029391" y="516730"/>
          <a:ext cx="895804" cy="447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Std Dev</a:t>
          </a:r>
        </a:p>
      </dsp:txBody>
      <dsp:txXfrm>
        <a:off x="2042510" y="529849"/>
        <a:ext cx="869566" cy="421664"/>
      </dsp:txXfrm>
    </dsp:sp>
    <dsp:sp modelId="{D4CCC94E-D508-417A-8E96-42EC1A917668}">
      <dsp:nvSpPr>
        <dsp:cNvPr id="0" name=""/>
        <dsp:cNvSpPr/>
      </dsp:nvSpPr>
      <dsp:spPr>
        <a:xfrm>
          <a:off x="1671069" y="1244386"/>
          <a:ext cx="35832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58321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1841272" y="1246810"/>
        <a:ext cx="17916" cy="17916"/>
      </dsp:txXfrm>
    </dsp:sp>
    <dsp:sp modelId="{ED19450A-4C64-4D50-8E02-395983FF011A}">
      <dsp:nvSpPr>
        <dsp:cNvPr id="0" name=""/>
        <dsp:cNvSpPr/>
      </dsp:nvSpPr>
      <dsp:spPr>
        <a:xfrm>
          <a:off x="2029391" y="1031817"/>
          <a:ext cx="895804" cy="447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Skewness</a:t>
          </a:r>
        </a:p>
      </dsp:txBody>
      <dsp:txXfrm>
        <a:off x="2042510" y="1044936"/>
        <a:ext cx="869566" cy="421664"/>
      </dsp:txXfrm>
    </dsp:sp>
    <dsp:sp modelId="{69E6BB77-7C87-4695-8E89-5034D3C31B74}">
      <dsp:nvSpPr>
        <dsp:cNvPr id="0" name=""/>
        <dsp:cNvSpPr/>
      </dsp:nvSpPr>
      <dsp:spPr>
        <a:xfrm rot="3310531">
          <a:off x="1536499" y="1501930"/>
          <a:ext cx="6274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27462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1834544" y="1497625"/>
        <a:ext cx="31373" cy="31373"/>
      </dsp:txXfrm>
    </dsp:sp>
    <dsp:sp modelId="{7C5D25AA-EA9F-4E7C-BF7B-34D99ABF48E4}">
      <dsp:nvSpPr>
        <dsp:cNvPr id="0" name=""/>
        <dsp:cNvSpPr/>
      </dsp:nvSpPr>
      <dsp:spPr>
        <a:xfrm>
          <a:off x="2029391" y="1546904"/>
          <a:ext cx="895804" cy="447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Kurtosis</a:t>
          </a:r>
        </a:p>
      </dsp:txBody>
      <dsp:txXfrm>
        <a:off x="2042510" y="1560023"/>
        <a:ext cx="869566" cy="421664"/>
      </dsp:txXfrm>
    </dsp:sp>
    <dsp:sp modelId="{930F546D-D2EC-484A-BA2B-A74BF8D31F49}">
      <dsp:nvSpPr>
        <dsp:cNvPr id="0" name=""/>
        <dsp:cNvSpPr/>
      </dsp:nvSpPr>
      <dsp:spPr>
        <a:xfrm rot="4249260">
          <a:off x="1304874" y="1759474"/>
          <a:ext cx="109071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90712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1822962" y="1743588"/>
        <a:ext cx="54535" cy="54535"/>
      </dsp:txXfrm>
    </dsp:sp>
    <dsp:sp modelId="{2C22ED6E-9474-497B-A8DA-D61A6490ECE7}">
      <dsp:nvSpPr>
        <dsp:cNvPr id="0" name=""/>
        <dsp:cNvSpPr/>
      </dsp:nvSpPr>
      <dsp:spPr>
        <a:xfrm>
          <a:off x="2029391" y="2061992"/>
          <a:ext cx="895804" cy="447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PSD</a:t>
          </a:r>
        </a:p>
      </dsp:txBody>
      <dsp:txXfrm>
        <a:off x="2042510" y="2075111"/>
        <a:ext cx="869566" cy="421664"/>
      </dsp:txXfrm>
    </dsp:sp>
    <dsp:sp modelId="{83B2F8AB-6329-4E7C-8A0C-EC6673E4D4B6}">
      <dsp:nvSpPr>
        <dsp:cNvPr id="0" name=""/>
        <dsp:cNvSpPr/>
      </dsp:nvSpPr>
      <dsp:spPr>
        <a:xfrm rot="17350740">
          <a:off x="2558999" y="1759474"/>
          <a:ext cx="109071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90712" y="113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3077088" y="1743588"/>
        <a:ext cx="54535" cy="54535"/>
      </dsp:txXfrm>
    </dsp:sp>
    <dsp:sp modelId="{43CEFC6E-3CF4-4DD1-8CF5-2D7C7729C976}">
      <dsp:nvSpPr>
        <dsp:cNvPr id="0" name=""/>
        <dsp:cNvSpPr/>
      </dsp:nvSpPr>
      <dsp:spPr>
        <a:xfrm>
          <a:off x="3283517" y="1031817"/>
          <a:ext cx="895804" cy="447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0-40Hz</a:t>
          </a:r>
        </a:p>
      </dsp:txBody>
      <dsp:txXfrm>
        <a:off x="3296636" y="1044936"/>
        <a:ext cx="869566" cy="421664"/>
      </dsp:txXfrm>
    </dsp:sp>
    <dsp:sp modelId="{01CB45FB-8DD5-4EFA-BBA4-EEE2888A2BEF}">
      <dsp:nvSpPr>
        <dsp:cNvPr id="0" name=""/>
        <dsp:cNvSpPr/>
      </dsp:nvSpPr>
      <dsp:spPr>
        <a:xfrm rot="18289469">
          <a:off x="2790625" y="2017017"/>
          <a:ext cx="6274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27462" y="113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3088669" y="2012713"/>
        <a:ext cx="31373" cy="31373"/>
      </dsp:txXfrm>
    </dsp:sp>
    <dsp:sp modelId="{2953365D-B890-430C-A396-64708AD4BEAF}">
      <dsp:nvSpPr>
        <dsp:cNvPr id="0" name=""/>
        <dsp:cNvSpPr/>
      </dsp:nvSpPr>
      <dsp:spPr>
        <a:xfrm>
          <a:off x="3283517" y="1546904"/>
          <a:ext cx="895804" cy="447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40-80Hz</a:t>
          </a:r>
        </a:p>
      </dsp:txBody>
      <dsp:txXfrm>
        <a:off x="3296636" y="1560023"/>
        <a:ext cx="869566" cy="421664"/>
      </dsp:txXfrm>
    </dsp:sp>
    <dsp:sp modelId="{A8B1332B-E07A-4958-B7F8-CAC65A960E7E}">
      <dsp:nvSpPr>
        <dsp:cNvPr id="0" name=""/>
        <dsp:cNvSpPr/>
      </dsp:nvSpPr>
      <dsp:spPr>
        <a:xfrm>
          <a:off x="2925195" y="2274561"/>
          <a:ext cx="35832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58321" y="113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3095398" y="2276985"/>
        <a:ext cx="17916" cy="17916"/>
      </dsp:txXfrm>
    </dsp:sp>
    <dsp:sp modelId="{7556F659-5633-446A-BA8A-E75FC66EDAC1}">
      <dsp:nvSpPr>
        <dsp:cNvPr id="0" name=""/>
        <dsp:cNvSpPr/>
      </dsp:nvSpPr>
      <dsp:spPr>
        <a:xfrm>
          <a:off x="3283517" y="2061992"/>
          <a:ext cx="895804" cy="447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80-120Hz</a:t>
          </a:r>
        </a:p>
      </dsp:txBody>
      <dsp:txXfrm>
        <a:off x="3296636" y="2075111"/>
        <a:ext cx="869566" cy="421664"/>
      </dsp:txXfrm>
    </dsp:sp>
    <dsp:sp modelId="{C29AB4ED-1847-45F6-9BC5-02E0EE8729D4}">
      <dsp:nvSpPr>
        <dsp:cNvPr id="0" name=""/>
        <dsp:cNvSpPr/>
      </dsp:nvSpPr>
      <dsp:spPr>
        <a:xfrm rot="3310531">
          <a:off x="2790625" y="2532105"/>
          <a:ext cx="6274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27462" y="113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3088669" y="2527800"/>
        <a:ext cx="31373" cy="31373"/>
      </dsp:txXfrm>
    </dsp:sp>
    <dsp:sp modelId="{1496DB92-91B4-4AB2-B3EE-E11CA7BCC6A5}">
      <dsp:nvSpPr>
        <dsp:cNvPr id="0" name=""/>
        <dsp:cNvSpPr/>
      </dsp:nvSpPr>
      <dsp:spPr>
        <a:xfrm>
          <a:off x="3283517" y="2577079"/>
          <a:ext cx="895804" cy="447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120-160Hz</a:t>
          </a:r>
        </a:p>
      </dsp:txBody>
      <dsp:txXfrm>
        <a:off x="3296636" y="2590198"/>
        <a:ext cx="869566" cy="421664"/>
      </dsp:txXfrm>
    </dsp:sp>
    <dsp:sp modelId="{7660D4F5-94B9-4A8E-90CB-F562CE49D09B}">
      <dsp:nvSpPr>
        <dsp:cNvPr id="0" name=""/>
        <dsp:cNvSpPr/>
      </dsp:nvSpPr>
      <dsp:spPr>
        <a:xfrm rot="4249260">
          <a:off x="2558999" y="2789648"/>
          <a:ext cx="109071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90712" y="113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3077088" y="2773762"/>
        <a:ext cx="54535" cy="54535"/>
      </dsp:txXfrm>
    </dsp:sp>
    <dsp:sp modelId="{623AE6F7-9916-4C1A-BA04-C4B3F41B5989}">
      <dsp:nvSpPr>
        <dsp:cNvPr id="0" name=""/>
        <dsp:cNvSpPr/>
      </dsp:nvSpPr>
      <dsp:spPr>
        <a:xfrm>
          <a:off x="3283517" y="3092167"/>
          <a:ext cx="895804" cy="447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160-200Hz</a:t>
          </a:r>
        </a:p>
      </dsp:txBody>
      <dsp:txXfrm>
        <a:off x="3296636" y="3105286"/>
        <a:ext cx="869566" cy="421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855F1F3-6AFB-4BEA-8C45-7FCE79FDB22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42F9274-486B-4CCA-A89F-5A89DCAB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486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F1F3-6AFB-4BEA-8C45-7FCE79FDB22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274-486B-4CCA-A89F-5A89DCAB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872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F1F3-6AFB-4BEA-8C45-7FCE79FDB22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274-486B-4CCA-A89F-5A89DCAB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263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F1F3-6AFB-4BEA-8C45-7FCE79FDB22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274-486B-4CCA-A89F-5A89DCABCC89}" type="slidenum">
              <a:rPr lang="en-SG" smtClean="0"/>
              <a:t>‹#›</a:t>
            </a:fld>
            <a:endParaRPr lang="en-S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224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F1F3-6AFB-4BEA-8C45-7FCE79FDB22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274-486B-4CCA-A89F-5A89DCAB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9974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F1F3-6AFB-4BEA-8C45-7FCE79FDB22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274-486B-4CCA-A89F-5A89DCAB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6528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F1F3-6AFB-4BEA-8C45-7FCE79FDB22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274-486B-4CCA-A89F-5A89DCAB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3732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F1F3-6AFB-4BEA-8C45-7FCE79FDB22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274-486B-4CCA-A89F-5A89DCAB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307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F1F3-6AFB-4BEA-8C45-7FCE79FDB22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274-486B-4CCA-A89F-5A89DCAB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230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F1F3-6AFB-4BEA-8C45-7FCE79FDB22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274-486B-4CCA-A89F-5A89DCAB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55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F1F3-6AFB-4BEA-8C45-7FCE79FDB22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274-486B-4CCA-A89F-5A89DCAB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582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F1F3-6AFB-4BEA-8C45-7FCE79FDB22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274-486B-4CCA-A89F-5A89DCAB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778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F1F3-6AFB-4BEA-8C45-7FCE79FDB22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274-486B-4CCA-A89F-5A89DCAB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1601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F1F3-6AFB-4BEA-8C45-7FCE79FDB22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274-486B-4CCA-A89F-5A89DCAB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292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F1F3-6AFB-4BEA-8C45-7FCE79FDB22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274-486B-4CCA-A89F-5A89DCAB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856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F1F3-6AFB-4BEA-8C45-7FCE79FDB22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274-486B-4CCA-A89F-5A89DCAB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044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F1F3-6AFB-4BEA-8C45-7FCE79FDB22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9274-486B-4CCA-A89F-5A89DCAB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28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5F1F3-6AFB-4BEA-8C45-7FCE79FDB22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9274-486B-4CCA-A89F-5A89DCAB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7783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seaborn/" TargetMode="External"/><Relationship Id="rId7" Type="http://schemas.openxmlformats.org/officeDocument/2006/relationships/hyperlink" Target="https://pypi.org/project/plotly/" TargetMode="External"/><Relationship Id="rId2" Type="http://schemas.openxmlformats.org/officeDocument/2006/relationships/hyperlink" Target="https://pypi.org/project/tabula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Keras/" TargetMode="External"/><Relationship Id="rId5" Type="http://schemas.openxmlformats.org/officeDocument/2006/relationships/hyperlink" Target="https://pypi.org/project/scikit-learn/" TargetMode="External"/><Relationship Id="rId4" Type="http://schemas.openxmlformats.org/officeDocument/2006/relationships/hyperlink" Target="https://pypi.org/project/scipy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hyk123/CE9010-SurfaceML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BDBF-5583-45D0-9536-8BB36E8C1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Floor Surface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97C6D-47D8-4545-A7BC-1BAD7E6BF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b="1" dirty="0"/>
              <a:t>Ce9010 Group Assignment</a:t>
            </a:r>
          </a:p>
          <a:p>
            <a:r>
              <a:rPr lang="en-SG" b="1" dirty="0"/>
              <a:t>Team 10</a:t>
            </a:r>
          </a:p>
          <a:p>
            <a:r>
              <a:rPr lang="en-SG" dirty="0"/>
              <a:t>Lim Shu Fang [EDA, PCA, ML models]</a:t>
            </a:r>
          </a:p>
          <a:p>
            <a:r>
              <a:rPr lang="en-SG" dirty="0"/>
              <a:t>Poh Yong Keat [Features extraction, NN models]</a:t>
            </a:r>
          </a:p>
        </p:txBody>
      </p:sp>
    </p:spTree>
    <p:extLst>
      <p:ext uri="{BB962C8B-B14F-4D97-AF65-F5344CB8AC3E}">
        <p14:creationId xmlns:p14="http://schemas.microsoft.com/office/powerpoint/2010/main" val="396407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E8BF1-C4D0-4CD6-9C72-4CEAD193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888"/>
            <a:ext cx="12192000" cy="3404178"/>
          </a:xfrm>
          <a:prstGeom prst="rect">
            <a:avLst/>
          </a:prstGeom>
        </p:spPr>
      </p:pic>
      <p:pic>
        <p:nvPicPr>
          <p:cNvPr id="1028" name="Picture 4" descr="Image result for wheel robot flat icon png">
            <a:extLst>
              <a:ext uri="{FF2B5EF4-FFF2-40B4-BE49-F238E27FC236}">
                <a16:creationId xmlns:a16="http://schemas.microsoft.com/office/drawing/2014/main" id="{AAC271B2-F680-41A7-AE4D-3BFF5FAF2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88441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arpet floor png flat icon">
            <a:extLst>
              <a:ext uri="{FF2B5EF4-FFF2-40B4-BE49-F238E27FC236}">
                <a16:creationId xmlns:a16="http://schemas.microsoft.com/office/drawing/2014/main" id="{60300AA4-E016-49F8-B267-BC52F5E7C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54" y="127275"/>
            <a:ext cx="28289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wooden floor png flat icon">
            <a:extLst>
              <a:ext uri="{FF2B5EF4-FFF2-40B4-BE49-F238E27FC236}">
                <a16:creationId xmlns:a16="http://schemas.microsoft.com/office/drawing/2014/main" id="{A90BC82B-DF15-4344-B50C-1391D5692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r="7778"/>
          <a:stretch/>
        </p:blipFill>
        <p:spPr bwMode="auto">
          <a:xfrm>
            <a:off x="1998241" y="3815131"/>
            <a:ext cx="1906384" cy="22457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floor tile png flat icon">
            <a:extLst>
              <a:ext uri="{FF2B5EF4-FFF2-40B4-BE49-F238E27FC236}">
                <a16:creationId xmlns:a16="http://schemas.microsoft.com/office/drawing/2014/main" id="{8DB8ED57-8127-4FCF-B28C-92A460076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1" t="21615" r="25694" b="18590"/>
          <a:stretch/>
        </p:blipFill>
        <p:spPr bwMode="auto">
          <a:xfrm rot="16200000">
            <a:off x="8164060" y="367019"/>
            <a:ext cx="1996580" cy="249991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292BD284-B5C4-4FE9-9247-B71FC7F550CB}"/>
              </a:ext>
            </a:extLst>
          </p:cNvPr>
          <p:cNvSpPr/>
          <p:nvPr/>
        </p:nvSpPr>
        <p:spPr>
          <a:xfrm rot="16200000">
            <a:off x="4803171" y="4153630"/>
            <a:ext cx="394282" cy="1568742"/>
          </a:xfrm>
          <a:prstGeom prst="upArrow">
            <a:avLst>
              <a:gd name="adj1" fmla="val 50000"/>
              <a:gd name="adj2" fmla="val 105319"/>
            </a:avLst>
          </a:prstGeom>
          <a:solidFill>
            <a:srgbClr val="9E5A2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17C24E34-C192-4A75-8DEE-01E2D50058D9}"/>
              </a:ext>
            </a:extLst>
          </p:cNvPr>
          <p:cNvSpPr/>
          <p:nvPr/>
        </p:nvSpPr>
        <p:spPr>
          <a:xfrm rot="18853411">
            <a:off x="5555121" y="2393342"/>
            <a:ext cx="394282" cy="1934121"/>
          </a:xfrm>
          <a:prstGeom prst="upArrow">
            <a:avLst>
              <a:gd name="adj1" fmla="val 50000"/>
              <a:gd name="adj2" fmla="val 105319"/>
            </a:avLst>
          </a:prstGeom>
          <a:solidFill>
            <a:srgbClr val="F9B42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4A32BCCE-1312-487F-A472-D2C5ECE03D79}"/>
              </a:ext>
            </a:extLst>
          </p:cNvPr>
          <p:cNvSpPr/>
          <p:nvPr/>
        </p:nvSpPr>
        <p:spPr>
          <a:xfrm rot="2736174">
            <a:off x="8212097" y="2644628"/>
            <a:ext cx="473428" cy="1568742"/>
          </a:xfrm>
          <a:prstGeom prst="upArrow">
            <a:avLst>
              <a:gd name="adj1" fmla="val 50000"/>
              <a:gd name="adj2" fmla="val 105319"/>
            </a:avLst>
          </a:prstGeom>
          <a:solidFill>
            <a:srgbClr val="E9E2D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C4BA4446-DB54-4061-9EF3-A695D2818F62}"/>
              </a:ext>
            </a:extLst>
          </p:cNvPr>
          <p:cNvSpPr/>
          <p:nvPr/>
        </p:nvSpPr>
        <p:spPr>
          <a:xfrm>
            <a:off x="8731417" y="3458262"/>
            <a:ext cx="2759978" cy="1435804"/>
          </a:xfrm>
          <a:prstGeom prst="cloudCallout">
            <a:avLst>
              <a:gd name="adj1" fmla="val -49404"/>
              <a:gd name="adj2" fmla="val 6775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Where am I??</a:t>
            </a:r>
          </a:p>
        </p:txBody>
      </p:sp>
    </p:spTree>
    <p:extLst>
      <p:ext uri="{BB962C8B-B14F-4D97-AF65-F5344CB8AC3E}">
        <p14:creationId xmlns:p14="http://schemas.microsoft.com/office/powerpoint/2010/main" val="122938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96AF-CAFA-486F-9AD8-8AB80FFD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1793"/>
            <a:ext cx="9905998" cy="1478570"/>
          </a:xfrm>
        </p:spPr>
        <p:txBody>
          <a:bodyPr/>
          <a:lstStyle/>
          <a:p>
            <a:r>
              <a:rPr lang="en-SG" dirty="0"/>
              <a:t>Step 3: Data Exploration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7327C-FAF1-45EA-BFF7-9E7998E1A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2762"/>
            <a:ext cx="9905999" cy="1570038"/>
          </a:xfrm>
        </p:spPr>
        <p:txBody>
          <a:bodyPr/>
          <a:lstStyle/>
          <a:p>
            <a:r>
              <a:rPr lang="en-SG" dirty="0"/>
              <a:t>IMU Values: Orientation (convert from quaternion to cartesian form), angular velocity &amp; linear acceleration</a:t>
            </a:r>
          </a:p>
          <a:p>
            <a:r>
              <a:rPr lang="en-SG" dirty="0"/>
              <a:t>No missing/duplicate data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A64DB35-A2D3-438F-929E-674FD766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0" y="4020344"/>
            <a:ext cx="3657600" cy="258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DE133ED-1725-4622-9DDD-E83F79347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3" y="4018873"/>
            <a:ext cx="3495675" cy="2582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FAC2938-8FE4-4EDE-8DC1-13EF8C566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4020344"/>
            <a:ext cx="3432153" cy="2582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CF6C06-3441-4B9F-A041-1EB201F2EFBC}"/>
              </a:ext>
            </a:extLst>
          </p:cNvPr>
          <p:cNvSpPr txBox="1"/>
          <p:nvPr/>
        </p:nvSpPr>
        <p:spPr>
          <a:xfrm>
            <a:off x="9453800" y="364954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Class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34919-4750-47A1-8263-3B39E833AF74}"/>
              </a:ext>
            </a:extLst>
          </p:cNvPr>
          <p:cNvSpPr txBox="1"/>
          <p:nvPr/>
        </p:nvSpPr>
        <p:spPr>
          <a:xfrm>
            <a:off x="5201407" y="3649541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Time-domain plot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763D8-7B44-436C-8E2E-6127295FE691}"/>
              </a:ext>
            </a:extLst>
          </p:cNvPr>
          <p:cNvSpPr txBox="1"/>
          <p:nvPr/>
        </p:nvSpPr>
        <p:spPr>
          <a:xfrm>
            <a:off x="1239532" y="3649541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Frequency plot</a:t>
            </a:r>
          </a:p>
        </p:txBody>
      </p:sp>
    </p:spTree>
    <p:extLst>
      <p:ext uri="{BB962C8B-B14F-4D97-AF65-F5344CB8AC3E}">
        <p14:creationId xmlns:p14="http://schemas.microsoft.com/office/powerpoint/2010/main" val="322514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60B2-23A0-44E2-8F08-F7BF40EB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 4: </a:t>
            </a:r>
            <a:r>
              <a:rPr lang="en-SG" dirty="0" err="1"/>
              <a:t>Preprocessing</a:t>
            </a:r>
            <a:r>
              <a:rPr lang="en-SG" dirty="0"/>
              <a:t> &amp; feature extraction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C6CC82-3670-4088-B970-A4A651CB9F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36946"/>
              </p:ext>
            </p:extLst>
          </p:nvPr>
        </p:nvGraphicFramePr>
        <p:xfrm>
          <a:off x="482685" y="2249488"/>
          <a:ext cx="4954587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83C1BAEE-AAF1-4850-AF8D-CEC7D98CE280}"/>
              </a:ext>
            </a:extLst>
          </p:cNvPr>
          <p:cNvSpPr/>
          <p:nvPr/>
        </p:nvSpPr>
        <p:spPr>
          <a:xfrm>
            <a:off x="5666573" y="2249487"/>
            <a:ext cx="465588" cy="3345969"/>
          </a:xfrm>
          <a:prstGeom prst="rightBrace">
            <a:avLst>
              <a:gd name="adj1" fmla="val 156609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B454C-3605-4B21-930E-B0D4D5BC2781}"/>
              </a:ext>
            </a:extLst>
          </p:cNvPr>
          <p:cNvSpPr txBox="1"/>
          <p:nvPr/>
        </p:nvSpPr>
        <p:spPr>
          <a:xfrm rot="16200000">
            <a:off x="3848904" y="3753193"/>
            <a:ext cx="3173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9 new features per each old feature</a:t>
            </a:r>
          </a:p>
        </p:txBody>
      </p:sp>
      <p:pic>
        <p:nvPicPr>
          <p:cNvPr id="2052" name="Picture 4" descr="Image result for pca">
            <a:extLst>
              <a:ext uri="{FF2B5EF4-FFF2-40B4-BE49-F238E27FC236}">
                <a16:creationId xmlns:a16="http://schemas.microsoft.com/office/drawing/2014/main" id="{13717223-D443-4F13-BA82-30C00B0EF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137" y="2012170"/>
            <a:ext cx="3060857" cy="2833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158F7E-733C-478B-98E5-A94590090AA9}"/>
              </a:ext>
            </a:extLst>
          </p:cNvPr>
          <p:cNvSpPr txBox="1"/>
          <p:nvPr/>
        </p:nvSpPr>
        <p:spPr>
          <a:xfrm>
            <a:off x="7431149" y="4845829"/>
            <a:ext cx="2518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81 </a:t>
            </a:r>
            <a:r>
              <a:rPr lang="en-SG" dirty="0">
                <a:sym typeface="Wingdings" panose="05000000000000000000" pitchFamily="2" charset="2"/>
              </a:rPr>
              <a:t> 15 features</a:t>
            </a:r>
          </a:p>
          <a:p>
            <a:pPr algn="ctr"/>
            <a:r>
              <a:rPr lang="en-SG" dirty="0">
                <a:sym typeface="Wingdings" panose="05000000000000000000" pitchFamily="2" charset="2"/>
              </a:rPr>
              <a:t>&gt;90% variance captured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94D21A3-51E7-41AE-8E8E-FCB2669CD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30" y="2097087"/>
            <a:ext cx="3537535" cy="266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72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FB1D2D-B4B5-4C47-AF5A-7082855F5B2D}"/>
              </a:ext>
            </a:extLst>
          </p:cNvPr>
          <p:cNvSpPr/>
          <p:nvPr/>
        </p:nvSpPr>
        <p:spPr>
          <a:xfrm>
            <a:off x="0" y="4324350"/>
            <a:ext cx="12192000" cy="2533650"/>
          </a:xfrm>
          <a:prstGeom prst="rect">
            <a:avLst/>
          </a:prstGeom>
          <a:solidFill>
            <a:schemeClr val="tx2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8B7E7-0DAD-4166-9B16-A73CCD8C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6000" cy="1477961"/>
          </a:xfrm>
        </p:spPr>
        <p:txBody>
          <a:bodyPr/>
          <a:lstStyle/>
          <a:p>
            <a:r>
              <a:rPr lang="en-SG" dirty="0"/>
              <a:t>Step 5: 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80B98-D917-4C64-BE96-E17E2CFBF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8" y="1066006"/>
            <a:ext cx="4649783" cy="823912"/>
          </a:xfrm>
        </p:spPr>
        <p:txBody>
          <a:bodyPr/>
          <a:lstStyle/>
          <a:p>
            <a:r>
              <a:rPr lang="en-SG" dirty="0"/>
              <a:t>Traditional ML Classifiers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A83672-7E1C-438F-99AD-8201C72E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2999" y="1889917"/>
            <a:ext cx="4878391" cy="2717801"/>
          </a:xfrm>
        </p:spPr>
        <p:txBody>
          <a:bodyPr>
            <a:normAutofit/>
          </a:bodyPr>
          <a:lstStyle/>
          <a:p>
            <a:r>
              <a:rPr lang="en-SG" dirty="0"/>
              <a:t>Logistic Regression = 43%</a:t>
            </a:r>
          </a:p>
          <a:p>
            <a:pPr lvl="1"/>
            <a:r>
              <a:rPr lang="en-SG" dirty="0"/>
              <a:t>Regularisation constant = 0.01</a:t>
            </a:r>
          </a:p>
          <a:p>
            <a:r>
              <a:rPr lang="en-SG" dirty="0"/>
              <a:t>SVM (</a:t>
            </a:r>
            <a:r>
              <a:rPr lang="en-SG" dirty="0" err="1"/>
              <a:t>rbf</a:t>
            </a:r>
            <a:r>
              <a:rPr lang="en-SG" dirty="0"/>
              <a:t> &amp; poly kernels) = 48%</a:t>
            </a:r>
          </a:p>
          <a:p>
            <a:pPr lvl="1"/>
            <a:r>
              <a:rPr lang="en-SG" dirty="0"/>
              <a:t>Regularisation constant = 10, type of kernel = polynomial</a:t>
            </a:r>
          </a:p>
          <a:p>
            <a:endParaRPr lang="en-S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38B931-7A48-4709-A907-ACA663D1B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2397" y="1066005"/>
            <a:ext cx="4646602" cy="823912"/>
          </a:xfrm>
        </p:spPr>
        <p:txBody>
          <a:bodyPr/>
          <a:lstStyle/>
          <a:p>
            <a:r>
              <a:rPr lang="en-SG" dirty="0"/>
              <a:t>Neural Networks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2B5164-97DC-4B63-BEF0-D63DF7913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9" y="1889917"/>
            <a:ext cx="4875210" cy="2717801"/>
          </a:xfrm>
        </p:spPr>
        <p:txBody>
          <a:bodyPr>
            <a:normAutofit/>
          </a:bodyPr>
          <a:lstStyle/>
          <a:p>
            <a:r>
              <a:rPr lang="en-SG" dirty="0"/>
              <a:t>Shallow MLP = 75%</a:t>
            </a:r>
          </a:p>
          <a:p>
            <a:pPr lvl="1"/>
            <a:r>
              <a:rPr lang="en-SG" dirty="0"/>
              <a:t>Hidden Layer Neurons = 300, Dropout = 0.5, Epochs = 100</a:t>
            </a:r>
          </a:p>
          <a:p>
            <a:r>
              <a:rPr lang="en-SG" dirty="0"/>
              <a:t>LSTM Model = 60%</a:t>
            </a:r>
          </a:p>
          <a:p>
            <a:pPr lvl="1"/>
            <a:r>
              <a:rPr lang="en-SG" dirty="0"/>
              <a:t># LSTM Layers = 1, Dropout = 0.1</a:t>
            </a:r>
          </a:p>
          <a:p>
            <a:pPr lvl="1"/>
            <a:endParaRPr lang="en-S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7B33CD-46FF-45D9-98B3-DB6F31C8A9A4}"/>
              </a:ext>
            </a:extLst>
          </p:cNvPr>
          <p:cNvGrpSpPr/>
          <p:nvPr/>
        </p:nvGrpSpPr>
        <p:grpSpPr>
          <a:xfrm>
            <a:off x="6087737" y="4635992"/>
            <a:ext cx="2858700" cy="2044208"/>
            <a:chOff x="4636694" y="4200524"/>
            <a:chExt cx="3571875" cy="2554188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5E23DCC9-83E7-482D-B3F1-B3E3AFB098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694" y="4200524"/>
              <a:ext cx="3571875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5B7378-2D96-48A7-973C-61CDDFE5112A}"/>
                </a:ext>
              </a:extLst>
            </p:cNvPr>
            <p:cNvSpPr txBox="1"/>
            <p:nvPr/>
          </p:nvSpPr>
          <p:spPr>
            <a:xfrm>
              <a:off x="6173789" y="6446935"/>
              <a:ext cx="67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</a:rPr>
                <a:t>epochs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32F16B-1525-4A64-8181-750B64C601AE}"/>
              </a:ext>
            </a:extLst>
          </p:cNvPr>
          <p:cNvGrpSpPr/>
          <p:nvPr/>
        </p:nvGrpSpPr>
        <p:grpSpPr>
          <a:xfrm>
            <a:off x="9090395" y="4635992"/>
            <a:ext cx="2858700" cy="2044208"/>
            <a:chOff x="8279606" y="4210050"/>
            <a:chExt cx="3571875" cy="2554188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29262EBB-1300-4371-9A7F-01BEA7115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9606" y="4210050"/>
              <a:ext cx="3571875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920A82-3CD9-45A3-8146-65D1787A0660}"/>
                </a:ext>
              </a:extLst>
            </p:cNvPr>
            <p:cNvSpPr txBox="1"/>
            <p:nvPr/>
          </p:nvSpPr>
          <p:spPr>
            <a:xfrm>
              <a:off x="9726764" y="6456461"/>
              <a:ext cx="67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</a:rPr>
                <a:t>epochs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B9E4A1-CC3A-4C90-B57F-DD7FB3249BDA}"/>
              </a:ext>
            </a:extLst>
          </p:cNvPr>
          <p:cNvSpPr txBox="1"/>
          <p:nvPr/>
        </p:nvSpPr>
        <p:spPr>
          <a:xfrm>
            <a:off x="815108" y="4736307"/>
            <a:ext cx="445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dirty="0">
                <a:solidFill>
                  <a:schemeClr val="bg1"/>
                </a:solidFill>
              </a:rPr>
              <a:t>Neural Networks perform better</a:t>
            </a:r>
          </a:p>
          <a:p>
            <a:pPr marL="285750" indent="-285750">
              <a:buFontTx/>
              <a:buChar char="-"/>
            </a:pPr>
            <a:r>
              <a:rPr lang="en-SG" dirty="0">
                <a:solidFill>
                  <a:schemeClr val="bg1"/>
                </a:solidFill>
              </a:rPr>
              <a:t>SVM has higher accuracy than LR</a:t>
            </a:r>
          </a:p>
          <a:p>
            <a:pPr marL="285750" indent="-285750">
              <a:buFontTx/>
              <a:buChar char="-"/>
            </a:pPr>
            <a:r>
              <a:rPr lang="en-SG" dirty="0">
                <a:solidFill>
                  <a:schemeClr val="bg1"/>
                </a:solidFill>
              </a:rPr>
              <a:t>LSTM limited by training epochs</a:t>
            </a:r>
          </a:p>
          <a:p>
            <a:pPr marL="285750" indent="-285750">
              <a:buFontTx/>
              <a:buChar char="-"/>
            </a:pP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07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2DA7-3EA7-4C36-8DA0-4DBA20BC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 6: Summary of Results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2408-4A0F-4D8B-896F-5A9AF141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Relationships between statistical features and type of surface are non-linear. </a:t>
            </a:r>
          </a:p>
          <a:p>
            <a:r>
              <a:rPr lang="en-SG" dirty="0"/>
              <a:t>Neural Networks have high learning capacity, yielding good results.</a:t>
            </a:r>
          </a:p>
          <a:p>
            <a:r>
              <a:rPr lang="en-SG" dirty="0"/>
              <a:t>Handcrafting important features may improve performance.</a:t>
            </a:r>
          </a:p>
          <a:p>
            <a:r>
              <a:rPr lang="en-SG" dirty="0"/>
              <a:t>More potential for LSTM model.</a:t>
            </a:r>
          </a:p>
        </p:txBody>
      </p:sp>
    </p:spTree>
    <p:extLst>
      <p:ext uri="{BB962C8B-B14F-4D97-AF65-F5344CB8AC3E}">
        <p14:creationId xmlns:p14="http://schemas.microsoft.com/office/powerpoint/2010/main" val="192395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5A5D-1A42-474A-9E67-DD4A323B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7FDB-839F-42B8-A133-EF8F2DBD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External libraries used:</a:t>
            </a:r>
          </a:p>
          <a:p>
            <a:pPr lvl="1"/>
            <a:r>
              <a:rPr lang="en-SG" dirty="0"/>
              <a:t>Tabulate [</a:t>
            </a:r>
            <a:r>
              <a:rPr lang="en-SG" dirty="0">
                <a:hlinkClick r:id="rId2"/>
              </a:rPr>
              <a:t>https://pypi.org/project/tabulate/</a:t>
            </a:r>
            <a:r>
              <a:rPr lang="en-SG" dirty="0"/>
              <a:t>]</a:t>
            </a:r>
          </a:p>
          <a:p>
            <a:pPr lvl="1"/>
            <a:r>
              <a:rPr lang="en-SG" dirty="0"/>
              <a:t>Seaborn [</a:t>
            </a:r>
            <a:r>
              <a:rPr lang="en-SG" dirty="0">
                <a:hlinkClick r:id="rId3"/>
              </a:rPr>
              <a:t>https://pypi.org/project/seaborn/</a:t>
            </a:r>
            <a:r>
              <a:rPr lang="en-SG" dirty="0"/>
              <a:t>]</a:t>
            </a:r>
          </a:p>
          <a:p>
            <a:pPr lvl="1"/>
            <a:r>
              <a:rPr lang="en-SG" dirty="0" err="1"/>
              <a:t>Scipy</a:t>
            </a:r>
            <a:r>
              <a:rPr lang="en-SG" dirty="0"/>
              <a:t> [</a:t>
            </a:r>
            <a:r>
              <a:rPr lang="en-SG" dirty="0">
                <a:hlinkClick r:id="rId4"/>
              </a:rPr>
              <a:t>https://pypi.org/project/scipy/</a:t>
            </a:r>
            <a:r>
              <a:rPr lang="en-SG" dirty="0"/>
              <a:t>]</a:t>
            </a:r>
          </a:p>
          <a:p>
            <a:pPr lvl="1"/>
            <a:r>
              <a:rPr lang="en-SG" dirty="0" err="1"/>
              <a:t>Sklearn</a:t>
            </a:r>
            <a:r>
              <a:rPr lang="en-SG" dirty="0"/>
              <a:t> [</a:t>
            </a:r>
            <a:r>
              <a:rPr lang="en-SG" dirty="0">
                <a:hlinkClick r:id="rId5"/>
              </a:rPr>
              <a:t>https://pypi.org/project/scikit-learn/</a:t>
            </a:r>
            <a:r>
              <a:rPr lang="en-SG" dirty="0"/>
              <a:t>]</a:t>
            </a:r>
          </a:p>
          <a:p>
            <a:pPr lvl="1"/>
            <a:r>
              <a:rPr lang="en-SG" dirty="0" err="1"/>
              <a:t>Keras</a:t>
            </a:r>
            <a:r>
              <a:rPr lang="en-SG" dirty="0"/>
              <a:t> [</a:t>
            </a:r>
            <a:r>
              <a:rPr lang="en-SG" dirty="0">
                <a:hlinkClick r:id="rId6"/>
              </a:rPr>
              <a:t>https://pypi.org/project/Keras/</a:t>
            </a:r>
            <a:r>
              <a:rPr lang="en-SG" dirty="0"/>
              <a:t>]</a:t>
            </a:r>
          </a:p>
          <a:p>
            <a:pPr lvl="1"/>
            <a:r>
              <a:rPr lang="en-SG" dirty="0" err="1"/>
              <a:t>Plotly</a:t>
            </a:r>
            <a:r>
              <a:rPr lang="en-SG" dirty="0"/>
              <a:t> [</a:t>
            </a:r>
            <a:r>
              <a:rPr lang="en-SG" dirty="0">
                <a:hlinkClick r:id="rId7"/>
              </a:rPr>
              <a:t>https://pypi.org/project/plotly/</a:t>
            </a:r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773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76C37A-DD39-4C02-B9B1-9A318FC3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Thank you</a:t>
            </a:r>
            <a:br>
              <a:rPr lang="en-SG" dirty="0"/>
            </a:br>
            <a:r>
              <a:rPr lang="en-SG" dirty="0"/>
              <a:t>for your kind attention </a:t>
            </a:r>
            <a:r>
              <a:rPr lang="en-SG" dirty="0">
                <a:sym typeface="Wingdings" panose="05000000000000000000" pitchFamily="2" charset="2"/>
              </a:rPr>
              <a:t>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87F03-8D14-495B-A1F5-918565D1A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https://github.com/pohyk123/CE9010-SurfaceML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34440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321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Floor Surface detection</vt:lpstr>
      <vt:lpstr>PowerPoint Presentation</vt:lpstr>
      <vt:lpstr>Step 3: Data Exploration </vt:lpstr>
      <vt:lpstr>Step 4: Preprocessing &amp; feature extraction</vt:lpstr>
      <vt:lpstr>Step 5: Data Analysis</vt:lpstr>
      <vt:lpstr>Step 6: Summary of Results &amp; Conclusion</vt:lpstr>
      <vt:lpstr>References</vt:lpstr>
      <vt:lpstr>Thank you for your kind attention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Floor Surface detection</dc:title>
  <dc:creator>Yong Keat Poh</dc:creator>
  <cp:lastModifiedBy>Yong Keat Poh</cp:lastModifiedBy>
  <cp:revision>44</cp:revision>
  <dcterms:created xsi:type="dcterms:W3CDTF">2019-04-17T02:23:51Z</dcterms:created>
  <dcterms:modified xsi:type="dcterms:W3CDTF">2019-04-17T04:25:19Z</dcterms:modified>
</cp:coreProperties>
</file>