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328C5A-D39E-486F-AE88-526C346BB129}" v="6" dt="2019-08-05T07:57:51.5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sco Morais" userId="25aa7d4186962cf6" providerId="LiveId" clId="{D8328C5A-D39E-486F-AE88-526C346BB129}"/>
    <pc:docChg chg="undo redo custSel addSld modSld sldOrd">
      <pc:chgData name="Vasco Morais" userId="25aa7d4186962cf6" providerId="LiveId" clId="{D8328C5A-D39E-486F-AE88-526C346BB129}" dt="2019-08-05T08:00:13.904" v="798" actId="20577"/>
      <pc:docMkLst>
        <pc:docMk/>
      </pc:docMkLst>
      <pc:sldChg chg="modSp">
        <pc:chgData name="Vasco Morais" userId="25aa7d4186962cf6" providerId="LiveId" clId="{D8328C5A-D39E-486F-AE88-526C346BB129}" dt="2019-08-05T08:00:13.904" v="798" actId="20577"/>
        <pc:sldMkLst>
          <pc:docMk/>
          <pc:sldMk cId="2125254317" sldId="256"/>
        </pc:sldMkLst>
        <pc:spChg chg="mod">
          <ac:chgData name="Vasco Morais" userId="25aa7d4186962cf6" providerId="LiveId" clId="{D8328C5A-D39E-486F-AE88-526C346BB129}" dt="2019-08-05T08:00:13.904" v="798" actId="20577"/>
          <ac:spMkLst>
            <pc:docMk/>
            <pc:sldMk cId="2125254317" sldId="256"/>
            <ac:spMk id="2" creationId="{7CEF61BA-F5DD-4F56-97C1-638CF7E83975}"/>
          </ac:spMkLst>
        </pc:spChg>
      </pc:sldChg>
      <pc:sldChg chg="modSp">
        <pc:chgData name="Vasco Morais" userId="25aa7d4186962cf6" providerId="LiveId" clId="{D8328C5A-D39E-486F-AE88-526C346BB129}" dt="2019-08-05T07:59:48.304" v="783" actId="20577"/>
        <pc:sldMkLst>
          <pc:docMk/>
          <pc:sldMk cId="851634068" sldId="257"/>
        </pc:sldMkLst>
        <pc:spChg chg="mod">
          <ac:chgData name="Vasco Morais" userId="25aa7d4186962cf6" providerId="LiveId" clId="{D8328C5A-D39E-486F-AE88-526C346BB129}" dt="2019-08-05T07:59:48.304" v="783" actId="20577"/>
          <ac:spMkLst>
            <pc:docMk/>
            <pc:sldMk cId="851634068" sldId="257"/>
            <ac:spMk id="9" creationId="{89C3462C-658A-4A00-8814-7ACA7DF6DCD8}"/>
          </ac:spMkLst>
        </pc:spChg>
      </pc:sldChg>
      <pc:sldChg chg="addSp modSp">
        <pc:chgData name="Vasco Morais" userId="25aa7d4186962cf6" providerId="LiveId" clId="{D8328C5A-D39E-486F-AE88-526C346BB129}" dt="2019-08-05T07:58:21.749" v="668" actId="1076"/>
        <pc:sldMkLst>
          <pc:docMk/>
          <pc:sldMk cId="2219491127" sldId="259"/>
        </pc:sldMkLst>
        <pc:spChg chg="add mod">
          <ac:chgData name="Vasco Morais" userId="25aa7d4186962cf6" providerId="LiveId" clId="{D8328C5A-D39E-486F-AE88-526C346BB129}" dt="2019-08-05T07:58:21.749" v="668" actId="1076"/>
          <ac:spMkLst>
            <pc:docMk/>
            <pc:sldMk cId="2219491127" sldId="259"/>
            <ac:spMk id="3" creationId="{4811D86C-76E1-4D50-B29E-6A09DE232094}"/>
          </ac:spMkLst>
        </pc:spChg>
        <pc:spChg chg="mod">
          <ac:chgData name="Vasco Morais" userId="25aa7d4186962cf6" providerId="LiveId" clId="{D8328C5A-D39E-486F-AE88-526C346BB129}" dt="2019-08-05T07:57:16.196" v="584" actId="1035"/>
          <ac:spMkLst>
            <pc:docMk/>
            <pc:sldMk cId="2219491127" sldId="259"/>
            <ac:spMk id="7" creationId="{1491CFA5-1D42-4F16-9B77-275B592FF579}"/>
          </ac:spMkLst>
        </pc:spChg>
        <pc:picChg chg="mod">
          <ac:chgData name="Vasco Morais" userId="25aa7d4186962cf6" providerId="LiveId" clId="{D8328C5A-D39E-486F-AE88-526C346BB129}" dt="2019-08-05T07:57:16.196" v="584" actId="1035"/>
          <ac:picMkLst>
            <pc:docMk/>
            <pc:sldMk cId="2219491127" sldId="259"/>
            <ac:picMk id="4" creationId="{A819D77F-BF56-4DEB-A96B-74491F0A6891}"/>
          </ac:picMkLst>
        </pc:picChg>
        <pc:picChg chg="mod modCrop">
          <ac:chgData name="Vasco Morais" userId="25aa7d4186962cf6" providerId="LiveId" clId="{D8328C5A-D39E-486F-AE88-526C346BB129}" dt="2019-08-05T07:57:33.740" v="586" actId="732"/>
          <ac:picMkLst>
            <pc:docMk/>
            <pc:sldMk cId="2219491127" sldId="259"/>
            <ac:picMk id="6" creationId="{588217EC-4D3F-4287-A880-1F759646D64D}"/>
          </ac:picMkLst>
        </pc:picChg>
      </pc:sldChg>
      <pc:sldChg chg="addSp modSp add ord">
        <pc:chgData name="Vasco Morais" userId="25aa7d4186962cf6" providerId="LiveId" clId="{D8328C5A-D39E-486F-AE88-526C346BB129}" dt="2019-08-05T07:55:07.267" v="350" actId="108"/>
        <pc:sldMkLst>
          <pc:docMk/>
          <pc:sldMk cId="3721808625" sldId="260"/>
        </pc:sldMkLst>
        <pc:spChg chg="mod">
          <ac:chgData name="Vasco Morais" userId="25aa7d4186962cf6" providerId="LiveId" clId="{D8328C5A-D39E-486F-AE88-526C346BB129}" dt="2019-08-05T07:51:06.549" v="40" actId="20577"/>
          <ac:spMkLst>
            <pc:docMk/>
            <pc:sldMk cId="3721808625" sldId="260"/>
            <ac:spMk id="2" creationId="{03801954-15F6-4C25-A5F5-536CE270229E}"/>
          </ac:spMkLst>
        </pc:spChg>
        <pc:spChg chg="mod">
          <ac:chgData name="Vasco Morais" userId="25aa7d4186962cf6" providerId="LiveId" clId="{D8328C5A-D39E-486F-AE88-526C346BB129}" dt="2019-08-05T07:55:07.267" v="350" actId="108"/>
          <ac:spMkLst>
            <pc:docMk/>
            <pc:sldMk cId="3721808625" sldId="260"/>
            <ac:spMk id="3" creationId="{2A76BBF9-AE74-498E-B582-C702DBAA1D74}"/>
          </ac:spMkLst>
        </pc:spChg>
        <pc:picChg chg="add mod">
          <ac:chgData name="Vasco Morais" userId="25aa7d4186962cf6" providerId="LiveId" clId="{D8328C5A-D39E-486F-AE88-526C346BB129}" dt="2019-08-05T07:51:11.783" v="41" actId="1076"/>
          <ac:picMkLst>
            <pc:docMk/>
            <pc:sldMk cId="3721808625" sldId="260"/>
            <ac:picMk id="4" creationId="{920241F3-C2C6-4AFE-AFEB-BBF38A2E991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B059-D442-496D-BCD1-76BCB487D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2625B6-197C-40D0-A351-1183EC2337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CBF99-C6EF-4317-AB7C-11065F531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775C-A2FF-4D8C-8C7A-DD966AC44C53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D0881-5429-4A2B-92E7-D9C840EED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EC7EF-A8EA-4031-B5B2-912E78571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9B67-F1B3-472F-9249-EF5045F8E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87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E9866-A76A-46B8-AA76-43EE259D9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477633-B50E-4800-B012-7FA111736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32C2B-FE0F-461E-8287-F4990443E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775C-A2FF-4D8C-8C7A-DD966AC44C53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E415D-F374-42EC-8131-C74B7516E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D0BB7-0D19-46D4-B8A7-09368BDBF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9B67-F1B3-472F-9249-EF5045F8E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85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8CFDDA-B17B-4635-85C6-D23455B0F0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FA1F9E-B391-4E5D-AF0B-2A967C28C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EFC5E-E97F-494C-A365-FE665F9BE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775C-A2FF-4D8C-8C7A-DD966AC44C53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1CF1D-298C-4C02-A119-A82F381C9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72630-4078-4B83-9B87-24A90A8BB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9B67-F1B3-472F-9249-EF5045F8E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29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A7692-2F89-4134-846F-2AA4D226D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ECD2B-AAF5-4138-8A17-D3EB0E31D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1F9D8-D30B-4FBB-9B59-8F277C3DF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775C-A2FF-4D8C-8C7A-DD966AC44C53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9849B-003A-4800-9E31-9486E9596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80E21-BD2A-46D5-8C44-930159495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9B67-F1B3-472F-9249-EF5045F8E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39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DA00B-E41F-4F95-B748-BCDFBF18C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35903-C542-4563-9D60-31C537B5D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96421-59EB-4415-ACFC-B7A6EB1AD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775C-A2FF-4D8C-8C7A-DD966AC44C53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96FC2-C3B9-4733-9CED-221EFE779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D4D2F-305E-4C76-92C7-5CEC21C2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9B67-F1B3-472F-9249-EF5045F8E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85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BA3A-CF11-49E6-9A80-2C4F2E8FB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55C80-1637-43CB-B299-A8E3FD36EE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D37DA7-54C3-40F0-B396-5E35BAF8E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ECBC68-DD01-4DEB-81C2-568035A29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775C-A2FF-4D8C-8C7A-DD966AC44C53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752CA-BCC3-4C09-AA6A-A53841D2C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D9DC5A-29FD-4A8D-BE56-71BBAE76A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9B67-F1B3-472F-9249-EF5045F8E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88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F71A5-F3B0-482A-ABAC-C728019F9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1977F-A11B-4723-AA59-631E94776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0F668-0F4A-43FD-884C-013A80B64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2DFD02-1E1A-4E02-90D6-5021B59183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C6FEE8-CF7B-4D92-891F-7091CA2B1A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63A2F3-C890-4585-BF4C-3D20B8D83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775C-A2FF-4D8C-8C7A-DD966AC44C53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8114BD-5778-4DC4-9DA4-144AA9F6E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2A8030-3D1E-4AFC-9A7F-CA3504F30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9B67-F1B3-472F-9249-EF5045F8E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420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78E7B-E4F1-430C-A630-EE483D2BD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C5CE5A-566C-49C6-A123-BA185D5F2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775C-A2FF-4D8C-8C7A-DD966AC44C53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4EF52B-3155-46FA-A909-18C5BC7A1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14AF56-D3DF-45C8-97F3-4D6AB2F8E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9B67-F1B3-472F-9249-EF5045F8E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537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810368-B572-4DB5-B49F-9AD7E62AF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775C-A2FF-4D8C-8C7A-DD966AC44C53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16A59B-8FCE-43D7-9FDA-15189255F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2340FE-823B-4E05-ADED-D42C43366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9B67-F1B3-472F-9249-EF5045F8E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29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56AD-75A4-48E5-A0F0-F9C31A4A0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1C7B8-A77F-4AB4-80E1-EB6D04C00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A0610-9928-4416-80B4-769131C3AC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6D436-58A6-43A4-AC3E-C32C6CDC5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775C-A2FF-4D8C-8C7A-DD966AC44C53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00D1EF-1315-4A8D-8D08-01FB9D07A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A7E14-DE4F-4BBA-846D-BD9C890B5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9B67-F1B3-472F-9249-EF5045F8E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53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9BA95-4B5E-461F-AC1F-A1250050D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44C1C0-56B1-44EF-9B55-C4E749B0EE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50AA40-6D84-4069-A4F8-CB8EE6C4B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F0F766-8415-4B59-B2E8-78169B486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775C-A2FF-4D8C-8C7A-DD966AC44C53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8A5D3-AFC0-4E9D-82D5-92A01230E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7B2087-5F4E-4A59-8F89-397DE242F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9B67-F1B3-472F-9249-EF5045F8E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22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C84D6B-8268-4533-AA9A-A5E253E32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D9C80-F199-4265-9EBB-4CCA3EC81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8216D-F802-4A9F-AB1D-240003AF55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1775C-A2FF-4D8C-8C7A-DD966AC44C53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DA8B4-3EE8-454D-A7BE-66ADDD63BA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C4D3F-BFFE-4FD4-ABA1-55813D521E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D9B67-F1B3-472F-9249-EF5045F8E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844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F61BA-F5DD-4F56-97C1-638CF7E839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255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Immunodietica</a:t>
            </a:r>
            <a:br>
              <a:rPr lang="en-US" dirty="0"/>
            </a:br>
            <a:r>
              <a:rPr lang="en-US" dirty="0"/>
              <a:t>Tissue-Expression</a:t>
            </a:r>
            <a:br>
              <a:rPr lang="en-US" dirty="0"/>
            </a:br>
            <a:r>
              <a:rPr lang="en-US" dirty="0"/>
              <a:t>Weekly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928A37-D78C-428F-91AF-2DF7843BB1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05238"/>
            <a:ext cx="9144000" cy="1655762"/>
          </a:xfrm>
        </p:spPr>
        <p:txBody>
          <a:bodyPr/>
          <a:lstStyle/>
          <a:p>
            <a:r>
              <a:rPr lang="en-US" dirty="0"/>
              <a:t>Week of August 5</a:t>
            </a:r>
            <a:r>
              <a:rPr lang="en-US" baseline="30000" dirty="0"/>
              <a:t>th,</a:t>
            </a:r>
            <a:r>
              <a:rPr lang="en-US" dirty="0"/>
              <a:t> 2019</a:t>
            </a:r>
          </a:p>
        </p:txBody>
      </p:sp>
    </p:spTree>
    <p:extLst>
      <p:ext uri="{BB962C8B-B14F-4D97-AF65-F5344CB8AC3E}">
        <p14:creationId xmlns:p14="http://schemas.microsoft.com/office/powerpoint/2010/main" val="2125254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D1BA0-B341-459E-9382-CC6E68AFB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1216"/>
            <a:ext cx="10515600" cy="1325563"/>
          </a:xfrm>
        </p:spPr>
        <p:txBody>
          <a:bodyPr/>
          <a:lstStyle/>
          <a:p>
            <a:r>
              <a:rPr lang="en-US" dirty="0"/>
              <a:t>Automation Pipeline (Unix)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F3985-9138-44FB-B27B-8F7CB0D8E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1" y="1394618"/>
            <a:ext cx="5867400" cy="3266282"/>
          </a:xfrm>
        </p:spPr>
        <p:txBody>
          <a:bodyPr>
            <a:normAutofit/>
          </a:bodyPr>
          <a:lstStyle/>
          <a:p>
            <a:r>
              <a:rPr lang="en-US" dirty="0"/>
              <a:t>Takes txt file with list epitopes as input and converts them to </a:t>
            </a:r>
            <a:r>
              <a:rPr lang="en-US" dirty="0" err="1"/>
              <a:t>fasta</a:t>
            </a:r>
            <a:r>
              <a:rPr lang="en-US" dirty="0"/>
              <a:t> format for </a:t>
            </a:r>
            <a:r>
              <a:rPr lang="en-US" dirty="0" err="1"/>
              <a:t>BlastP</a:t>
            </a:r>
            <a:endParaRPr lang="en-US" dirty="0"/>
          </a:p>
          <a:p>
            <a:endParaRPr lang="en-US" sz="1100" dirty="0"/>
          </a:p>
          <a:p>
            <a:r>
              <a:rPr lang="en-US" dirty="0"/>
              <a:t>Utilizes grep </a:t>
            </a:r>
            <a:r>
              <a:rPr lang="en-US"/>
              <a:t>(bash) function </a:t>
            </a:r>
            <a:r>
              <a:rPr lang="en-US" dirty="0"/>
              <a:t>to find </a:t>
            </a:r>
            <a:r>
              <a:rPr lang="en-US" dirty="0" err="1"/>
              <a:t>UniProt</a:t>
            </a:r>
            <a:r>
              <a:rPr lang="en-US" dirty="0"/>
              <a:t> name of proteins that contain perfect match of peptide string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6EAA4D-97A7-4594-987A-F6D8CB2EE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667" y="0"/>
            <a:ext cx="5888333" cy="41603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233E01-9A17-4A07-BD22-6A2A1BCD48E3}"/>
              </a:ext>
            </a:extLst>
          </p:cNvPr>
          <p:cNvSpPr txBox="1"/>
          <p:nvPr/>
        </p:nvSpPr>
        <p:spPr>
          <a:xfrm>
            <a:off x="-309267" y="4460878"/>
            <a:ext cx="12293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If peptide cannot be found, runs </a:t>
            </a:r>
            <a:r>
              <a:rPr lang="en-US" sz="2400" dirty="0" err="1"/>
              <a:t>Blastp</a:t>
            </a:r>
            <a:r>
              <a:rPr lang="en-US" sz="2400" dirty="0"/>
              <a:t> to find protein with highest percent similarity in identity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Runs latest version </a:t>
            </a:r>
            <a:r>
              <a:rPr lang="en-US" sz="2400" dirty="0" err="1"/>
              <a:t>BlastP</a:t>
            </a:r>
            <a:r>
              <a:rPr lang="en-US" sz="2400" dirty="0"/>
              <a:t> using same parameters as the online version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Produces </a:t>
            </a:r>
            <a:r>
              <a:rPr lang="en-US" sz="2400" dirty="0" err="1"/>
              <a:t>dataframe</a:t>
            </a:r>
            <a:r>
              <a:rPr lang="en-US" sz="2400" dirty="0"/>
              <a:t> with epitope and the corresponding </a:t>
            </a:r>
            <a:r>
              <a:rPr lang="en-US" sz="2400" dirty="0" err="1"/>
              <a:t>UniProt</a:t>
            </a:r>
            <a:r>
              <a:rPr lang="en-US" sz="2400" dirty="0"/>
              <a:t> protein names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Can be uploaded to any database site to convert to either </a:t>
            </a:r>
            <a:r>
              <a:rPr lang="en-US" sz="2400" dirty="0" err="1"/>
              <a:t>EnsembleID</a:t>
            </a:r>
            <a:r>
              <a:rPr lang="en-US" sz="2400" dirty="0"/>
              <a:t> or Gene Symbol (required as input for the R Script)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3877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37BD1-C5E2-4097-A898-28C2C0A29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0" y="111125"/>
            <a:ext cx="11595100" cy="1325563"/>
          </a:xfrm>
        </p:spPr>
        <p:txBody>
          <a:bodyPr/>
          <a:lstStyle/>
          <a:p>
            <a:r>
              <a:rPr lang="en-US" dirty="0"/>
              <a:t>Run </a:t>
            </a:r>
            <a:r>
              <a:rPr lang="en-US" dirty="0" err="1"/>
              <a:t>UniProt</a:t>
            </a:r>
            <a:r>
              <a:rPr lang="en-US" dirty="0"/>
              <a:t> Names Through Database Converter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819D77F-BF56-4DEB-A96B-74491F0A68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6645"/>
          <a:stretch/>
        </p:blipFill>
        <p:spPr>
          <a:xfrm>
            <a:off x="94457" y="1273596"/>
            <a:ext cx="6640511" cy="47069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8217EC-4D3F-4287-A880-1F759646D6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639"/>
          <a:stretch/>
        </p:blipFill>
        <p:spPr>
          <a:xfrm>
            <a:off x="6496050" y="1273597"/>
            <a:ext cx="5695950" cy="4706938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1491CFA5-1D42-4F16-9B77-275B592FF579}"/>
              </a:ext>
            </a:extLst>
          </p:cNvPr>
          <p:cNvSpPr/>
          <p:nvPr/>
        </p:nvSpPr>
        <p:spPr>
          <a:xfrm>
            <a:off x="5241925" y="2796008"/>
            <a:ext cx="1159668" cy="1054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11D86C-76E1-4D50-B29E-6A09DE232094}"/>
              </a:ext>
            </a:extLst>
          </p:cNvPr>
          <p:cNvSpPr txBox="1"/>
          <p:nvPr/>
        </p:nvSpPr>
        <p:spPr>
          <a:xfrm>
            <a:off x="545432" y="6068765"/>
            <a:ext cx="10964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Plan on eventually doing database conversion locally within the pipeline</a:t>
            </a:r>
          </a:p>
        </p:txBody>
      </p:sp>
    </p:spTree>
    <p:extLst>
      <p:ext uri="{BB962C8B-B14F-4D97-AF65-F5344CB8AC3E}">
        <p14:creationId xmlns:p14="http://schemas.microsoft.com/office/powerpoint/2010/main" val="2219491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01954-15F6-4C25-A5F5-536CE2702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of Tissue System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6BBF9-AE74-498E-B582-C702DBAA1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8089"/>
            <a:ext cx="7811278" cy="4133559"/>
          </a:xfrm>
        </p:spPr>
        <p:txBody>
          <a:bodyPr/>
          <a:lstStyle/>
          <a:p>
            <a:r>
              <a:rPr lang="en-US" dirty="0"/>
              <a:t>Used database from protein atlas</a:t>
            </a:r>
          </a:p>
          <a:p>
            <a:r>
              <a:rPr lang="en-US" dirty="0"/>
              <a:t>Started off with 58 unique locations for tissue-specificity</a:t>
            </a:r>
          </a:p>
          <a:p>
            <a:pPr marL="228600" lvl="2">
              <a:spcBef>
                <a:spcPts val="1000"/>
              </a:spcBef>
            </a:pPr>
            <a:r>
              <a:rPr lang="en-US" sz="2800" dirty="0"/>
              <a:t>Reduced all tissues/organs to 11 different types of organ systems</a:t>
            </a:r>
          </a:p>
          <a:p>
            <a:pPr marL="228600" lvl="2">
              <a:spcBef>
                <a:spcPts val="1000"/>
              </a:spcBef>
              <a:spcAft>
                <a:spcPts val="800"/>
              </a:spcAft>
            </a:pPr>
            <a:r>
              <a:rPr lang="en-US" sz="2800" dirty="0"/>
              <a:t>If epitope is found in all 11, a function removes those entries and labels it as ubiquitous instead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0241F3-C2C6-4AFE-AFEB-BBF38A2E9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3025" y="1296194"/>
            <a:ext cx="3228975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808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0865FC5-2A8A-4F32-85E7-B50920DF12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497"/>
            <a:ext cx="6794677" cy="4524530"/>
          </a:xfr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BCEB6A-DB7D-40C5-AC6C-C749FA179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933" y="243005"/>
            <a:ext cx="5050974" cy="452453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9C3462C-658A-4A00-8814-7ACA7DF6DCD8}"/>
              </a:ext>
            </a:extLst>
          </p:cNvPr>
          <p:cNvSpPr/>
          <p:nvPr/>
        </p:nvSpPr>
        <p:spPr>
          <a:xfrm>
            <a:off x="-350667" y="4767535"/>
            <a:ext cx="12270574" cy="2050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Generates bar plot which bins epitopes based on expression within each tissue system</a:t>
            </a: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Currently bar plot ignores expression-level (treats all expression level as the same value)</a:t>
            </a: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4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Need to fix: Total epitope count is halved because different </a:t>
            </a:r>
            <a:r>
              <a:rPr lang="en-US" sz="2400" dirty="0" err="1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UniProt</a:t>
            </a:r>
            <a:r>
              <a:rPr lang="en-US" sz="24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names that map to the same gene symbol during database conversion are only listed once (no duplicate gene symbols)</a:t>
            </a:r>
          </a:p>
        </p:txBody>
      </p:sp>
    </p:spTree>
    <p:extLst>
      <p:ext uri="{BB962C8B-B14F-4D97-AF65-F5344CB8AC3E}">
        <p14:creationId xmlns:p14="http://schemas.microsoft.com/office/powerpoint/2010/main" val="851634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235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Wingdings</vt:lpstr>
      <vt:lpstr>Office Theme</vt:lpstr>
      <vt:lpstr>Immunodietica Tissue-Expression Weekly Update</vt:lpstr>
      <vt:lpstr>Automation Pipeline (Unix)</vt:lpstr>
      <vt:lpstr>Run UniProt Names Through Database Converter</vt:lpstr>
      <vt:lpstr>Reduction of Tissue System Terms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Vasco Morais</dc:creator>
  <cp:lastModifiedBy>Vasco Morais</cp:lastModifiedBy>
  <cp:revision>3</cp:revision>
  <dcterms:created xsi:type="dcterms:W3CDTF">2019-08-05T07:12:26Z</dcterms:created>
  <dcterms:modified xsi:type="dcterms:W3CDTF">2019-08-05T08:00:15Z</dcterms:modified>
</cp:coreProperties>
</file>