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61" r:id="rId4"/>
    <p:sldId id="260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32F272-A97A-4C37-9A5E-ECFC082D6F8C}" v="59" dt="2019-08-22T20:05:19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co Morais" userId="25aa7d4186962cf6" providerId="LiveId" clId="{8D32F272-A97A-4C37-9A5E-ECFC082D6F8C}"/>
    <pc:docChg chg="undo custSel mod addSld delSld modSld">
      <pc:chgData name="Vasco Morais" userId="25aa7d4186962cf6" providerId="LiveId" clId="{8D32F272-A97A-4C37-9A5E-ECFC082D6F8C}" dt="2019-08-22T20:05:19.575" v="3137" actId="14100"/>
      <pc:docMkLst>
        <pc:docMk/>
      </pc:docMkLst>
      <pc:sldChg chg="modSp">
        <pc:chgData name="Vasco Morais" userId="25aa7d4186962cf6" providerId="LiveId" clId="{8D32F272-A97A-4C37-9A5E-ECFC082D6F8C}" dt="2019-08-22T08:45:38.727" v="816" actId="20577"/>
        <pc:sldMkLst>
          <pc:docMk/>
          <pc:sldMk cId="4194830210" sldId="256"/>
        </pc:sldMkLst>
        <pc:spChg chg="mod">
          <ac:chgData name="Vasco Morais" userId="25aa7d4186962cf6" providerId="LiveId" clId="{8D32F272-A97A-4C37-9A5E-ECFC082D6F8C}" dt="2019-08-22T08:45:19.118" v="776" actId="20577"/>
          <ac:spMkLst>
            <pc:docMk/>
            <pc:sldMk cId="4194830210" sldId="256"/>
            <ac:spMk id="2" creationId="{6441F6CF-C5EB-4527-9529-EE7CF384F72E}"/>
          </ac:spMkLst>
        </pc:spChg>
        <pc:spChg chg="mod">
          <ac:chgData name="Vasco Morais" userId="25aa7d4186962cf6" providerId="LiveId" clId="{8D32F272-A97A-4C37-9A5E-ECFC082D6F8C}" dt="2019-08-22T08:45:38.727" v="816" actId="20577"/>
          <ac:spMkLst>
            <pc:docMk/>
            <pc:sldMk cId="4194830210" sldId="256"/>
            <ac:spMk id="3" creationId="{D9B69F98-C446-4FD8-9F4F-561E58DD5B27}"/>
          </ac:spMkLst>
        </pc:spChg>
      </pc:sldChg>
      <pc:sldChg chg="modSp del mod setBg">
        <pc:chgData name="Vasco Morais" userId="25aa7d4186962cf6" providerId="LiveId" clId="{8D32F272-A97A-4C37-9A5E-ECFC082D6F8C}" dt="2019-08-22T09:09:18" v="1300" actId="2696"/>
        <pc:sldMkLst>
          <pc:docMk/>
          <pc:sldMk cId="3321232041" sldId="257"/>
        </pc:sldMkLst>
        <pc:spChg chg="mod">
          <ac:chgData name="Vasco Morais" userId="25aa7d4186962cf6" providerId="LiveId" clId="{8D32F272-A97A-4C37-9A5E-ECFC082D6F8C}" dt="2019-08-22T08:43:46.413" v="684" actId="26606"/>
          <ac:spMkLst>
            <pc:docMk/>
            <pc:sldMk cId="3321232041" sldId="257"/>
            <ac:spMk id="2" creationId="{1FEEAF25-97CD-4C08-B4BE-EC511800048A}"/>
          </ac:spMkLst>
        </pc:spChg>
        <pc:graphicFrameChg chg="add mod">
          <ac:chgData name="Vasco Morais" userId="25aa7d4186962cf6" providerId="LiveId" clId="{8D32F272-A97A-4C37-9A5E-ECFC082D6F8C}" dt="2019-08-22T08:43:46.413" v="684" actId="26606"/>
          <ac:graphicFrameMkLst>
            <pc:docMk/>
            <pc:sldMk cId="3321232041" sldId="257"/>
            <ac:graphicFrameMk id="7" creationId="{AC63B2D9-D1BA-4ED8-9A27-92D6A3FEED65}"/>
          </ac:graphicFrameMkLst>
        </pc:graphicFrameChg>
      </pc:sldChg>
      <pc:sldChg chg="modSp">
        <pc:chgData name="Vasco Morais" userId="25aa7d4186962cf6" providerId="LiveId" clId="{8D32F272-A97A-4C37-9A5E-ECFC082D6F8C}" dt="2019-08-22T08:50:43.194" v="1217" actId="20577"/>
        <pc:sldMkLst>
          <pc:docMk/>
          <pc:sldMk cId="904451052" sldId="258"/>
        </pc:sldMkLst>
        <pc:spChg chg="mod">
          <ac:chgData name="Vasco Morais" userId="25aa7d4186962cf6" providerId="LiveId" clId="{8D32F272-A97A-4C37-9A5E-ECFC082D6F8C}" dt="2019-08-22T08:44:53.048" v="716" actId="20577"/>
          <ac:spMkLst>
            <pc:docMk/>
            <pc:sldMk cId="904451052" sldId="258"/>
            <ac:spMk id="2" creationId="{C994F45D-A3B6-4C66-B37F-8EB1E91E2690}"/>
          </ac:spMkLst>
        </pc:spChg>
        <pc:spChg chg="mod">
          <ac:chgData name="Vasco Morais" userId="25aa7d4186962cf6" providerId="LiveId" clId="{8D32F272-A97A-4C37-9A5E-ECFC082D6F8C}" dt="2019-08-22T08:50:43.194" v="1217" actId="20577"/>
          <ac:spMkLst>
            <pc:docMk/>
            <pc:sldMk cId="904451052" sldId="258"/>
            <ac:spMk id="3" creationId="{2E1C76A5-1CDC-4246-9D2F-9C1444175B20}"/>
          </ac:spMkLst>
        </pc:spChg>
      </pc:sldChg>
      <pc:sldChg chg="modSp">
        <pc:chgData name="Vasco Morais" userId="25aa7d4186962cf6" providerId="LiveId" clId="{8D32F272-A97A-4C37-9A5E-ECFC082D6F8C}" dt="2019-08-22T09:23:55.701" v="2680" actId="20577"/>
        <pc:sldMkLst>
          <pc:docMk/>
          <pc:sldMk cId="2599083557" sldId="259"/>
        </pc:sldMkLst>
        <pc:spChg chg="mod">
          <ac:chgData name="Vasco Morais" userId="25aa7d4186962cf6" providerId="LiveId" clId="{8D32F272-A97A-4C37-9A5E-ECFC082D6F8C}" dt="2019-08-22T09:20:15.632" v="2125" actId="20577"/>
          <ac:spMkLst>
            <pc:docMk/>
            <pc:sldMk cId="2599083557" sldId="259"/>
            <ac:spMk id="2" creationId="{0C014E02-FAAA-445C-AC3F-6F97E827975C}"/>
          </ac:spMkLst>
        </pc:spChg>
        <pc:spChg chg="mod">
          <ac:chgData name="Vasco Morais" userId="25aa7d4186962cf6" providerId="LiveId" clId="{8D32F272-A97A-4C37-9A5E-ECFC082D6F8C}" dt="2019-08-22T09:23:55.701" v="2680" actId="20577"/>
          <ac:spMkLst>
            <pc:docMk/>
            <pc:sldMk cId="2599083557" sldId="259"/>
            <ac:spMk id="3" creationId="{6DBBB5D1-6D36-4EFD-ACF1-0FF56790D348}"/>
          </ac:spMkLst>
        </pc:spChg>
      </pc:sldChg>
      <pc:sldChg chg="modSp add">
        <pc:chgData name="Vasco Morais" userId="25aa7d4186962cf6" providerId="LiveId" clId="{8D32F272-A97A-4C37-9A5E-ECFC082D6F8C}" dt="2019-08-22T09:19:24.572" v="2083" actId="20577"/>
        <pc:sldMkLst>
          <pc:docMk/>
          <pc:sldMk cId="486211649" sldId="260"/>
        </pc:sldMkLst>
        <pc:spChg chg="mod">
          <ac:chgData name="Vasco Morais" userId="25aa7d4186962cf6" providerId="LiveId" clId="{8D32F272-A97A-4C37-9A5E-ECFC082D6F8C}" dt="2019-08-22T08:39:10.078" v="454" actId="20577"/>
          <ac:spMkLst>
            <pc:docMk/>
            <pc:sldMk cId="486211649" sldId="260"/>
            <ac:spMk id="2" creationId="{5F5C0E86-00D0-44C5-955F-9B2CB9667947}"/>
          </ac:spMkLst>
        </pc:spChg>
        <pc:spChg chg="mod">
          <ac:chgData name="Vasco Morais" userId="25aa7d4186962cf6" providerId="LiveId" clId="{8D32F272-A97A-4C37-9A5E-ECFC082D6F8C}" dt="2019-08-22T09:19:24.572" v="2083" actId="20577"/>
          <ac:spMkLst>
            <pc:docMk/>
            <pc:sldMk cId="486211649" sldId="260"/>
            <ac:spMk id="3" creationId="{02D3C88B-8ECC-494C-B7A2-7823CAE8D1AE}"/>
          </ac:spMkLst>
        </pc:spChg>
      </pc:sldChg>
      <pc:sldChg chg="addSp delSp modSp add">
        <pc:chgData name="Vasco Morais" userId="25aa7d4186962cf6" providerId="LiveId" clId="{8D32F272-A97A-4C37-9A5E-ECFC082D6F8C}" dt="2019-08-22T09:11:49.404" v="1339"/>
        <pc:sldMkLst>
          <pc:docMk/>
          <pc:sldMk cId="1926552202" sldId="261"/>
        </pc:sldMkLst>
        <pc:spChg chg="del mod">
          <ac:chgData name="Vasco Morais" userId="25aa7d4186962cf6" providerId="LiveId" clId="{8D32F272-A97A-4C37-9A5E-ECFC082D6F8C}" dt="2019-08-22T09:09:30.067" v="1304" actId="478"/>
          <ac:spMkLst>
            <pc:docMk/>
            <pc:sldMk cId="1926552202" sldId="261"/>
            <ac:spMk id="2" creationId="{8ACA1CE7-B6F3-418C-8B90-7DA77F953D77}"/>
          </ac:spMkLst>
        </pc:spChg>
        <pc:spChg chg="del">
          <ac:chgData name="Vasco Morais" userId="25aa7d4186962cf6" providerId="LiveId" clId="{8D32F272-A97A-4C37-9A5E-ECFC082D6F8C}" dt="2019-08-22T09:09:34.135" v="1305" actId="478"/>
          <ac:spMkLst>
            <pc:docMk/>
            <pc:sldMk cId="1926552202" sldId="261"/>
            <ac:spMk id="3" creationId="{0E5A77C4-39B9-4661-9A6A-3E950889C141}"/>
          </ac:spMkLst>
        </pc:spChg>
        <pc:graphicFrameChg chg="add mod">
          <ac:chgData name="Vasco Morais" userId="25aa7d4186962cf6" providerId="LiveId" clId="{8D32F272-A97A-4C37-9A5E-ECFC082D6F8C}" dt="2019-08-22T09:11:49.404" v="1339"/>
          <ac:graphicFrameMkLst>
            <pc:docMk/>
            <pc:sldMk cId="1926552202" sldId="261"/>
            <ac:graphicFrameMk id="4" creationId="{596D6B4E-1DBB-4CD0-BD82-CBD83C53E46B}"/>
          </ac:graphicFrameMkLst>
        </pc:graphicFrameChg>
        <pc:graphicFrameChg chg="add mod">
          <ac:chgData name="Vasco Morais" userId="25aa7d4186962cf6" providerId="LiveId" clId="{8D32F272-A97A-4C37-9A5E-ECFC082D6F8C}" dt="2019-08-22T09:09:52.119" v="1308" actId="571"/>
          <ac:graphicFrameMkLst>
            <pc:docMk/>
            <pc:sldMk cId="1926552202" sldId="261"/>
            <ac:graphicFrameMk id="5" creationId="{C03162B6-6EED-434E-B1ED-3B2DF2DB8A5A}"/>
          </ac:graphicFrameMkLst>
        </pc:graphicFrameChg>
      </pc:sldChg>
      <pc:sldChg chg="addSp modSp add">
        <pc:chgData name="Vasco Morais" userId="25aa7d4186962cf6" providerId="LiveId" clId="{8D32F272-A97A-4C37-9A5E-ECFC082D6F8C}" dt="2019-08-22T20:05:19.575" v="3137" actId="14100"/>
        <pc:sldMkLst>
          <pc:docMk/>
          <pc:sldMk cId="2471781748" sldId="262"/>
        </pc:sldMkLst>
        <pc:spChg chg="mod">
          <ac:chgData name="Vasco Morais" userId="25aa7d4186962cf6" providerId="LiveId" clId="{8D32F272-A97A-4C37-9A5E-ECFC082D6F8C}" dt="2019-08-22T09:25:27.279" v="2713" actId="20577"/>
          <ac:spMkLst>
            <pc:docMk/>
            <pc:sldMk cId="2471781748" sldId="262"/>
            <ac:spMk id="2" creationId="{5738AA53-2F6B-499D-ADF4-B5AC5FC0565D}"/>
          </ac:spMkLst>
        </pc:spChg>
        <pc:spChg chg="mod">
          <ac:chgData name="Vasco Morais" userId="25aa7d4186962cf6" providerId="LiveId" clId="{8D32F272-A97A-4C37-9A5E-ECFC082D6F8C}" dt="2019-08-22T20:05:19.575" v="3137" actId="14100"/>
          <ac:spMkLst>
            <pc:docMk/>
            <pc:sldMk cId="2471781748" sldId="262"/>
            <ac:spMk id="3" creationId="{5A387EF1-9154-484E-8EE8-939001F72D3C}"/>
          </ac:spMkLst>
        </pc:spChg>
        <pc:picChg chg="add mod">
          <ac:chgData name="Vasco Morais" userId="25aa7d4186962cf6" providerId="LiveId" clId="{8D32F272-A97A-4C37-9A5E-ECFC082D6F8C}" dt="2019-08-22T20:05:14.848" v="3136" actId="1076"/>
          <ac:picMkLst>
            <pc:docMk/>
            <pc:sldMk cId="2471781748" sldId="262"/>
            <ac:picMk id="5" creationId="{BE04747C-1FEC-439D-B5D1-0F486E08634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5aa7d4186962cf6/Documents/Bioinformatics/Immunodietica/Data/Improving%20Scrip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b="1"/>
              <a:t>Pipeline Improvements</a:t>
            </a:r>
          </a:p>
        </c:rich>
      </c:tx>
      <c:layout>
        <c:manualLayout>
          <c:xMode val="edge"/>
          <c:yMode val="edge"/>
          <c:x val="0.2951506073978375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'[Improving Script.xlsx]Sheet1'!$A$11</c:f>
              <c:strCache>
                <c:ptCount val="1"/>
                <c:pt idx="0">
                  <c:v>UniProt (SwissProt Query)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51C100E-395D-465F-92C7-468B44AE43E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21-463D-916B-114FF3CA0A0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3A9B200-78D4-40B7-A9D1-1EB8382183E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521-463D-916B-114FF3CA0A0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5AD5F84-610C-4ACE-98AC-2384C481ADD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521-463D-916B-114FF3CA0A0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AAD9A72-3D1F-4941-9BD6-1ECA706F4F6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521-463D-916B-114FF3CA0A0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8418ACA-61E4-4721-9B76-01C18A833F9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521-463D-916B-114FF3CA0A0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5379C8D-2930-4B08-A347-E8EB26AA104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521-463D-916B-114FF3CA0A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'[Improving Script.xlsx]Sheet1'!$B$9:$G$10</c:f>
              <c:multiLvlStrCache>
                <c:ptCount val="6"/>
                <c:lvl>
                  <c:pt idx="0">
                    <c:v>ACC ID</c:v>
                  </c:pt>
                  <c:pt idx="1">
                    <c:v>ACC ID (Improved)</c:v>
                  </c:pt>
                  <c:pt idx="2">
                    <c:v>Protein Name</c:v>
                  </c:pt>
                  <c:pt idx="3">
                    <c:v>Protein Name (Improved)</c:v>
                  </c:pt>
                  <c:pt idx="4">
                    <c:v>ACC ID</c:v>
                  </c:pt>
                  <c:pt idx="5">
                    <c:v>Protein Name</c:v>
                  </c:pt>
                </c:lvl>
                <c:lvl>
                  <c:pt idx="0">
                    <c:v>Pig MS Epitopes (67)</c:v>
                  </c:pt>
                  <c:pt idx="4">
                    <c:v>Big Epitope Set (588)</c:v>
                  </c:pt>
                </c:lvl>
              </c:multiLvlStrCache>
            </c:multiLvlStrRef>
          </c:cat>
          <c:val>
            <c:numRef>
              <c:f>'[Improving Script.xlsx]Sheet1'!$B$11:$G$11</c:f>
              <c:numCache>
                <c:formatCode>General</c:formatCode>
                <c:ptCount val="6"/>
                <c:pt idx="0">
                  <c:v>79.104477611940297</c:v>
                </c:pt>
                <c:pt idx="1">
                  <c:v>98.507462686567166</c:v>
                </c:pt>
                <c:pt idx="2">
                  <c:v>97.014925373134332</c:v>
                </c:pt>
                <c:pt idx="3">
                  <c:v>98.507462686567166</c:v>
                </c:pt>
                <c:pt idx="4">
                  <c:v>83.843537414965979</c:v>
                </c:pt>
                <c:pt idx="5">
                  <c:v>95.408163265306129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'[Improving Script.xlsx]Sheet1'!$B$4:$G$4</c15:f>
                <c15:dlblRangeCache>
                  <c:ptCount val="6"/>
                  <c:pt idx="0">
                    <c:v>53</c:v>
                  </c:pt>
                  <c:pt idx="1">
                    <c:v>66</c:v>
                  </c:pt>
                  <c:pt idx="2">
                    <c:v>65</c:v>
                  </c:pt>
                  <c:pt idx="3">
                    <c:v>66</c:v>
                  </c:pt>
                  <c:pt idx="4">
                    <c:v>493</c:v>
                  </c:pt>
                  <c:pt idx="5">
                    <c:v>561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0521-463D-916B-114FF3CA0A08}"/>
            </c:ext>
          </c:extLst>
        </c:ser>
        <c:ser>
          <c:idx val="1"/>
          <c:order val="1"/>
          <c:tx>
            <c:strRef>
              <c:f>'[Improving Script.xlsx]Sheet1'!$A$12</c:f>
              <c:strCache>
                <c:ptCount val="1"/>
                <c:pt idx="0">
                  <c:v>Gene Symbol (db2db Query)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E3E1AFD-15F0-41ED-A07D-01B46C7A4E5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521-463D-916B-114FF3CA0A0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5512064-46D5-49B8-A1AA-B2ED56EFED0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521-463D-916B-114FF3CA0A0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96EFDC5-919E-4F97-BA86-A75B0782E50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521-463D-916B-114FF3CA0A0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1400304-D153-4704-AD74-81663962552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521-463D-916B-114FF3CA0A0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F8A2D98-CDCB-4D24-9E89-E33C26E89B9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0521-463D-916B-114FF3CA0A0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30AAC06-C7C7-4B8C-9CF9-204963F7674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521-463D-916B-114FF3CA0A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'[Improving Script.xlsx]Sheet1'!$B$9:$G$10</c:f>
              <c:multiLvlStrCache>
                <c:ptCount val="6"/>
                <c:lvl>
                  <c:pt idx="0">
                    <c:v>ACC ID</c:v>
                  </c:pt>
                  <c:pt idx="1">
                    <c:v>ACC ID (Improved)</c:v>
                  </c:pt>
                  <c:pt idx="2">
                    <c:v>Protein Name</c:v>
                  </c:pt>
                  <c:pt idx="3">
                    <c:v>Protein Name (Improved)</c:v>
                  </c:pt>
                  <c:pt idx="4">
                    <c:v>ACC ID</c:v>
                  </c:pt>
                  <c:pt idx="5">
                    <c:v>Protein Name</c:v>
                  </c:pt>
                </c:lvl>
                <c:lvl>
                  <c:pt idx="0">
                    <c:v>Pig MS Epitopes (67)</c:v>
                  </c:pt>
                  <c:pt idx="4">
                    <c:v>Big Epitope Set (588)</c:v>
                  </c:pt>
                </c:lvl>
              </c:multiLvlStrCache>
            </c:multiLvlStrRef>
          </c:cat>
          <c:val>
            <c:numRef>
              <c:f>'[Improving Script.xlsx]Sheet1'!$B$12:$G$12</c:f>
              <c:numCache>
                <c:formatCode>General</c:formatCode>
                <c:ptCount val="6"/>
                <c:pt idx="0">
                  <c:v>76.119402985074629</c:v>
                </c:pt>
                <c:pt idx="1">
                  <c:v>88.059701492537314</c:v>
                </c:pt>
                <c:pt idx="2">
                  <c:v>94.029850746268664</c:v>
                </c:pt>
                <c:pt idx="3">
                  <c:v>97.014925373134332</c:v>
                </c:pt>
                <c:pt idx="4">
                  <c:v>81.972789115646265</c:v>
                </c:pt>
                <c:pt idx="5">
                  <c:v>89.115646258503403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'[Improving Script.xlsx]Sheet1'!$B$6:$G$6</c15:f>
                <c15:dlblRangeCache>
                  <c:ptCount val="6"/>
                  <c:pt idx="0">
                    <c:v>51</c:v>
                  </c:pt>
                  <c:pt idx="1">
                    <c:v>59</c:v>
                  </c:pt>
                  <c:pt idx="2">
                    <c:v>63</c:v>
                  </c:pt>
                  <c:pt idx="3">
                    <c:v>65</c:v>
                  </c:pt>
                  <c:pt idx="4">
                    <c:v>482</c:v>
                  </c:pt>
                  <c:pt idx="5">
                    <c:v>524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0521-463D-916B-114FF3CA0A08}"/>
            </c:ext>
          </c:extLst>
        </c:ser>
        <c:ser>
          <c:idx val="2"/>
          <c:order val="2"/>
          <c:tx>
            <c:strRef>
              <c:f>'[Improving Script.xlsx]Sheet1'!$A$13</c:f>
              <c:strCache>
                <c:ptCount val="1"/>
                <c:pt idx="0">
                  <c:v>Unmatched (SwissProt Query)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92D4447-2498-45A4-B19E-7DB16FC39BD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521-463D-916B-114FF3CA0A0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3AC0017-DC4C-4710-AFD3-078B04434D3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0521-463D-916B-114FF3CA0A0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75744AD-CD08-4CEA-B94D-DCD2F3A80A5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0521-463D-916B-114FF3CA0A0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FCF2B87-019B-444C-9B9C-FFB188D4A1A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0521-463D-916B-114FF3CA0A0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F0AE732-EB17-41E2-B4F8-BF7C22FF7EC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0521-463D-916B-114FF3CA0A0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2C30B44-1545-456A-978A-3DA5E8F794A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0521-463D-916B-114FF3CA0A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'[Improving Script.xlsx]Sheet1'!$B$9:$G$10</c:f>
              <c:multiLvlStrCache>
                <c:ptCount val="6"/>
                <c:lvl>
                  <c:pt idx="0">
                    <c:v>ACC ID</c:v>
                  </c:pt>
                  <c:pt idx="1">
                    <c:v>ACC ID (Improved)</c:v>
                  </c:pt>
                  <c:pt idx="2">
                    <c:v>Protein Name</c:v>
                  </c:pt>
                  <c:pt idx="3">
                    <c:v>Protein Name (Improved)</c:v>
                  </c:pt>
                  <c:pt idx="4">
                    <c:v>ACC ID</c:v>
                  </c:pt>
                  <c:pt idx="5">
                    <c:v>Protein Name</c:v>
                  </c:pt>
                </c:lvl>
                <c:lvl>
                  <c:pt idx="0">
                    <c:v>Pig MS Epitopes (67)</c:v>
                  </c:pt>
                  <c:pt idx="4">
                    <c:v>Big Epitope Set (588)</c:v>
                  </c:pt>
                </c:lvl>
              </c:multiLvlStrCache>
            </c:multiLvlStrRef>
          </c:cat>
          <c:val>
            <c:numRef>
              <c:f>'[Improving Script.xlsx]Sheet1'!$B$13:$G$13</c:f>
              <c:numCache>
                <c:formatCode>General</c:formatCode>
                <c:ptCount val="6"/>
                <c:pt idx="0">
                  <c:v>20.8955223880597</c:v>
                </c:pt>
                <c:pt idx="1">
                  <c:v>1.4925373134328357</c:v>
                </c:pt>
                <c:pt idx="2">
                  <c:v>2.9850746268656714</c:v>
                </c:pt>
                <c:pt idx="3">
                  <c:v>1.4925373134328357</c:v>
                </c:pt>
                <c:pt idx="4">
                  <c:v>16.156462585034014</c:v>
                </c:pt>
                <c:pt idx="5">
                  <c:v>4.591836734693878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'[Improving Script.xlsx]Sheet1'!$B$5:$G$5</c15:f>
                <c15:dlblRangeCache>
                  <c:ptCount val="6"/>
                  <c:pt idx="0">
                    <c:v>14</c:v>
                  </c:pt>
                  <c:pt idx="1">
                    <c:v>1</c:v>
                  </c:pt>
                  <c:pt idx="2">
                    <c:v>2</c:v>
                  </c:pt>
                  <c:pt idx="3">
                    <c:v>1</c:v>
                  </c:pt>
                  <c:pt idx="4">
                    <c:v>95</c:v>
                  </c:pt>
                  <c:pt idx="5">
                    <c:v>27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0521-463D-916B-114FF3CA0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4594911"/>
        <c:axId val="570789503"/>
      </c:barChart>
      <c:catAx>
        <c:axId val="504594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89503"/>
        <c:crosses val="autoZero"/>
        <c:auto val="1"/>
        <c:lblAlgn val="ctr"/>
        <c:lblOffset val="100"/>
        <c:noMultiLvlLbl val="0"/>
      </c:catAx>
      <c:valAx>
        <c:axId val="57078950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594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C2FF-4C6F-4A7A-B309-08A0AB5A3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253FF-A8EA-4250-A278-49D97EE49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CD9D8-A833-47A1-9F2D-209A9E58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E2A-D6A5-491E-8CE9-05AC909B11D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98BE4-AADF-4DAA-8B08-F9AC53C4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51341-3420-4E22-949C-B4283779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554-8FF8-486B-91DF-F88635A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1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E8BF-214A-40E0-A939-89BE0411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CBE21-696F-478A-ADE5-E305DE8DD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90F-17B0-49EB-81B4-6B8B4191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E2A-D6A5-491E-8CE9-05AC909B11D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529FF-82FD-4147-8334-DA19DB1D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4FC07-D573-419B-9CFF-53219607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554-8FF8-486B-91DF-F88635A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1AC9D-6F8C-4D61-B44B-289F4434E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5CD73-B27D-40F3-B54A-2897C4A1A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C3A92-B9A9-48FE-B9EF-7275A896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E2A-D6A5-491E-8CE9-05AC909B11D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6AF5-B79F-4C5C-B8D3-12A5BA23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768B5-7368-472E-BDCB-72A9B670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554-8FF8-486B-91DF-F88635A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6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042B-FF6B-4840-ACB8-626C70ED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A013-C188-4005-9A2E-544DF824E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2DF7E-EE11-462D-98E5-C1DC189A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E2A-D6A5-491E-8CE9-05AC909B11D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733F8-37D4-4807-B1BF-BB9E1741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4297C-3282-4FF9-8506-316C6CAE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554-8FF8-486B-91DF-F88635A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88E0-0177-4CAD-8226-3319A3ED8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D12B3-6033-4D99-921A-B16D6A005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1164-0B3B-432A-9AA1-7CB9D79B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E2A-D6A5-491E-8CE9-05AC909B11D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B2CE4-F4D3-4EF7-A2AC-53A51576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C28A7-4C22-41AA-84D8-9E880724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554-8FF8-486B-91DF-F88635A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4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4A11-5302-40AD-A419-B2FFC15F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EA255-DDD0-47DF-8355-E268EC3A4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65C2B-BE04-46F8-B115-2D045FEF9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724E9-9EFA-4046-8EFE-5C5B1186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E2A-D6A5-491E-8CE9-05AC909B11D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9780F-AE16-4352-82E9-16C95310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38207-364F-48FB-AC70-DF63B1D6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554-8FF8-486B-91DF-F88635A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5235-FF34-47B5-B67C-EBA2BAE0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F263A-E83A-440E-8AA4-C11118EC7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43360-5E3F-4D8A-92F6-E77072AD5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6B421-62AB-46EE-8681-50A8CC2D9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F6597-1D21-42CD-A82E-0E759CBD6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27133-F4DF-45C4-8E80-60D8E749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E2A-D6A5-491E-8CE9-05AC909B11D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2DDA4-DAF6-4305-85A6-7DCAAC55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E5229-F1A4-4A21-A6AC-4E355137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554-8FF8-486B-91DF-F88635A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2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278E-BABD-47DD-97EF-E0DD1DBC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3A6BF-0EF8-4964-B11C-C4304CDA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E2A-D6A5-491E-8CE9-05AC909B11D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DBC39-D603-488D-8EE2-87BEEA62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58128-DBD1-4594-B6A9-DD3912DD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554-8FF8-486B-91DF-F88635A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6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1C9DF-CB28-4A08-B74C-FA225FAC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E2A-D6A5-491E-8CE9-05AC909B11D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7DF63-E0DE-4F09-9A6B-C30DDC29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2DD3D-D419-4E2A-85BE-980D7799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554-8FF8-486B-91DF-F88635A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1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D79E-DABD-47FB-A844-307DD27C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4EDC5-4D87-499E-9C1A-BB50CD881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31B75-3CBF-472C-8FB4-0811BC9E0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06ECD-CCE3-4D71-A6CB-C493F17F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E2A-D6A5-491E-8CE9-05AC909B11D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6A866-C539-4035-9DBA-38E038DE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1744D-BE82-473A-B734-50433583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554-8FF8-486B-91DF-F88635A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AF79-16ED-438C-B1EE-A495D0D4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7CD0E-4AF5-431C-A0A1-F31A16433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B2378-DB26-4991-8968-AD0652B74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AC43C-E873-4E58-A982-D3189F2B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E2A-D6A5-491E-8CE9-05AC909B11D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0C3A2-0176-4DE6-ABB7-1A9B8310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22C5C-ECF9-404C-8512-5C55EB7C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554-8FF8-486B-91DF-F88635A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4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B4ECF-4E2D-4960-8CE9-4E6642B8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50CDD-1EFF-498C-B5E9-C7CBDEC16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6E066-565D-4AB1-8A51-C35909E72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ECE2A-D6A5-491E-8CE9-05AC909B11D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E995D-304C-4A77-AD93-E38DC6509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03C7-71B9-432D-AB02-6B87A3681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1F554-8FF8-486B-91DF-F88635A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3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F6CF-C5EB-4527-9529-EE7CF384F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Immunodietica</a:t>
            </a:r>
            <a:br>
              <a:rPr lang="en-US"/>
            </a:br>
            <a:r>
              <a:rPr lang="en-US"/>
              <a:t>Tissue-Expression</a:t>
            </a:r>
            <a:br>
              <a:rPr lang="en-US"/>
            </a:br>
            <a:r>
              <a:rPr lang="en-US"/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69F98-C446-4FD8-9F4F-561E58DD5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August 22</a:t>
            </a:r>
            <a:r>
              <a:rPr lang="en-US" baseline="30000"/>
              <a:t>nd</a:t>
            </a:r>
            <a:r>
              <a:rPr lang="en-US"/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419483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F45D-A3B6-4C66-B37F-8EB1E91E2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744" y="-76311"/>
            <a:ext cx="10515600" cy="1325563"/>
          </a:xfrm>
        </p:spPr>
        <p:txBody>
          <a:bodyPr/>
          <a:lstStyle/>
          <a:p>
            <a:r>
              <a:rPr lang="en-US"/>
              <a:t>Pipeline Automation &amp; WIP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C76A5-1CDC-4246-9D2F-9C1444175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91" y="1249252"/>
            <a:ext cx="11558788" cy="5467080"/>
          </a:xfrm>
        </p:spPr>
        <p:txBody>
          <a:bodyPr>
            <a:normAutofit lnSpcReduction="10000"/>
          </a:bodyPr>
          <a:lstStyle/>
          <a:p>
            <a:r>
              <a:rPr lang="en-US"/>
              <a:t>Using UniProt Protein names to obtain Gene Symbol seemed error-prone</a:t>
            </a:r>
          </a:p>
          <a:p>
            <a:pPr lvl="1"/>
            <a:r>
              <a:rPr lang="en-US"/>
              <a:t>Rewrote new code which utilized UniProt Accession ID (6-Digit Alphanumeric ID)</a:t>
            </a:r>
          </a:p>
          <a:p>
            <a:r>
              <a:rPr lang="en-US"/>
              <a:t>After that, rewrote new improved version of both scripts to try and improve success rate/decrease failure rate (target rate = &lt;5% failure)</a:t>
            </a:r>
          </a:p>
          <a:p>
            <a:r>
              <a:rPr lang="en-US"/>
              <a:t>Ran new and improved code on big dataset</a:t>
            </a:r>
          </a:p>
          <a:p>
            <a:endParaRPr lang="en-US"/>
          </a:p>
          <a:p>
            <a:r>
              <a:rPr lang="en-US"/>
              <a:t>Pipeline now is fully automated (from epitopes to visualization)</a:t>
            </a:r>
          </a:p>
          <a:p>
            <a:pPr lvl="1"/>
            <a:r>
              <a:rPr lang="en-US"/>
              <a:t>Wrote python subscripts that utilize database APIs to go from ID to gene symbol</a:t>
            </a:r>
          </a:p>
          <a:p>
            <a:pPr lvl="1"/>
            <a:r>
              <a:rPr lang="en-US"/>
              <a:t>Prints out summary stats after finishing pipeline (graphed on next slide)</a:t>
            </a:r>
          </a:p>
          <a:p>
            <a:pPr lvl="1"/>
            <a:endParaRPr lang="en-US"/>
          </a:p>
          <a:p>
            <a:r>
              <a:rPr lang="en-US"/>
              <a:t>Unfortunately, did not have time to work on R plots</a:t>
            </a:r>
          </a:p>
          <a:p>
            <a:r>
              <a:rPr lang="en-US"/>
              <a:t>Cleaned-up and wrote comments for all code in pipeline automation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5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96D6B4E-1DBB-4CD0-BD82-CBD83C53E4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6763914"/>
              </p:ext>
            </p:extLst>
          </p:nvPr>
        </p:nvGraphicFramePr>
        <p:xfrm>
          <a:off x="631295" y="111034"/>
          <a:ext cx="10929410" cy="6746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655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0E86-00D0-44C5-955F-9B2CB966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Automation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3C88B-8ECC-494C-B7A2-7823CAE8D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4586"/>
          </a:xfrm>
        </p:spPr>
        <p:txBody>
          <a:bodyPr>
            <a:normAutofit/>
          </a:bodyPr>
          <a:lstStyle/>
          <a:p>
            <a:r>
              <a:rPr lang="en-US"/>
              <a:t>Original Script </a:t>
            </a:r>
            <a:r>
              <a:rPr lang="en-US">
                <a:sym typeface="Wingdings" panose="05000000000000000000" pitchFamily="2" charset="2"/>
              </a:rPr>
              <a:t> As high as 20% failure rate (unmatched epitopes)</a:t>
            </a:r>
          </a:p>
          <a:p>
            <a:r>
              <a:rPr lang="en-US">
                <a:sym typeface="Wingdings" panose="05000000000000000000" pitchFamily="2" charset="2"/>
              </a:rPr>
              <a:t>Improved Script  Consistently &lt;5% failure rate (even on big dataset)</a:t>
            </a:r>
          </a:p>
          <a:p>
            <a:endParaRPr lang="en-US"/>
          </a:p>
          <a:p>
            <a:r>
              <a:rPr lang="en-US"/>
              <a:t>Originally, using protein names could not be automated to obtain gene symbol</a:t>
            </a:r>
          </a:p>
          <a:p>
            <a:pPr lvl="1"/>
            <a:r>
              <a:rPr lang="en-US"/>
              <a:t>Wrote script that used UniProt Accession ID which could utilize APIs to find gene symbol</a:t>
            </a:r>
          </a:p>
          <a:p>
            <a:r>
              <a:rPr lang="en-US"/>
              <a:t>Surprisingly, using ACC ID had significantly lower hit rate compared to protein name</a:t>
            </a:r>
          </a:p>
          <a:p>
            <a:pPr lvl="1"/>
            <a:r>
              <a:rPr lang="en-US"/>
              <a:t>Developed complicated code that uses db2db API to use protein name to obtain gene symbol instead</a:t>
            </a:r>
          </a:p>
        </p:txBody>
      </p:sp>
    </p:spTree>
    <p:extLst>
      <p:ext uri="{BB962C8B-B14F-4D97-AF65-F5344CB8AC3E}">
        <p14:creationId xmlns:p14="http://schemas.microsoft.com/office/powerpoint/2010/main" val="48621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AA53-2F6B-499D-ADF4-B5AC5FC0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Problems/Issues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87EF1-9154-484E-8EE8-939001F72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52" y="1547779"/>
            <a:ext cx="5218612" cy="4332973"/>
          </a:xfrm>
        </p:spPr>
        <p:txBody>
          <a:bodyPr/>
          <a:lstStyle/>
          <a:p>
            <a:r>
              <a:rPr lang="en-US"/>
              <a:t>A number of the entries only have “Uncertain” or “Not Detected” for tissue-specificity</a:t>
            </a:r>
          </a:p>
          <a:p>
            <a:pPr lvl="1"/>
            <a:r>
              <a:rPr lang="en-US"/>
              <a:t>Filtered out and will not be displayed on R plots</a:t>
            </a:r>
          </a:p>
          <a:p>
            <a:r>
              <a:rPr lang="en-US"/>
              <a:t>Many, many duplicate entries in big dataset (same epitope, different organism)</a:t>
            </a:r>
          </a:p>
          <a:p>
            <a:pPr lvl="1"/>
            <a:r>
              <a:rPr lang="en-US"/>
              <a:t>Not sure if necessary to keep each instance or remove duplicates for plots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04747C-1FEC-439D-B5D1-0F486E086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28" y="1251568"/>
            <a:ext cx="6238921" cy="46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8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4E02-FAAA-445C-AC3F-6F97E827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Things to Accomplish: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BB5D1-6D36-4EFD-ACF1-0FF56790D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Resume work on R portion of script:</a:t>
            </a:r>
          </a:p>
          <a:p>
            <a:pPr lvl="1"/>
            <a:r>
              <a:rPr lang="en-US"/>
              <a:t>Produce several different levels of tissue-specificity plots</a:t>
            </a:r>
          </a:p>
          <a:p>
            <a:pPr lvl="1"/>
            <a:r>
              <a:rPr lang="en-US"/>
              <a:t>Integrate into rest of pipeline so everything is fully automated and can be run on over AWS</a:t>
            </a:r>
          </a:p>
          <a:p>
            <a:pPr lvl="1"/>
            <a:endParaRPr lang="en-US"/>
          </a:p>
          <a:p>
            <a:r>
              <a:rPr lang="en-US"/>
              <a:t>Update GitHub repository so all code is documented and can be downloaded and run on any machine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Immunodietica Tissue-Expression Weekly Update</vt:lpstr>
      <vt:lpstr>Pipeline Automation &amp; WIP Updates</vt:lpstr>
      <vt:lpstr>PowerPoint Presentation</vt:lpstr>
      <vt:lpstr>Pipeline Automation Results</vt:lpstr>
      <vt:lpstr>Problems/Issues</vt:lpstr>
      <vt:lpstr>Next Things to Accomplish: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vasco_morais@outlook.com</dc:creator>
  <cp:lastModifiedBy>vasco_morais@outlook.com</cp:lastModifiedBy>
  <cp:revision>1</cp:revision>
  <dcterms:created xsi:type="dcterms:W3CDTF">2019-08-22T08:26:02Z</dcterms:created>
  <dcterms:modified xsi:type="dcterms:W3CDTF">2019-08-22T20:14:17Z</dcterms:modified>
</cp:coreProperties>
</file>