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358D4-4EAC-4D74-967D-584E7DB7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Projet LO02 : 8 américain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76AFD9-5709-404C-A243-A87981F20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Modélisation uml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48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65E85-6999-4F8B-8D58-27DCDE44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014E0-B363-4A34-90CA-E2352D68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</a:t>
            </a:r>
          </a:p>
          <a:p>
            <a:r>
              <a:rPr lang="en-US" dirty="0"/>
              <a:t>But : se débarrasser de ses cartes en premier</a:t>
            </a:r>
          </a:p>
          <a:p>
            <a:r>
              <a:rPr lang="en-US" dirty="0"/>
              <a:t>Les cartes peuvent avoir des effets sur le tour de jeu ou les actions du prochain joueur</a:t>
            </a:r>
          </a:p>
          <a:p>
            <a:r>
              <a:rPr lang="en-US" dirty="0"/>
              <a:t>Il faut dire carte quand on a plus qu’une carte en main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3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3BD04-659B-4678-AD8F-85D66ADC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5F71B-6EFA-4312-8844-FE40348E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 d’utilisation du système</a:t>
            </a:r>
          </a:p>
          <a:p>
            <a:r>
              <a:rPr lang="en-US" dirty="0"/>
              <a:t>Diagramme de classes + pattern strategy</a:t>
            </a:r>
          </a:p>
          <a:p>
            <a:r>
              <a:rPr lang="en-US" dirty="0"/>
              <a:t>Diagramme de séquence</a:t>
            </a:r>
          </a:p>
          <a:p>
            <a:r>
              <a:rPr lang="en-US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28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4B20F-9419-46E6-A23D-03979F60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01" y="464410"/>
            <a:ext cx="4985863" cy="1244103"/>
          </a:xfrm>
        </p:spPr>
        <p:txBody>
          <a:bodyPr>
            <a:normAutofit/>
          </a:bodyPr>
          <a:lstStyle/>
          <a:p>
            <a:r>
              <a:rPr lang="en-US" sz="2800" dirty="0"/>
              <a:t>Cas d’utilisation du système</a:t>
            </a:r>
            <a:endParaRPr lang="fr-FR" sz="2800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8351552-4B6E-4C76-982F-25BD7821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575" y="133959"/>
            <a:ext cx="4634553" cy="66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DA0EF-4B61-4DE8-86F5-C7F43DA7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33" y="618517"/>
            <a:ext cx="357843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Diagramme de classes</a:t>
            </a:r>
            <a:endParaRPr lang="fr-FR" sz="2800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C91C303-8CA0-4F2A-A1A3-1757E19AE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553" y="99515"/>
            <a:ext cx="7531500" cy="64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7D20E-00EF-4BC4-A260-F38C01DB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Pattern strategy</a:t>
            </a:r>
            <a:br>
              <a:rPr lang="en-US" dirty="0"/>
            </a:b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A5303C5-16FA-4577-B76D-D409F79AB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002" y="1737697"/>
            <a:ext cx="72514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5477C-7A34-476E-A7FE-AE0A607A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78" y="376839"/>
            <a:ext cx="3568321" cy="1478570"/>
          </a:xfrm>
        </p:spPr>
        <p:txBody>
          <a:bodyPr>
            <a:normAutofit/>
          </a:bodyPr>
          <a:lstStyle/>
          <a:p>
            <a:r>
              <a:rPr lang="en-US" sz="2800" dirty="0"/>
              <a:t>Diagramme de séquence</a:t>
            </a:r>
            <a:endParaRPr lang="fr-FR" sz="2800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FEFDB12-0E6E-4F9F-B58C-587422CD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119" y="0"/>
            <a:ext cx="6664655" cy="70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E42BF-7723-49A6-B80C-0E750949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E75B0-4150-4CE3-850A-FAE8C5E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Aspects certains : classes, idée du diagramme de séquence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Aspects incertains </a:t>
            </a:r>
            <a:r>
              <a:rPr lang="en-US"/>
              <a:t>: les </a:t>
            </a:r>
            <a:r>
              <a:rPr lang="en-US" dirty="0"/>
              <a:t>méthodes </a:t>
            </a:r>
            <a:r>
              <a:rPr lang="en-US"/>
              <a:t>des classes, diagramme de cas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65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Circuit</vt:lpstr>
      <vt:lpstr>Projet LO02 : 8 américain</vt:lpstr>
      <vt:lpstr>Introduction</vt:lpstr>
      <vt:lpstr>plan</vt:lpstr>
      <vt:lpstr>Cas d’utilisation du système</vt:lpstr>
      <vt:lpstr>Diagramme de classes</vt:lpstr>
      <vt:lpstr>Pattern strategy </vt:lpstr>
      <vt:lpstr>Diagramme de séquence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LO02 : 8 américain</dc:title>
  <cp:revision>2</cp:revision>
  <dcterms:modified xsi:type="dcterms:W3CDTF">2017-10-19T12:37:41Z</dcterms:modified>
</cp:coreProperties>
</file>