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64" autoAdjust="0"/>
  </p:normalViewPr>
  <p:slideViewPr>
    <p:cSldViewPr>
      <p:cViewPr varScale="1">
        <p:scale>
          <a:sx n="65" d="100"/>
          <a:sy n="65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A2C7835-420E-46BD-9C37-545AAF61EF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42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723BCC0-7EB2-42CA-9794-15E67250110D}" type="slidenum">
              <a:rPr lang="zh-CN" altLang="en-US">
                <a:latin typeface="Times New Roman" pitchFamily="18" charset="0"/>
              </a:rPr>
              <a:pPr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D1B3147-C77E-4E53-A632-F0563717D163}" type="slidenum">
              <a:rPr lang="zh-CN" altLang="en-US">
                <a:latin typeface="Times New Roman" pitchFamily="18" charset="0"/>
              </a:rPr>
              <a:pPr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2.   P99</a:t>
            </a:r>
          </a:p>
          <a:p>
            <a:pPr eaLnBrk="1" hangingPunct="1"/>
            <a:r>
              <a:rPr lang="en-US" altLang="zh-CN" smtClean="0"/>
              <a:t>4.   P368</a:t>
            </a:r>
          </a:p>
          <a:p>
            <a:pPr eaLnBrk="1" hangingPunct="1"/>
            <a:r>
              <a:rPr lang="en-US" altLang="zh-CN" smtClean="0"/>
              <a:t>7.   P93</a:t>
            </a:r>
          </a:p>
          <a:p>
            <a:pPr eaLnBrk="1" hangingPunct="1"/>
            <a:r>
              <a:rPr lang="en-US" altLang="zh-CN" smtClean="0"/>
              <a:t>10. P87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ED4791-A1ED-46EE-B893-051F4D5D4E5B}" type="slidenum">
              <a:rPr lang="zh-CN" altLang="en-US">
                <a:latin typeface="Times New Roman" pitchFamily="18" charset="0"/>
              </a:rPr>
              <a:pPr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F48F7-C3E7-4D07-ADDB-475831BCCC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FD75-4ECB-46CE-B02F-A687369E0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8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F05D4-74C3-436B-BE60-90531DA04A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40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C4AB5-299B-4BDF-BD51-D412414A9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52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D047-1E50-4BE8-8D2F-41EA4942E4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FD852-DE75-4D51-B321-65D2F7BBF4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68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7ED84-6491-4B0E-9FF2-D1DFD8A736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3F179-3ADB-4D82-A77F-2CF4F8F09D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51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BAB5A-334E-4D97-B2AF-9061D4E9D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BF874-652D-4905-9857-2932D76D63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9D31-709D-4F3A-9691-D47F8CF836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09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EF11D398-B591-497D-81A7-ED3DE99A7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 smtClean="0">
                <a:latin typeface="Tahoma" pitchFamily="34" charset="0"/>
                <a:ea typeface="微软雅黑" pitchFamily="34" charset="-122"/>
              </a:rPr>
              <a:t>模拟试题</a:t>
            </a:r>
          </a:p>
        </p:txBody>
      </p:sp>
      <p:pic>
        <p:nvPicPr>
          <p:cNvPr id="2051" name="Picture 4" descr="0_jw2_zx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81300"/>
            <a:ext cx="316388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BS02009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82888"/>
            <a:ext cx="3051175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smtClean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判断题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夜视侦察必须有光谱转换及亮度增强两个过程。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是否采用人民战争，前提不是装备的优劣，而是战争的革命性、正义性。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自动寻的制导的导弹一经发射只与目标有关。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smtClean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单选题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美国国家战略的核心内容是：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打击恐怖主义	    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对付地区冲突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发展经济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领导世界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西周的军队主力是：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步兵		    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战车兵	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骑兵	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弩兵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可用作弹道导弹的发动机是：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涡轮喷气发动机    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涡轮风扇发动机   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冲压喷气发动机     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火箭发动机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smtClean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不定选题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研究和指导战争必须着眼于战争的什么差异？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规模	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地域	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性质	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时间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固体火箭发动机与液体火箭发动机相比有以下特点：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600" smtClean="0">
                <a:latin typeface="Tahoma" pitchFamily="34" charset="0"/>
                <a:ea typeface="微软雅黑" pitchFamily="34" charset="-122"/>
              </a:rPr>
              <a:t>a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简单可靠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重量轻、尺寸小     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战斗准备时间短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比推力大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en-US" altLang="zh-CN" sz="2000" smtClean="0">
                <a:latin typeface="Tahoma" pitchFamily="34" charset="0"/>
                <a:ea typeface="微软雅黑" pitchFamily="34" charset="-122"/>
              </a:rPr>
              <a:t>GPS</a:t>
            </a: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制导有以下特点：</a:t>
            </a:r>
            <a:endParaRPr lang="en-US" altLang="zh-CN" sz="2000" smtClean="0">
              <a:latin typeface="Tahoma" pitchFamily="34" charset="0"/>
              <a:ea typeface="微软雅黑" pitchFamily="3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命中精度高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制导距离远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发射后不管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抗干扰能力强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smtClean="0">
                <a:latin typeface="Tahoma" pitchFamily="34" charset="0"/>
                <a:ea typeface="微软雅黑" pitchFamily="34" charset="-122"/>
              </a:rPr>
              <a:t>战争的性质和结局受什么决定？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政治	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军事	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经济		</a:t>
            </a:r>
            <a:r>
              <a:rPr lang="en-US" altLang="zh-CN" sz="1800" smtClean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smtClean="0">
                <a:latin typeface="Tahoma" pitchFamily="34" charset="0"/>
                <a:ea typeface="微软雅黑" pitchFamily="34" charset="-122"/>
              </a:rPr>
              <a:t>国防实力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itchFamily="34" charset="0"/>
                <a:ea typeface="微软雅黑" pitchFamily="34" charset="-122"/>
              </a:rPr>
              <a:t>参考答案</a:t>
            </a: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692275" y="2060575"/>
            <a:ext cx="2819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1. F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2. 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3. F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4. d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5. b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4664075" y="2060575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6. d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7. bcd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8. abc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9. abc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>
                <a:latin typeface="微软雅黑" pitchFamily="34" charset="-122"/>
                <a:ea typeface="微软雅黑" pitchFamily="34" charset="-122"/>
              </a:rPr>
              <a:t>10.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258</TotalTime>
  <Words>109</Words>
  <Application>Microsoft Office PowerPoint</Application>
  <PresentationFormat>全屏显示(4:3)</PresentationFormat>
  <Paragraphs>39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模拟试题</vt:lpstr>
      <vt:lpstr>PowerPoint 演示文稿</vt:lpstr>
      <vt:lpstr>参考答案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吕强</cp:lastModifiedBy>
  <cp:revision>12</cp:revision>
  <dcterms:created xsi:type="dcterms:W3CDTF">1601-01-01T00:00:00Z</dcterms:created>
  <dcterms:modified xsi:type="dcterms:W3CDTF">2014-06-17T13:40:22Z</dcterms:modified>
</cp:coreProperties>
</file>