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63" r:id="rId12"/>
  </p:sldMasterIdLst>
  <p:sldIdLst>
    <p:sldId id="287" r:id="rId14"/>
    <p:sldId id="320" r:id="rId15"/>
    <p:sldId id="321" r:id="rId16"/>
    <p:sldId id="322" r:id="rId17"/>
    <p:sldId id="31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 userDrawn="1">
          <p15:clr>
            <a:srgbClr val="A4A3A4"/>
          </p15:clr>
        </p15:guide>
        <p15:guide id="2" pos="38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63BDC9"/>
    <a:srgbClr val="418595"/>
    <a:srgbClr val="1BADA6"/>
    <a:srgbClr val="A8D8D7"/>
    <a:srgbClr val="62A9BA"/>
    <a:srgbClr val="82CFDE"/>
    <a:srgbClr val="82BBC8"/>
    <a:srgbClr val="52BDD2"/>
    <a:srgbClr val="F6647C"/>
    <a:srgbClr val="F43A5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987" autoAdjust="0"/>
    <p:restoredTop sz="99561" autoAdjust="0"/>
  </p:normalViewPr>
  <p:slideViewPr>
    <p:cSldViewPr snapToGrid="0" snapToObjects="1">
      <p:cViewPr varScale="1">
        <p:scale>
          <a:sx n="110" d="100"/>
          <a:sy n="110" d="100"/>
        </p:scale>
        <p:origin x="492" y="108"/>
      </p:cViewPr>
      <p:guideLst>
        <p:guide orient="horz" pos="2154"/>
        <p:guide pos="38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slide" Target="slides/slide1.xml"></Relationship><Relationship Id="rId15" Type="http://schemas.openxmlformats.org/officeDocument/2006/relationships/slide" Target="slides/slide2.xml"></Relationship><Relationship Id="rId16" Type="http://schemas.openxmlformats.org/officeDocument/2006/relationships/slide" Target="slides/slide3.xml"></Relationship><Relationship Id="rId17" Type="http://schemas.openxmlformats.org/officeDocument/2006/relationships/slide" Target="slides/slide4.xml"></Relationship><Relationship Id="rId18" Type="http://schemas.openxmlformats.org/officeDocument/2006/relationships/slide" Target="slides/slide5.xml"></Relationship><Relationship Id="rId19" Type="http://schemas.openxmlformats.org/officeDocument/2006/relationships/viewProps" Target="viewProps.xml"></Relationship><Relationship Id="rId20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52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69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62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0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1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86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52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30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3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3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hyperlink" Target="https://blog.naver.com/kingstargirl" TargetMode="External"></Relationship><Relationship Id="rId2" Type="http://schemas.openxmlformats.org/officeDocument/2006/relationships/image" Target="../media/image1.jpg"></Relationship><Relationship Id="rId4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image2.jpg"></Relationship><Relationship Id="rId3" Type="http://schemas.openxmlformats.org/officeDocument/2006/relationships/image" Target="../media/fImage10243711441.png"></Relationship><Relationship Id="rId4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60651778467.pn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5669751836334.jpeg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image1.jpg"></Relationship><Relationship Id="rId3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>
            <a:spLocks/>
          </p:cNvSpPr>
          <p:nvPr/>
        </p:nvSpPr>
        <p:spPr>
          <a:xfrm>
            <a:off x="3461385" y="1951355"/>
            <a:ext cx="4928870" cy="2385695"/>
          </a:xfrm>
          <a:prstGeom prst="rect">
            <a:avLst/>
          </a:prstGeom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fontAlgn="auto" defTabSz="1125220" eaLnBrk="0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385" spc="-185"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charset="0"/>
                <a:ea typeface="서울남산체 B" charset="0"/>
              </a:rPr>
              <a:t>해커톤 포트폴리오</a:t>
            </a:r>
            <a:endParaRPr lang="ko-KR" altLang="en-US" sz="7385" cap="none" b="0" strike="noStrike">
              <a:solidFill>
                <a:schemeClr val="tx1">
                  <a:lumMod val="75000"/>
                  <a:lumOff val="25000"/>
                </a:schemeClr>
              </a:solidFill>
              <a:latin typeface="서울남산체 B" charset="0"/>
              <a:ea typeface="서울남산체 B" charset="0"/>
            </a:endParaRPr>
          </a:p>
        </p:txBody>
      </p:sp>
      <p:sp>
        <p:nvSpPr>
          <p:cNvPr id="13" name="직사각형 12"/>
          <p:cNvSpPr>
            <a:spLocks/>
          </p:cNvSpPr>
          <p:nvPr/>
        </p:nvSpPr>
        <p:spPr>
          <a:xfrm>
            <a:off x="3623310" y="4547870"/>
            <a:ext cx="4899660" cy="377190"/>
          </a:xfrm>
          <a:prstGeom prst="rect">
            <a:avLst/>
          </a:prstGeom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fontAlgn="auto" defTabSz="1125220" eaLnBrk="0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715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서울남산체 M" charset="0"/>
                <a:ea typeface="서울남산체 M" charset="0"/>
              </a:rPr>
              <a:t>usim영 김진성</a:t>
            </a:r>
            <a:endParaRPr lang="ko-KR" altLang="en-US" sz="1715" cap="none" b="0" strike="noStrike">
              <a:solidFill>
                <a:schemeClr val="bg2">
                  <a:lumMod val="50000"/>
                  <a:lumOff val="0"/>
                </a:schemeClr>
              </a:solidFill>
              <a:latin typeface="서울남산체 M" charset="0"/>
              <a:ea typeface="서울남산체 M" charset="0"/>
            </a:endParaRPr>
          </a:p>
        </p:txBody>
      </p:sp>
      <p:sp>
        <p:nvSpPr>
          <p:cNvPr id="2" name="직사각형 1"/>
          <p:cNvSpPr>
            <a:spLocks/>
          </p:cNvSpPr>
          <p:nvPr/>
        </p:nvSpPr>
        <p:spPr>
          <a:xfrm rot="0">
            <a:off x="5022215" y="5921375"/>
            <a:ext cx="6097905" cy="285115"/>
          </a:xfrm>
          <a:prstGeom prst="rect"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r" fontAlgn="auto" defTabSz="1125220" eaLnBrk="0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5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Usi</a:t>
            </a:r>
            <a:r>
              <a:rPr lang="en-US" altLang="ko-KR" sz="1105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n</a:t>
            </a:r>
            <a:r>
              <a:rPr lang="en-US" altLang="ko-KR" sz="1105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g t</a:t>
            </a:r>
            <a:r>
              <a:rPr lang="en-US" altLang="ko-KR" sz="1105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h</a:t>
            </a:r>
            <a:r>
              <a:rPr lang="en-US" altLang="ko-KR" sz="1105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e</a:t>
            </a:r>
            <a:r>
              <a:rPr lang="en-US" altLang="ko-KR" sz="1105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s</a:t>
            </a:r>
            <a:r>
              <a:rPr lang="en-US" altLang="ko-KR" sz="1105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e </a:t>
            </a:r>
            <a:r>
              <a:rPr lang="en-US" altLang="ko-KR" sz="1105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t</a:t>
            </a:r>
            <a:r>
              <a:rPr lang="en-US" altLang="ko-KR" sz="1105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e</a:t>
            </a:r>
            <a:r>
              <a:rPr lang="en-US" altLang="ko-KR" sz="1105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m</a:t>
            </a:r>
            <a:r>
              <a:rPr lang="en-US" altLang="ko-KR" sz="1105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plates </a:t>
            </a:r>
            <a:r>
              <a:rPr lang="en-US" altLang="ko-KR" sz="1105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i</a:t>
            </a:r>
            <a:r>
              <a:rPr lang="en-US" altLang="ko-KR" sz="1105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n</a:t>
            </a:r>
            <a:r>
              <a:rPr lang="en-US" altLang="ko-KR" sz="1105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 comp</a:t>
            </a:r>
            <a:r>
              <a:rPr lang="en-US" altLang="ko-KR" sz="1105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e</a:t>
            </a:r>
            <a:r>
              <a:rPr lang="en-US" altLang="ko-KR" sz="1105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ti</a:t>
            </a:r>
            <a:r>
              <a:rPr lang="en-US" altLang="ko-KR" sz="1105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t</a:t>
            </a:r>
            <a:r>
              <a:rPr lang="en-US" altLang="ko-KR" sz="1105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i</a:t>
            </a:r>
            <a:r>
              <a:rPr lang="en-US" altLang="ko-KR" sz="1105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o</a:t>
            </a:r>
            <a:r>
              <a:rPr lang="en-US" altLang="ko-KR" sz="1105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n</a:t>
            </a:r>
            <a:r>
              <a:rPr lang="en-US" altLang="ko-KR" sz="1105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 is</a:t>
            </a:r>
            <a:r>
              <a:rPr lang="en-US" altLang="ko-KR" sz="1105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105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pr</a:t>
            </a:r>
            <a:r>
              <a:rPr lang="en-US" altLang="ko-KR" sz="1105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o</a:t>
            </a:r>
            <a:r>
              <a:rPr lang="en-US" altLang="ko-KR" sz="1105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h</a:t>
            </a:r>
            <a:r>
              <a:rPr lang="en-US" altLang="ko-KR" sz="1105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ibi</a:t>
            </a:r>
            <a:r>
              <a:rPr lang="en-US" altLang="ko-KR" sz="1105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t</a:t>
            </a:r>
            <a:r>
              <a:rPr lang="en-US" altLang="ko-KR" sz="1105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e</a:t>
            </a:r>
            <a:r>
              <a:rPr lang="en-US" altLang="ko-KR" sz="1105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d </a:t>
            </a:r>
            <a:r>
              <a:rPr lang="en-US" altLang="ko-KR" sz="1105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b</a:t>
            </a:r>
            <a:r>
              <a:rPr lang="en-US" altLang="ko-KR" sz="1105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y</a:t>
            </a:r>
            <a:r>
              <a:rPr lang="en-US" altLang="ko-KR" sz="1105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105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the ori</a:t>
            </a:r>
            <a:r>
              <a:rPr lang="en-US" altLang="ko-KR" sz="1105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g</a:t>
            </a:r>
            <a:r>
              <a:rPr lang="en-US" altLang="ko-KR" sz="1105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inal au</a:t>
            </a:r>
            <a:r>
              <a:rPr lang="en-US" altLang="ko-KR" sz="1105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t</a:t>
            </a:r>
            <a:r>
              <a:rPr lang="en-US" altLang="ko-KR" sz="1105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hor</a:t>
            </a:r>
            <a:endParaRPr lang="ko-KR" altLang="en-US" sz="1105" cap="none" b="0" strike="noStrike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>
            <a:off x="8652510" y="5732780"/>
            <a:ext cx="2815590" cy="191135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62547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30" b="0" strike="noStrike" cap="none" dirty="0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  <a:hlinkClick r:id="rId3"/>
              </a:rPr>
              <a:t>https://blog.naver.com/kingstargirl</a:t>
            </a:r>
            <a:endParaRPr lang="ko-KR" altLang="en-US" sz="1230" b="0" strike="noStrike" cap="none" dirty="0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858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>
            <a:spLocks/>
          </p:cNvSpPr>
          <p:nvPr/>
        </p:nvSpPr>
        <p:spPr>
          <a:xfrm>
            <a:off x="899795" y="501650"/>
            <a:ext cx="1693545" cy="303530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l" defTabSz="112522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30" b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INDEX</a:t>
            </a:r>
            <a:endParaRPr lang="ko-KR" altLang="en-US" sz="1230" b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pic>
        <p:nvPicPr>
          <p:cNvPr id="24" name="그림 23" descr="C:/Users/jinsu/AppData/Roaming/PolarisOffice/ETemp/4732_6585736/fImage102437114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9610" y="770255"/>
            <a:ext cx="5660390" cy="5661660"/>
          </a:xfrm>
          <a:prstGeom prst="rect"/>
          <a:noFill/>
        </p:spPr>
      </p:pic>
      <p:sp>
        <p:nvSpPr>
          <p:cNvPr id="25" name="텍스트 상자 24"/>
          <p:cNvSpPr txBox="1">
            <a:spLocks/>
          </p:cNvSpPr>
          <p:nvPr/>
        </p:nvSpPr>
        <p:spPr>
          <a:xfrm rot="0">
            <a:off x="7165975" y="2262505"/>
            <a:ext cx="3364865" cy="26765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>
                <a:latin typeface="서울남산체 L" charset="0"/>
                <a:ea typeface="서울남산체 L" charset="0"/>
              </a:rPr>
              <a:t>제가 선린인고 해커톤에 나가게 된</a:t>
            </a:r>
            <a:endParaRPr lang="ko-KR" altLang="en-US" sz="2800">
              <a:latin typeface="서울남산체 L" charset="0"/>
              <a:ea typeface="서울남산체 L" charset="0"/>
            </a:endParaRPr>
          </a:p>
          <a:p>
            <a:pPr marL="0" indent="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>
                <a:latin typeface="서울남산체 L" charset="0"/>
                <a:ea typeface="서울남산체 L" charset="0"/>
              </a:rPr>
              <a:t>과정을 페이스북 메신저에 모작하고각색하여 넣은 모습입니다.</a:t>
            </a:r>
            <a:endParaRPr lang="ko-KR" altLang="en-US" sz="1800">
              <a:solidFill>
                <a:schemeClr val="tx1"/>
              </a:solidFill>
              <a:latin typeface="서울남산체 L" charset="0"/>
              <a:ea typeface="서울남산체 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853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>
            <a:spLocks/>
          </p:cNvSpPr>
          <p:nvPr/>
        </p:nvSpPr>
        <p:spPr>
          <a:xfrm rot="0">
            <a:off x="899795" y="501650"/>
            <a:ext cx="1694180" cy="30416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l" fontAlgn="auto" defTabSz="1125220" eaLnBrk="0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30" cap="none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INDEX</a:t>
            </a:r>
            <a:endParaRPr lang="ko-KR" altLang="en-US" sz="1230" cap="none" b="0" strike="noStrike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5" name="텍스트 상자 24"/>
          <p:cNvSpPr txBox="1">
            <a:spLocks/>
          </p:cNvSpPr>
          <p:nvPr/>
        </p:nvSpPr>
        <p:spPr>
          <a:xfrm rot="0">
            <a:off x="7154545" y="2689225"/>
            <a:ext cx="3364865" cy="224599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>
                <a:latin typeface="서울남산체 L" charset="0"/>
                <a:ea typeface="서울남산체 L" charset="0"/>
              </a:rPr>
              <a:t>오버워치 캐릭터 중 하나인 자리야를 도트를 이용해 저만의 스타일을 넣어서 바꾼 모습입니다.</a:t>
            </a:r>
            <a:endParaRPr lang="ko-KR" altLang="en-US" sz="1800">
              <a:solidFill>
                <a:schemeClr val="tx1"/>
              </a:solidFill>
              <a:latin typeface="서울남산체 L" charset="0"/>
              <a:ea typeface="서울남산체 L" charset="0"/>
            </a:endParaRPr>
          </a:p>
        </p:txBody>
      </p:sp>
      <p:pic>
        <p:nvPicPr>
          <p:cNvPr id="26" name="그림 25" descr="C:/Users/jinsu/AppData/Roaming/PolarisOffice/ETemp/4732_6585736/fImage6065177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9200" y="1290955"/>
            <a:ext cx="4277995" cy="42792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>
            <a:spLocks/>
          </p:cNvSpPr>
          <p:nvPr/>
        </p:nvSpPr>
        <p:spPr>
          <a:xfrm rot="0">
            <a:off x="899795" y="501650"/>
            <a:ext cx="1694180" cy="30416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l" fontAlgn="auto" defTabSz="1125220" eaLnBrk="0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30" cap="none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INDEX</a:t>
            </a:r>
            <a:endParaRPr lang="ko-KR" altLang="en-US" sz="1230" cap="none" b="0" strike="noStrike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5" name="텍스트 상자 24"/>
          <p:cNvSpPr txBox="1">
            <a:spLocks/>
          </p:cNvSpPr>
          <p:nvPr/>
        </p:nvSpPr>
        <p:spPr>
          <a:xfrm rot="0">
            <a:off x="7178040" y="2357755"/>
            <a:ext cx="3364865" cy="26765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>
                <a:latin typeface="서울남산체 L" charset="0"/>
                <a:ea typeface="서울남산체 L" charset="0"/>
              </a:rPr>
              <a:t>도트로 제가 만들어낸 게임 아이템 중 하나입니다. 검은색과 보라색, 그리고 녹색을 조화시켰습니다.</a:t>
            </a:r>
            <a:endParaRPr lang="ko-KR" altLang="en-US" sz="1800">
              <a:solidFill>
                <a:schemeClr val="tx1"/>
              </a:solidFill>
              <a:latin typeface="서울남산체 L" charset="0"/>
              <a:ea typeface="서울남산체 L" charset="0"/>
            </a:endParaRPr>
          </a:p>
        </p:txBody>
      </p:sp>
      <p:pic>
        <p:nvPicPr>
          <p:cNvPr id="26" name="그림 25" descr="C:/Users/jinsu/AppData/Roaming/PolarisOffice/ETemp/4732_6585736/fImage5669751836334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20800" y="1421765"/>
            <a:ext cx="4258945" cy="42602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552825" y="2649855"/>
            <a:ext cx="4899660" cy="1250315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>
            <a:spAutoFit/>
          </a:bodyPr>
          <a:lstStyle/>
          <a:p>
            <a:pPr algn="ctr" defTabSz="1125444" eaLnBrk="0"/>
            <a:r>
              <a:rPr lang="en-US" altLang="ko-KR" sz="7385" spc="-185" dirty="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rPr>
              <a:t>Thank you</a:t>
            </a:r>
            <a:endParaRPr lang="ko-KR" altLang="en-US" sz="7385" dirty="0">
              <a:solidFill>
                <a:srgbClr val="000000">
                  <a:lumMod val="75000"/>
                  <a:lumOff val="25000"/>
                </a:srgb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369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5</Pages>
  <Paragraphs>52</Paragraphs>
  <Words>182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Kim Jinsung</dc:creator>
  <cp:lastModifiedBy>Kim Jinsung</cp:lastModifiedBy>
  <dc:title>grey browser</dc:title>
</cp:coreProperties>
</file>