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05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9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3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7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7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3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78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3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6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45E7-D10C-B34A-B939-37BFB6C0D274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2DBB-731A-6F40-81AA-B2B2432B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22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5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 Cauet</dc:creator>
  <cp:lastModifiedBy>Christophe Cauet</cp:lastModifiedBy>
  <cp:revision>1</cp:revision>
  <dcterms:created xsi:type="dcterms:W3CDTF">2017-11-28T07:07:23Z</dcterms:created>
  <dcterms:modified xsi:type="dcterms:W3CDTF">2017-11-28T07:07:43Z</dcterms:modified>
</cp:coreProperties>
</file>