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Получение практических навыков работы в консоли с атрибутами файлов, закрепление теоретических основ дискреционного разграничения доступа в современных системах с открытым кодом на базе ОС Linux.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Теоретическая Справка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операционной системе Linux есть много отличных функций безопасности, но одна из самых важных - это система прав доступа к файлам. Изначально каждый файл имел три параметра доступа. Вот они:</a:t>
            </a:r>
            <a:br/>
            <a:r>
              <a:rPr/>
              <a:t>• Чтение - разрешает получать содержимое файла, но на запись нет. Для каталога позволяет получить список файлов и каталогов, расположенных в нем</a:t>
            </a:r>
            <a:br/>
            <a:r>
              <a:rPr/>
              <a:t>• Запись - разрешает записывать новые данные в файл или изменять существующие, а также позволяет создавать и изменять файлы и каталоги</a:t>
            </a:r>
            <a:br/>
            <a:r>
              <a:rPr/>
              <a:t>• Выполнение - невозможно выполнить программу, если у нее нет флага выполнения. Этот атрибут устанавливается для всех программ и скриптов, именно с помощью него система может понять, что этот файл нужно запускать как программу</a:t>
            </a:r>
            <a:br/>
            <a:r>
              <a:rPr/>
              <a:t>Каждый файл имеет три категории пользователей, для которых можно устанавливать различные сочетания прав доступа:</a:t>
            </a:r>
            <a:br/>
            <a:r>
              <a:rPr/>
              <a:t>• Владелец - набор прав для владельца файла, пользователя, который его создал или сейчас установлен его владельцем. Обычно владелец имеет все права, чтение, запись и выполнение</a:t>
            </a:r>
            <a:br/>
            <a:r>
              <a:rPr/>
              <a:t>• Группа - любая группа пользователей, существующая в системе и привязанная к файлу. Но это может быть только одна группа и обычно это группа владельца, хотя для файла можно назначить и другую группу</a:t>
            </a:r>
          </a:p>
          <a:p>
            <a:pPr lvl="0" indent="0" marL="0">
              <a:buNone/>
            </a:pPr>
            <a:r>
              <a:rPr/>
              <a:t>• Остальные - все пользователи, кроме владельца и пользователей, входящих в группу файла</a:t>
            </a:r>
            <a:br/>
            <a:r>
              <a:rPr/>
              <a:t>Команды, которые могут понадобиться при работе с правами доступа:</a:t>
            </a:r>
            <a:br/>
            <a:r>
              <a:rPr/>
              <a:t>• “ls -l” - для просмотра прав доступа к файлам и каталогам</a:t>
            </a:r>
            <a:br/>
            <a:r>
              <a:rPr/>
              <a:t>• “chmod категория действие флаг файл или каталог” - для изменения прав доступа к файлам и каталогам (категорию действие и флаг можно заменить на набор из трех цифр от 0 до 7)</a:t>
            </a:r>
            <a:br/>
            <a:r>
              <a:rPr/>
              <a:t>Значения флагов прав:</a:t>
            </a:r>
            <a:br/>
            <a:r>
              <a:rPr/>
              <a:t>• — - нет никаких прав</a:t>
            </a:r>
            <a:br/>
            <a:r>
              <a:rPr/>
              <a:t>• –x - разрешено только выполнение файла, как программы, но не изменение и не чтение • -w- - разрешена только запись и изменение файла</a:t>
            </a:r>
            <a:br/>
            <a:r>
              <a:rPr/>
              <a:t>• -wx - разрешено изменение и выполнение, но в случае с каталогом, невозможно посмотреть его содержимое</a:t>
            </a:r>
            <a:br/>
            <a:r>
              <a:rPr/>
              <a:t>• r– - права только на чтение</a:t>
            </a:r>
            <a:br/>
            <a:r>
              <a:rPr/>
              <a:t>• r-x - только чтение и выполнение, без права на запись</a:t>
            </a:r>
            <a:br/>
            <a:r>
              <a:rPr/>
              <a:t>• rw- - права на чтение и запись, но без выполнения</a:t>
            </a:r>
            <a:br/>
            <a:r>
              <a:rPr/>
              <a:t>• rwx - все права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3 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установленной при выполнении предыдущей лабораторной работы ОС создала учётную запись пользователя guest с помощью команды “sudo useradd guest” и задала пароль для этого пользователя командой “sudo passwd guest”</a:t>
            </a:r>
          </a:p>
        </p:txBody>
      </p:sp>
      <p:pic>
        <p:nvPicPr>
          <p:cNvPr descr="C:\Users\user\Desktop\study_2023-2024_infosec\Pasted%20image%20202409091705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20240909170518.png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Начальная дирректория является домашней:</a:t>
            </a:r>
            <a:br/>
            <a:r>
              <a:rPr/>
              <a:t>Pasted image 20240909170806.png</a:t>
            </a:r>
          </a:p>
        </p:txBody>
      </p:sp>
      <p:pic>
        <p:nvPicPr>
          <p:cNvPr descr="C:\Users\user\Desktop\study_2023-2024_infosec\Pasted%20image%20202409091711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20240909171129.png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 i="1"/>
              <a:t>id</a:t>
            </a:r>
            <a:r>
              <a:rPr/>
              <a:t> отличается от </a:t>
            </a:r>
            <a:r>
              <a:rPr i="1"/>
              <a:t>groups</a:t>
            </a:r>
            <a:r>
              <a:rPr/>
              <a:t> тем, что выводит только guest.</a:t>
            </a:r>
          </a:p>
          <a:p>
            <a:pPr lvl="0" indent="0" marL="0">
              <a:buNone/>
            </a:pPr>
            <a:r>
              <a:rPr/>
              <a:t>Смотрим учетные записи, находим в них свою:</a:t>
            </a:r>
            <a:br/>
            <a:r>
              <a:rPr/>
              <a:t>Pasted image 20240909171256.png</a:t>
            </a:r>
          </a:p>
          <a:p>
            <a:pPr lvl="0" indent="0" marL="0">
              <a:buNone/>
            </a:pPr>
            <a:r>
              <a:rPr/>
              <a:t>Сравниваем </a:t>
            </a:r>
            <a:r>
              <a:rPr i="1"/>
              <a:t>uid</a:t>
            </a:r>
            <a:r>
              <a:rPr/>
              <a:t> и </a:t>
            </a:r>
            <a:r>
              <a:rPr i="1"/>
              <a:t>gid</a:t>
            </a:r>
            <a:r>
              <a:rPr/>
              <a:t> с раннее запомненными - совпадает:</a:t>
            </a:r>
            <a:br/>
            <a:r>
              <a:rPr/>
              <a:t>Pasted image 20240909171432.png</a:t>
            </a:r>
          </a:p>
          <a:p>
            <a:pPr lvl="0" indent="0" marL="0">
              <a:buNone/>
            </a:pPr>
            <a:r>
              <a:rPr/>
              <a:t>на обоих пользователях установлены одинаковые права: исполнение, чтение, запись для владельца:</a:t>
            </a:r>
            <a:br/>
            <a:r>
              <a:rPr/>
              <a:t>Pasted image 20240909174617.png</a:t>
            </a:r>
          </a:p>
          <a:p>
            <a:pPr lvl="0" indent="0" marL="0">
              <a:buNone/>
            </a:pPr>
            <a:r>
              <a:rPr/>
              <a:t>у пользователя </a:t>
            </a:r>
            <a:r>
              <a:rPr i="1"/>
              <a:t>guest</a:t>
            </a:r>
            <a:r>
              <a:rPr/>
              <a:t> нет прав для исполнения этой команды:</a:t>
            </a:r>
            <a:br/>
            <a:r>
              <a:rPr/>
              <a:t>Pasted image 20240909174818.png</a:t>
            </a:r>
          </a:p>
        </p:txBody>
      </p:sp>
      <p:pic>
        <p:nvPicPr>
          <p:cNvPr descr="C:\Users\user\Desktop\study_2023-2024_infosec\Pasted%20image%20202409091759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Pasted image 20240909175909.png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Были выставлены стандартные права для пользователя, исполнение, чтение для группы и исполнение для остальных.</a:t>
            </a:r>
          </a:p>
          <a:p>
            <a:pPr lvl="0" indent="0" marL="0">
              <a:buNone/>
            </a:pPr>
            <a:r>
              <a:rPr/>
              <a:t>Меняем права доступа и проверяем:</a:t>
            </a:r>
            <a:br/>
            <a:r>
              <a:rPr/>
              <a:t>Pasted image 20240909180221.png</a:t>
            </a:r>
          </a:p>
          <a:p>
            <a:pPr lvl="0" indent="0" marL="0">
              <a:buNone/>
            </a:pPr>
            <a:r>
              <a:rPr/>
              <a:t>Не удается создать файл из-за недостатка прав:</a:t>
            </a:r>
            <a:br/>
            <a:r>
              <a:rPr/>
              <a:t>Pasted image 20240909180509.png</a:t>
            </a:r>
            <a:br/>
            <a:r>
              <a:rPr/>
              <a:t>из-за отстутсвия необходимых прав невозможно даже проверить что на находится внутри дирректории, изменив права убеждаемся, что внутри ничего нет.</a:t>
            </a:r>
          </a:p>
          <a:p>
            <a:pPr lvl="0" indent="0" marL="0">
              <a:buNone/>
            </a:pPr>
            <a:r>
              <a:rPr/>
              <a:t>Права директории, права файла, создание файла, удаление файла, запись в файл, чтение файла, смена директории, просмотр файлов в директории, премеивание файла, смена атрибутов файла соответственно ниже:</a:t>
            </a:r>
          </a:p>
          <a:p>
            <a:pPr lvl="0" indent="0" marL="0">
              <a:buNone/>
            </a:pPr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(000) - - - - - - - -</a:t>
            </a:r>
            <a:br/>
            <a:r>
              <a:rPr/>
              <a:t>d –x</a:t>
            </a:r>
            <a:br/>
            <a:r>
              <a:rPr/>
              <a:t>(100)</a:t>
            </a:r>
            <a:br/>
            <a:r>
              <a:rPr/>
              <a:t>(000) - - - - + - - -</a:t>
            </a:r>
            <a:br/>
            <a:r>
              <a:rPr/>
              <a:t>d -w-</a:t>
            </a:r>
            <a:br/>
            <a:r>
              <a:rPr/>
              <a:t>(200)</a:t>
            </a:r>
            <a:br/>
            <a:r>
              <a:rPr/>
              <a:t>(000) - - - - - - - -</a:t>
            </a:r>
            <a:br/>
            <a:r>
              <a:rPr/>
              <a:t>d -wx</a:t>
            </a:r>
            <a:br/>
            <a:r>
              <a:rPr/>
              <a:t>(300)</a:t>
            </a:r>
            <a:br/>
            <a:r>
              <a:rPr/>
              <a:t>(000) + + - - + - + -</a:t>
            </a:r>
            <a:br/>
            <a:r>
              <a:rPr/>
              <a:t>d r–</a:t>
            </a:r>
            <a:br/>
            <a:r>
              <a:rPr/>
              <a:t>(400)</a:t>
            </a:r>
            <a:br/>
            <a:r>
              <a:rPr/>
              <a:t>(000) - - - - - + - -</a:t>
            </a:r>
            <a:br/>
            <a:r>
              <a:rPr/>
              <a:t>d r-x</a:t>
            </a:r>
            <a:br/>
            <a:r>
              <a:rPr/>
              <a:t>(500)</a:t>
            </a:r>
            <a:br/>
            <a:r>
              <a:rPr/>
              <a:t>(000) - - - - + + - -</a:t>
            </a:r>
            <a:br/>
            <a:r>
              <a:rPr/>
              <a:t>d rw-</a:t>
            </a:r>
            <a:br/>
            <a:r>
              <a:rPr/>
              <a:t>(600)</a:t>
            </a:r>
            <a:br/>
            <a:r>
              <a:rPr/>
              <a:t>(000) - - - - - + - -</a:t>
            </a:r>
            <a:br/>
            <a:r>
              <a:rPr/>
              <a:t>d rwx</a:t>
            </a:r>
            <a:br/>
            <a:r>
              <a:rPr/>
              <a:t>(700)</a:t>
            </a:r>
            <a:br/>
            <a:r>
              <a:rPr/>
              <a:t>(000) + + - - + + + 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(100) - - - - - - - -</a:t>
            </a:r>
            <a:br/>
            <a:r>
              <a:rPr/>
              <a:t>d –x</a:t>
            </a:r>
            <a:br/>
            <a:r>
              <a:rPr/>
              <a:t>(100)</a:t>
            </a:r>
            <a:br/>
            <a:r>
              <a:rPr/>
              <a:t>(100) - - - - + - - -</a:t>
            </a:r>
            <a:br/>
            <a:r>
              <a:rPr/>
              <a:t>d -w-</a:t>
            </a:r>
            <a:br/>
            <a:r>
              <a:rPr/>
              <a:t>(200)</a:t>
            </a:r>
            <a:br/>
            <a:r>
              <a:rPr/>
              <a:t>(100) - - - - - - - -</a:t>
            </a:r>
            <a:br/>
            <a:r>
              <a:rPr/>
              <a:t>d -wx</a:t>
            </a:r>
            <a:br/>
            <a:r>
              <a:rPr/>
              <a:t>(300)</a:t>
            </a:r>
            <a:br/>
            <a:r>
              <a:rPr/>
              <a:t>(100) + + - - + - + -</a:t>
            </a:r>
            <a:br/>
            <a:r>
              <a:rPr/>
              <a:t>d r–</a:t>
            </a:r>
            <a:br/>
            <a:r>
              <a:rPr/>
              <a:t>(400)</a:t>
            </a:r>
            <a:br/>
            <a:r>
              <a:rPr/>
              <a:t>(100) - - - - - + - -</a:t>
            </a:r>
            <a:br/>
            <a:r>
              <a:rPr/>
              <a:t>d r-x</a:t>
            </a:r>
            <a:br/>
            <a:r>
              <a:rPr/>
              <a:t>(500)</a:t>
            </a:r>
            <a:br/>
            <a:r>
              <a:rPr/>
              <a:t>(100) - - - - + + - -</a:t>
            </a:r>
            <a:br/>
            <a:r>
              <a:rPr/>
              <a:t>d rw-</a:t>
            </a:r>
            <a:br/>
            <a:r>
              <a:rPr/>
              <a:t>(600)</a:t>
            </a:r>
            <a:br/>
            <a:r>
              <a:rPr/>
              <a:t>(100) - - - - - + - -</a:t>
            </a:r>
            <a:br/>
            <a:r>
              <a:rPr/>
              <a:t>d rwx</a:t>
            </a:r>
            <a:br/>
            <a:r>
              <a:rPr/>
              <a:t>(700)</a:t>
            </a:r>
            <a:br/>
            <a:r>
              <a:rPr/>
              <a:t>(100) + + - - + + + 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(200) - - - - - - - -</a:t>
            </a:r>
            <a:br/>
            <a:r>
              <a:rPr/>
              <a:t>d –x</a:t>
            </a:r>
            <a:br/>
            <a:r>
              <a:rPr/>
              <a:t>(100)</a:t>
            </a:r>
            <a:br/>
            <a:r>
              <a:rPr/>
              <a:t>(200) - - + - + - - -</a:t>
            </a:r>
            <a:br/>
            <a:r>
              <a:rPr/>
              <a:t>d -w-</a:t>
            </a:r>
            <a:br/>
            <a:r>
              <a:rPr/>
              <a:t>(200)</a:t>
            </a:r>
            <a:br/>
            <a:r>
              <a:rPr/>
              <a:t>(200) - - - - - - - -</a:t>
            </a:r>
            <a:br/>
            <a:r>
              <a:rPr/>
              <a:t>d -wx</a:t>
            </a:r>
            <a:br/>
            <a:r>
              <a:rPr/>
              <a:t>(300)</a:t>
            </a:r>
            <a:br/>
            <a:r>
              <a:rPr/>
              <a:t>(200) + + + - + - + -</a:t>
            </a:r>
            <a:br/>
            <a:r>
              <a:rPr/>
              <a:t>d r–</a:t>
            </a:r>
            <a:br/>
            <a:r>
              <a:rPr/>
              <a:t>(400)</a:t>
            </a:r>
            <a:br/>
            <a:r>
              <a:rPr/>
              <a:t>(200) - - - - - + - -</a:t>
            </a:r>
            <a:br/>
            <a:r>
              <a:rPr/>
              <a:t>d r-x</a:t>
            </a:r>
            <a:br/>
            <a:r>
              <a:rPr/>
              <a:t>(500)</a:t>
            </a:r>
            <a:br/>
            <a:r>
              <a:rPr/>
              <a:t>(200) - - + - + + - -</a:t>
            </a:r>
            <a:br/>
            <a:r>
              <a:rPr/>
              <a:t>d rw-</a:t>
            </a:r>
            <a:br/>
            <a:r>
              <a:rPr/>
              <a:t>(600)</a:t>
            </a:r>
            <a:br/>
            <a:r>
              <a:rPr/>
              <a:t>(200) - - - - - + - -</a:t>
            </a:r>
            <a:br/>
            <a:r>
              <a:rPr/>
              <a:t>d rwx</a:t>
            </a:r>
            <a:br/>
            <a:r>
              <a:rPr/>
              <a:t>(700)</a:t>
            </a:r>
            <a:br/>
            <a:r>
              <a:rPr/>
              <a:t>(200) + + + - + + + 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(300) - - - - - - - -</a:t>
            </a:r>
            <a:br/>
            <a:r>
              <a:rPr/>
              <a:t>d –x</a:t>
            </a:r>
            <a:br/>
            <a:r>
              <a:rPr/>
              <a:t>(100)</a:t>
            </a:r>
            <a:br/>
            <a:r>
              <a:rPr/>
              <a:t>(300) - - + - + - - -</a:t>
            </a:r>
            <a:br/>
            <a:r>
              <a:rPr/>
              <a:t>d -w-</a:t>
            </a:r>
            <a:br/>
            <a:r>
              <a:rPr/>
              <a:t>(200)</a:t>
            </a:r>
            <a:br/>
            <a:r>
              <a:rPr/>
              <a:t>(300) - - - - - - - -</a:t>
            </a:r>
            <a:br/>
            <a:r>
              <a:rPr/>
              <a:t>d -wx</a:t>
            </a:r>
            <a:br/>
            <a:r>
              <a:rPr/>
              <a:t>(300)</a:t>
            </a:r>
            <a:br/>
            <a:r>
              <a:rPr/>
              <a:t>(300) + + - + + - + -</a:t>
            </a:r>
            <a:br/>
            <a:r>
              <a:rPr/>
              <a:t>d r–</a:t>
            </a:r>
            <a:br/>
            <a:r>
              <a:rPr/>
              <a:t>(400)</a:t>
            </a:r>
            <a:br/>
            <a:r>
              <a:rPr/>
              <a:t>(300) - - - - - + - -</a:t>
            </a:r>
            <a:br/>
            <a:r>
              <a:rPr/>
              <a:t>d r-x</a:t>
            </a:r>
            <a:br/>
            <a:r>
              <a:rPr/>
              <a:t>(500)</a:t>
            </a:r>
            <a:br/>
            <a:r>
              <a:rPr/>
              <a:t>(300) - - + - + + - -</a:t>
            </a:r>
            <a:br/>
            <a:r>
              <a:rPr/>
              <a:t>d rw-</a:t>
            </a:r>
            <a:br/>
            <a:r>
              <a:rPr/>
              <a:t>(600)</a:t>
            </a:r>
            <a:br/>
            <a:r>
              <a:rPr/>
              <a:t>(300) - - - - - + - -</a:t>
            </a:r>
            <a:br/>
            <a:r>
              <a:rPr/>
              <a:t>d rwx</a:t>
            </a:r>
            <a:br/>
            <a:r>
              <a:rPr/>
              <a:t>(700)</a:t>
            </a:r>
            <a:br/>
            <a:r>
              <a:rPr/>
              <a:t>(300) + + + - + + + -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(400) - - - - - - - -</a:t>
            </a:r>
            <a:br/>
            <a:r>
              <a:rPr/>
              <a:t>d –x</a:t>
            </a:r>
            <a:br/>
            <a:r>
              <a:rPr/>
              <a:t>(100)</a:t>
            </a:r>
            <a:br/>
            <a:r>
              <a:rPr/>
              <a:t>(400) - - - + + - - +</a:t>
            </a:r>
            <a:br/>
            <a:r>
              <a:rPr/>
              <a:t>d -w-</a:t>
            </a:r>
            <a:br/>
            <a:r>
              <a:rPr/>
              <a:t>(200)</a:t>
            </a:r>
            <a:br/>
            <a:r>
              <a:rPr/>
              <a:t>(400) - - - - - - - -</a:t>
            </a:r>
            <a:br/>
            <a:r>
              <a:rPr/>
              <a:t>d -wx</a:t>
            </a:r>
            <a:br/>
            <a:r>
              <a:rPr/>
              <a:t>(300)</a:t>
            </a:r>
            <a:br/>
            <a:r>
              <a:rPr/>
              <a:t>(400) + + - + + - + +</a:t>
            </a:r>
            <a:br/>
            <a:r>
              <a:rPr/>
              <a:t>d r–</a:t>
            </a:r>
            <a:br/>
            <a:r>
              <a:rPr/>
              <a:t>(400)</a:t>
            </a:r>
            <a:br/>
            <a:r>
              <a:rPr/>
              <a:t>(400) - - - - - + - -</a:t>
            </a:r>
            <a:br/>
            <a:r>
              <a:rPr/>
              <a:t>d r-x</a:t>
            </a:r>
            <a:br/>
            <a:r>
              <a:rPr/>
              <a:t>(500)</a:t>
            </a:r>
            <a:br/>
            <a:r>
              <a:rPr/>
              <a:t>(400) - - - + + + - +</a:t>
            </a:r>
            <a:br/>
            <a:r>
              <a:rPr/>
              <a:t>d rw-</a:t>
            </a:r>
            <a:br/>
            <a:r>
              <a:rPr/>
              <a:t>(600)</a:t>
            </a:r>
            <a:br/>
            <a:r>
              <a:rPr/>
              <a:t>(400) - - - - - + - -</a:t>
            </a:r>
            <a:br/>
            <a:r>
              <a:rPr/>
              <a:t>d rwx</a:t>
            </a:r>
            <a:br/>
            <a:r>
              <a:rPr/>
              <a:t>(700)</a:t>
            </a:r>
            <a:br/>
            <a:r>
              <a:rPr/>
              <a:t>(400) + + - + + + + +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(500) - - - - - - - -</a:t>
            </a:r>
            <a:br/>
            <a:r>
              <a:rPr/>
              <a:t>d –x</a:t>
            </a:r>
            <a:br/>
            <a:r>
              <a:rPr/>
              <a:t>(100)</a:t>
            </a:r>
            <a:br/>
            <a:r>
              <a:rPr/>
              <a:t>(500) - - - + + - - +</a:t>
            </a:r>
            <a:br/>
            <a:r>
              <a:rPr/>
              <a:t>d -w-</a:t>
            </a:r>
            <a:br/>
            <a:r>
              <a:rPr/>
              <a:t>(200)</a:t>
            </a:r>
            <a:br/>
            <a:r>
              <a:rPr/>
              <a:t>(500) - - - - - - - -</a:t>
            </a:r>
            <a:br/>
            <a:r>
              <a:rPr/>
              <a:t>d -wx</a:t>
            </a:r>
            <a:br/>
            <a:r>
              <a:rPr/>
              <a:t>(300)</a:t>
            </a:r>
            <a:br/>
            <a:r>
              <a:rPr/>
              <a:t>(500) + + - + + - + +</a:t>
            </a:r>
            <a:br/>
            <a:r>
              <a:rPr/>
              <a:t>d r–</a:t>
            </a:r>
            <a:br/>
            <a:r>
              <a:rPr/>
              <a:t>(400)</a:t>
            </a:r>
            <a:br/>
            <a:r>
              <a:rPr/>
              <a:t>(500) - - - - - + - -</a:t>
            </a:r>
            <a:br/>
            <a:r>
              <a:rPr/>
              <a:t>d r-x</a:t>
            </a:r>
            <a:br/>
            <a:r>
              <a:rPr/>
              <a:t>(500)</a:t>
            </a:r>
            <a:br/>
            <a:r>
              <a:rPr/>
              <a:t>(500) - - - + + + - +</a:t>
            </a:r>
            <a:br/>
            <a:r>
              <a:rPr/>
              <a:t>d rw-</a:t>
            </a:r>
            <a:br/>
            <a:r>
              <a:rPr/>
              <a:t>(600)</a:t>
            </a:r>
            <a:br/>
            <a:r>
              <a:rPr/>
              <a:t>(500) - - - - - + - -</a:t>
            </a:r>
            <a:br/>
            <a:r>
              <a:rPr/>
              <a:t>d rwx</a:t>
            </a:r>
            <a:br/>
            <a:r>
              <a:rPr/>
              <a:t>(700)</a:t>
            </a:r>
            <a:br/>
            <a:r>
              <a:rPr/>
              <a:t>(500) + + - + + + + +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(600) - - - - - - - -</a:t>
            </a:r>
            <a:br/>
            <a:r>
              <a:rPr/>
              <a:t>d –x</a:t>
            </a:r>
            <a:br/>
            <a:r>
              <a:rPr/>
              <a:t>(100)</a:t>
            </a:r>
            <a:br/>
            <a:r>
              <a:rPr/>
              <a:t>(600) - - + + + - - +</a:t>
            </a:r>
            <a:br/>
            <a:r>
              <a:rPr/>
              <a:t>d -w-</a:t>
            </a:r>
            <a:br/>
            <a:r>
              <a:rPr/>
              <a:t>(200)</a:t>
            </a:r>
            <a:br/>
            <a:r>
              <a:rPr/>
              <a:t>(600) - - - - - - - -</a:t>
            </a:r>
            <a:br/>
            <a:r>
              <a:rPr/>
              <a:t>d -wx</a:t>
            </a:r>
            <a:br/>
            <a:r>
              <a:rPr/>
              <a:t>(300)</a:t>
            </a:r>
            <a:br/>
            <a:r>
              <a:rPr/>
              <a:t>(600) + + + + + - + +</a:t>
            </a:r>
            <a:br/>
            <a:r>
              <a:rPr/>
              <a:t>d r–</a:t>
            </a:r>
            <a:br/>
            <a:r>
              <a:rPr/>
              <a:t>(400)</a:t>
            </a:r>
            <a:br/>
            <a:r>
              <a:rPr/>
              <a:t>(600) - - - - - + - -</a:t>
            </a:r>
            <a:br/>
            <a:r>
              <a:rPr/>
              <a:t>d r-x</a:t>
            </a:r>
            <a:br/>
            <a:r>
              <a:rPr/>
              <a:t>(500)</a:t>
            </a:r>
            <a:br/>
            <a:r>
              <a:rPr/>
              <a:t>(600) - - + + + + - +</a:t>
            </a:r>
            <a:br/>
            <a:r>
              <a:rPr/>
              <a:t>d rw-</a:t>
            </a:r>
            <a:br/>
            <a:r>
              <a:rPr/>
              <a:t>(600)</a:t>
            </a:r>
            <a:br/>
            <a:r>
              <a:rPr/>
              <a:t>(600) - - - - - + - -</a:t>
            </a:r>
            <a:br/>
            <a:r>
              <a:rPr/>
              <a:t>d rwx</a:t>
            </a:r>
            <a:br/>
            <a:r>
              <a:rPr/>
              <a:t>(700)</a:t>
            </a:r>
            <a:br/>
            <a:r>
              <a:rPr/>
              <a:t>(600) + + + + + + + +</a:t>
            </a:r>
            <a:br/>
            <a:r>
              <a:rPr/>
              <a:t>d</a:t>
            </a:r>
            <a:br/>
            <a:r>
              <a:rPr/>
              <a:t>(000)</a:t>
            </a:r>
            <a:br/>
            <a:r>
              <a:rPr/>
              <a:t>(700) - - - - - - - -</a:t>
            </a:r>
            <a:br/>
            <a:r>
              <a:rPr/>
              <a:t>d –x</a:t>
            </a:r>
            <a:br/>
            <a:r>
              <a:rPr/>
              <a:t>(100)</a:t>
            </a:r>
            <a:br/>
            <a:r>
              <a:rPr/>
              <a:t>(700) - - + + + - - +</a:t>
            </a:r>
            <a:br/>
            <a:r>
              <a:rPr/>
              <a:t>d -w-</a:t>
            </a:r>
            <a:br/>
            <a:r>
              <a:rPr/>
              <a:t>(200)</a:t>
            </a:r>
            <a:br/>
            <a:r>
              <a:rPr/>
              <a:t>(700) - - - - - - - -</a:t>
            </a:r>
            <a:br/>
            <a:r>
              <a:rPr/>
              <a:t>d -wx</a:t>
            </a:r>
            <a:br/>
            <a:r>
              <a:rPr/>
              <a:t>(300)</a:t>
            </a:r>
            <a:br/>
            <a:r>
              <a:rPr/>
              <a:t>(700) + + + + + - + +</a:t>
            </a:r>
            <a:br/>
            <a:r>
              <a:rPr/>
              <a:t>d r–</a:t>
            </a:r>
            <a:br/>
            <a:r>
              <a:rPr/>
              <a:t>(400)</a:t>
            </a:r>
            <a:br/>
            <a:r>
              <a:rPr/>
              <a:t>(700) - - - - - + - -</a:t>
            </a:r>
            <a:br/>
            <a:r>
              <a:rPr/>
              <a:t>d r-x</a:t>
            </a:r>
            <a:br/>
            <a:r>
              <a:rPr/>
              <a:t>(500)</a:t>
            </a:r>
            <a:br/>
            <a:r>
              <a:rPr/>
              <a:t>(700) - - + + + + - +</a:t>
            </a:r>
            <a:br/>
            <a:r>
              <a:rPr/>
              <a:t>d rw-</a:t>
            </a:r>
            <a:br/>
            <a:r>
              <a:rPr/>
              <a:t>(600)</a:t>
            </a:r>
            <a:br/>
            <a:r>
              <a:rPr/>
              <a:t>(700) - - - - - + - -</a:t>
            </a:r>
            <a:br/>
            <a:r>
              <a:rPr/>
              <a:t>d rwx</a:t>
            </a:r>
            <a:br/>
            <a:r>
              <a:rPr/>
              <a:t>(700)</a:t>
            </a:r>
            <a:br/>
            <a:r>
              <a:rPr/>
              <a:t>(700) + + + + + + + +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Минимальные права на директорию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Минимальные права на файл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Создание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 -wd (300)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Удаление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 -wx (300)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Чтение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 --x (100)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(400)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Запись в файл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 --x (100)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Переименование файла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 -wx (300)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Создание поддиректории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 -wx (300)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Удаление поддиректории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 -wx (300)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(000)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данной лабораторной работы я приобрела практические навыки работы в консоли с атрибутами файлов, закрепила теоретические основы дискреционного разграничения доступа в современных системах с открытым кодом на базе ОС Linux.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lab02</dc:title>
  <dc:creator/>
  <cp:keywords/>
  <dcterms:created xsi:type="dcterms:W3CDTF">2024-09-09T15:47:08Z</dcterms:created>
  <dcterms:modified xsi:type="dcterms:W3CDTF">2024-09-09T15:47:08Z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