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lab03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Цель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Получение практических навыков работы в консоли с атрибутами файлов для групп пользователей.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 Теоретическое Введение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 операционной системе Linux есть много отличных функций безопасности, но одна из самых важных - это система прав доступа к файлам. Изначально каждый файл имел три параметра доступа. Вот они:</a:t>
            </a:r>
            <a:br/>
            <a:r>
              <a:rPr/>
              <a:t>• Чтение - разрешает получать содержимое файла, но на запись нет. Для каталога позволяет получить список файлов и каталогов, расположенных в нем</a:t>
            </a:r>
            <a:br/>
            <a:r>
              <a:rPr/>
              <a:t>• Запись - разрешает записывать новые данные в файл или изменять существующие, а также позволяет создавать и изменять файлы и каталоги</a:t>
            </a:r>
            <a:br/>
            <a:r>
              <a:rPr/>
              <a:t>• Выполнение - невозможно выполнить программу, если у нее нет флага выполнения. Этот атрибут устанавливается для всех программ и скриптов, именно с помощью него система может понять, что этот файл нужно запускать как программу</a:t>
            </a:r>
            <a:br/>
            <a:r>
              <a:rPr/>
              <a:t>Каждый файл имеет три категории пользователей, для которых можно устанавливать различные сочетания прав доступа:</a:t>
            </a:r>
            <a:br/>
            <a:r>
              <a:rPr/>
              <a:t>• Владелец - набор прав для владельца файла, пользователя, который его создал или сейчас установлен его владельцем. Обычно владелец имеет все права, чтение, запись и выполнение</a:t>
            </a:r>
            <a:br/>
            <a:r>
              <a:rPr/>
              <a:t>• Группа - любая группа пользователей, существующая в системе и привязанная к файлу. Но это может быть только одна группа и обычно это группа владельца, хотя для файла можно назначить и другую группу</a:t>
            </a:r>
          </a:p>
          <a:p>
            <a:pPr lvl="0" indent="0" marL="0">
              <a:buNone/>
            </a:pPr>
            <a:r>
              <a:rPr/>
              <a:t>Остальные - все пользователи, кроме владельца и пользователей, входящих в группу файла</a:t>
            </a:r>
            <a:br/>
            <a:r>
              <a:rPr/>
              <a:t>Команды, которые могут понадобиться при работе с правами доступа:</a:t>
            </a:r>
            <a:br/>
            <a:r>
              <a:rPr/>
              <a:t>• “ls -l” - для просмотра прав доступа к файлам и каталогам</a:t>
            </a:r>
            <a:br/>
            <a:r>
              <a:rPr/>
              <a:t>• “chmod категория действие флаг файл или каталог” - для изменения прав доступа к файлам и каталогам (категорию действие и флаг можно заменить на набор из трех цифр от 0 до 7)</a:t>
            </a:r>
            <a:br/>
            <a:r>
              <a:rPr/>
              <a:t>Значения флагов прав:</a:t>
            </a:r>
            <a:br/>
            <a:r>
              <a:rPr/>
              <a:t>• — - нет никаких прав</a:t>
            </a:r>
            <a:br/>
            <a:r>
              <a:rPr/>
              <a:t>• –x - разрешено только выполнение файла, как программы, но не изменение и не чтение</a:t>
            </a:r>
            <a:br/>
            <a:r>
              <a:rPr/>
              <a:t>• -w- - разрешена только запись и изменение файла</a:t>
            </a:r>
            <a:br/>
            <a:r>
              <a:rPr/>
              <a:t>• -wx - разрешено изменение и выполнение, но в случае с каталогом, невозможно посмотреть его содержимое</a:t>
            </a:r>
            <a:br/>
            <a:r>
              <a:rPr/>
              <a:t>• r– - права только на чтение</a:t>
            </a:r>
            <a:br/>
            <a:r>
              <a:rPr/>
              <a:t>• r-x - только чтение и выполнение, без права на запись</a:t>
            </a:r>
            <a:br/>
            <a:r>
              <a:rPr/>
              <a:t>• rw- - права на чтение и запись, но без выполнения</a:t>
            </a:r>
            <a:br/>
            <a:r>
              <a:rPr/>
              <a:t>• rwx - все права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 Выполнение</a:t>
            </a:r>
          </a:p>
        </p:txBody>
      </p:sp>
      <p:pic>
        <p:nvPicPr>
          <p:cNvPr descr="C:\Users\user\Desktop\study_2023-2024_infosec\Pasted%20image%202024091619255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46400" y="1193800"/>
            <a:ext cx="3263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Pasted image 20240916192554.png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Pasted image 20240916192953.png</a:t>
            </a:r>
            <a:br/>
            <a:r>
              <a:rPr/>
              <a:t>Pasted image 20240916193012.png</a:t>
            </a:r>
          </a:p>
        </p:txBody>
      </p:sp>
      <p:pic>
        <p:nvPicPr>
          <p:cNvPr descr="C:\Users\user\Desktop\study_2023-2024_infosec\Pasted%20image%202024091619310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406900" y="203200"/>
            <a:ext cx="3441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Pasted image 20240916193107.png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</a:t>
            </a:r>
            <a:br/>
            <a:r>
              <a:rPr/>
              <a:t>(000)</a:t>
            </a:r>
            <a:br/>
            <a:r>
              <a:rPr/>
              <a:t>(000) - - - - - - - -</a:t>
            </a:r>
            <a:br/>
            <a:r>
              <a:rPr/>
              <a:t>d –x</a:t>
            </a:r>
            <a:br/>
            <a:r>
              <a:rPr/>
              <a:t>(010)</a:t>
            </a:r>
            <a:br/>
            <a:r>
              <a:rPr/>
              <a:t>(000) - - - - + - - -</a:t>
            </a:r>
            <a:br/>
            <a:r>
              <a:rPr/>
              <a:t>d -w-</a:t>
            </a:r>
            <a:br/>
            <a:r>
              <a:rPr/>
              <a:t>(020)</a:t>
            </a:r>
            <a:br/>
            <a:r>
              <a:rPr/>
              <a:t>(000) - - - - - - - -</a:t>
            </a:r>
            <a:br/>
            <a:r>
              <a:rPr/>
              <a:t>d -wx</a:t>
            </a:r>
            <a:br/>
            <a:r>
              <a:rPr/>
              <a:t>(030)</a:t>
            </a:r>
            <a:br/>
            <a:r>
              <a:rPr/>
              <a:t>(000) + + - - + - + -</a:t>
            </a:r>
            <a:br/>
            <a:r>
              <a:rPr/>
              <a:t>d r–</a:t>
            </a:r>
            <a:br/>
            <a:r>
              <a:rPr/>
              <a:t>(040)</a:t>
            </a:r>
            <a:br/>
            <a:r>
              <a:rPr/>
              <a:t>(000) - - - - - + - -</a:t>
            </a:r>
            <a:br/>
            <a:r>
              <a:rPr/>
              <a:t>d r-x</a:t>
            </a:r>
            <a:br/>
            <a:r>
              <a:rPr/>
              <a:t>(050)</a:t>
            </a:r>
            <a:br/>
            <a:r>
              <a:rPr/>
              <a:t>(000) - - - - + + - -</a:t>
            </a:r>
            <a:br/>
            <a:r>
              <a:rPr/>
              <a:t>d rw-</a:t>
            </a:r>
            <a:br/>
            <a:r>
              <a:rPr/>
              <a:t>(060)</a:t>
            </a:r>
            <a:br/>
            <a:r>
              <a:rPr/>
              <a:t>(000) - - - - - + - -</a:t>
            </a:r>
            <a:br/>
            <a:r>
              <a:rPr/>
              <a:t>d rwx</a:t>
            </a:r>
            <a:br/>
            <a:r>
              <a:rPr/>
              <a:t>(070)</a:t>
            </a:r>
            <a:br/>
            <a:r>
              <a:rPr/>
              <a:t>(000) + + - - + + + -</a:t>
            </a:r>
            <a:br/>
            <a:r>
              <a:rPr/>
              <a:t>——————————-—————-————-————————–———————————————————————-—————-</a:t>
            </a:r>
            <a:br/>
            <a:r>
              <a:rPr/>
              <a:t>d</a:t>
            </a:r>
            <a:br/>
            <a:r>
              <a:rPr/>
              <a:t>(000)</a:t>
            </a:r>
            <a:br/>
            <a:r>
              <a:rPr/>
              <a:t>(010) - - - - - - - -</a:t>
            </a:r>
            <a:br/>
            <a:r>
              <a:rPr/>
              <a:t>d –x</a:t>
            </a:r>
            <a:br/>
            <a:r>
              <a:rPr/>
              <a:t>(010)</a:t>
            </a:r>
            <a:br/>
            <a:r>
              <a:rPr/>
              <a:t>(010) - - - - + - - -</a:t>
            </a:r>
            <a:br/>
            <a:r>
              <a:rPr/>
              <a:t>d -w-</a:t>
            </a:r>
            <a:br/>
            <a:r>
              <a:rPr/>
              <a:t>(020)</a:t>
            </a:r>
            <a:br/>
            <a:r>
              <a:rPr/>
              <a:t>(010) - - - - - - - -</a:t>
            </a:r>
            <a:br/>
            <a:r>
              <a:rPr/>
              <a:t>d -wx</a:t>
            </a:r>
            <a:br/>
            <a:r>
              <a:rPr/>
              <a:t>(030)</a:t>
            </a:r>
            <a:br/>
            <a:r>
              <a:rPr/>
              <a:t>(010) + + - - + - + -</a:t>
            </a:r>
            <a:br/>
            <a:r>
              <a:rPr/>
              <a:t>d r–</a:t>
            </a:r>
            <a:br/>
            <a:r>
              <a:rPr/>
              <a:t>(040)</a:t>
            </a:r>
            <a:br/>
            <a:r>
              <a:rPr/>
              <a:t>(010) - - - - - + - -</a:t>
            </a:r>
            <a:br/>
            <a:r>
              <a:rPr/>
              <a:t>d r-x</a:t>
            </a:r>
            <a:br/>
            <a:r>
              <a:rPr/>
              <a:t>(050)</a:t>
            </a:r>
            <a:br/>
            <a:r>
              <a:rPr/>
              <a:t>(010) - - - - + + - -</a:t>
            </a:r>
            <a:br/>
            <a:r>
              <a:rPr/>
              <a:t>d rw-</a:t>
            </a:r>
            <a:br/>
            <a:r>
              <a:rPr/>
              <a:t>(060)</a:t>
            </a:r>
            <a:br/>
            <a:r>
              <a:rPr/>
              <a:t>(010) - - - - - + - -</a:t>
            </a:r>
            <a:br/>
            <a:r>
              <a:rPr/>
              <a:t>d rwx</a:t>
            </a:r>
            <a:br/>
            <a:r>
              <a:rPr/>
              <a:t>(070)</a:t>
            </a:r>
            <a:br/>
            <a:r>
              <a:rPr/>
              <a:t>(010) + + - - + + + -</a:t>
            </a:r>
            <a:br/>
            <a:r>
              <a:rPr/>
              <a:t>——————————-—————-————-————————–———————————————————————-—————-</a:t>
            </a:r>
            <a:br/>
            <a:r>
              <a:rPr/>
              <a:t>d</a:t>
            </a:r>
            <a:br/>
            <a:r>
              <a:rPr/>
              <a:t>(000)</a:t>
            </a:r>
            <a:br/>
            <a:r>
              <a:rPr/>
              <a:t>(020) - - - - - - - -</a:t>
            </a:r>
            <a:br/>
            <a:r>
              <a:rPr/>
              <a:t>d –x</a:t>
            </a:r>
            <a:br/>
            <a:r>
              <a:rPr/>
              <a:t>(010)</a:t>
            </a:r>
            <a:br/>
            <a:r>
              <a:rPr/>
              <a:t>(020) - - + - + - - -</a:t>
            </a:r>
            <a:br/>
            <a:r>
              <a:rPr/>
              <a:t>d -w-</a:t>
            </a:r>
            <a:br/>
            <a:r>
              <a:rPr/>
              <a:t>(020)</a:t>
            </a:r>
            <a:br/>
            <a:r>
              <a:rPr/>
              <a:t>(020) - - - - - - - -</a:t>
            </a:r>
            <a:br/>
            <a:r>
              <a:rPr/>
              <a:t>d -wx</a:t>
            </a:r>
            <a:br/>
            <a:r>
              <a:rPr/>
              <a:t>(030)</a:t>
            </a:r>
            <a:br/>
            <a:r>
              <a:rPr/>
              <a:t>(020) + + + - + - + -</a:t>
            </a:r>
            <a:br/>
            <a:r>
              <a:rPr/>
              <a:t>d r–</a:t>
            </a:r>
            <a:br/>
            <a:r>
              <a:rPr/>
              <a:t>(040)</a:t>
            </a:r>
            <a:br/>
            <a:r>
              <a:rPr/>
              <a:t>(020) - - - - - + - -</a:t>
            </a:r>
            <a:br/>
            <a:r>
              <a:rPr/>
              <a:t>d r-x</a:t>
            </a:r>
            <a:br/>
            <a:r>
              <a:rPr/>
              <a:t>(050)</a:t>
            </a:r>
            <a:br/>
            <a:r>
              <a:rPr/>
              <a:t>(020) - - + - + + - -</a:t>
            </a:r>
            <a:br/>
            <a:r>
              <a:rPr/>
              <a:t>d rw-</a:t>
            </a:r>
            <a:br/>
            <a:r>
              <a:rPr/>
              <a:t>(060)</a:t>
            </a:r>
            <a:br/>
            <a:r>
              <a:rPr/>
              <a:t>(020) - - - - - + - -</a:t>
            </a:r>
            <a:br/>
            <a:r>
              <a:rPr/>
              <a:t>d rwx</a:t>
            </a:r>
            <a:br/>
            <a:r>
              <a:rPr/>
              <a:t>(070)</a:t>
            </a:r>
            <a:br/>
            <a:r>
              <a:rPr/>
              <a:t>(020) + + + - + + + -</a:t>
            </a:r>
            <a:br/>
            <a:r>
              <a:rPr/>
              <a:t>——————————-—————-————-————————–———————————————————————-—————-</a:t>
            </a:r>
            <a:br/>
            <a:r>
              <a:rPr/>
              <a:t>d</a:t>
            </a:r>
            <a:br/>
            <a:r>
              <a:rPr/>
              <a:t>(000)</a:t>
            </a:r>
            <a:br/>
            <a:r>
              <a:rPr/>
              <a:t>(030) - - - - - - - -</a:t>
            </a:r>
            <a:br/>
            <a:r>
              <a:rPr/>
              <a:t>d –x</a:t>
            </a:r>
            <a:br/>
            <a:r>
              <a:rPr/>
              <a:t>(010)</a:t>
            </a:r>
            <a:br/>
            <a:r>
              <a:rPr/>
              <a:t>(030) - - + - + - - -</a:t>
            </a:r>
            <a:br/>
            <a:r>
              <a:rPr/>
              <a:t>d -w-</a:t>
            </a:r>
            <a:br/>
            <a:r>
              <a:rPr/>
              <a:t>(020)</a:t>
            </a:r>
            <a:br/>
            <a:r>
              <a:rPr/>
              <a:t>(030) - - - - - - - -</a:t>
            </a:r>
            <a:br/>
            <a:r>
              <a:rPr/>
              <a:t>d -wx</a:t>
            </a:r>
            <a:br/>
            <a:r>
              <a:rPr/>
              <a:t>(030)</a:t>
            </a:r>
            <a:br/>
            <a:r>
              <a:rPr/>
              <a:t>(030) + + - + + - + -</a:t>
            </a:r>
            <a:br/>
            <a:r>
              <a:rPr/>
              <a:t>d r–</a:t>
            </a:r>
            <a:br/>
            <a:r>
              <a:rPr/>
              <a:t>(040)</a:t>
            </a:r>
            <a:br/>
            <a:r>
              <a:rPr/>
              <a:t>(030) - - - - - + - -</a:t>
            </a:r>
            <a:br/>
            <a:r>
              <a:rPr/>
              <a:t>d r-x</a:t>
            </a:r>
            <a:br/>
            <a:r>
              <a:rPr/>
              <a:t>(050)</a:t>
            </a:r>
            <a:br/>
            <a:r>
              <a:rPr/>
              <a:t>(030) - - + - + + - -</a:t>
            </a:r>
            <a:br/>
            <a:r>
              <a:rPr/>
              <a:t>d rw-</a:t>
            </a:r>
            <a:br/>
            <a:r>
              <a:rPr/>
              <a:t>(060)</a:t>
            </a:r>
            <a:br/>
            <a:r>
              <a:rPr/>
              <a:t>(030) - - - - - + - -</a:t>
            </a:r>
            <a:br/>
            <a:r>
              <a:rPr/>
              <a:t>d rwx</a:t>
            </a:r>
            <a:br/>
            <a:r>
              <a:rPr/>
              <a:t>(070)</a:t>
            </a:r>
            <a:br/>
            <a:r>
              <a:rPr/>
              <a:t>(030) + + + - + + + -</a:t>
            </a:r>
            <a:br/>
            <a:r>
              <a:rPr/>
              <a:t>d</a:t>
            </a:r>
            <a:br/>
            <a:r>
              <a:rPr/>
              <a:t>(000)</a:t>
            </a:r>
            <a:br/>
            <a:r>
              <a:rPr/>
              <a:t>(040) - - - - - - - -</a:t>
            </a:r>
            <a:br/>
            <a:r>
              <a:rPr/>
              <a:t>d –x</a:t>
            </a:r>
            <a:br/>
            <a:r>
              <a:rPr/>
              <a:t>(010)</a:t>
            </a:r>
            <a:br/>
            <a:r>
              <a:rPr/>
              <a:t>(040) - - - + + - - -</a:t>
            </a:r>
            <a:br/>
            <a:r>
              <a:rPr/>
              <a:t>d -w-</a:t>
            </a:r>
            <a:br/>
            <a:r>
              <a:rPr/>
              <a:t>(020)</a:t>
            </a:r>
            <a:br/>
            <a:r>
              <a:rPr/>
              <a:t>(040) - - - - - - - -</a:t>
            </a:r>
            <a:br/>
            <a:r>
              <a:rPr/>
              <a:t>d -wx</a:t>
            </a:r>
            <a:br/>
            <a:r>
              <a:rPr/>
              <a:t>(030)</a:t>
            </a:r>
            <a:br/>
            <a:r>
              <a:rPr/>
              <a:t>(040) + + - + + - + -</a:t>
            </a:r>
            <a:br/>
            <a:r>
              <a:rPr/>
              <a:t>d r–</a:t>
            </a:r>
            <a:br/>
            <a:r>
              <a:rPr/>
              <a:t>(040)</a:t>
            </a:r>
            <a:br/>
            <a:r>
              <a:rPr/>
              <a:t>(040) - - - - - + - -</a:t>
            </a:r>
            <a:br/>
            <a:r>
              <a:rPr/>
              <a:t>d r-x</a:t>
            </a:r>
            <a:br/>
            <a:r>
              <a:rPr/>
              <a:t>(050)</a:t>
            </a:r>
            <a:br/>
            <a:r>
              <a:rPr/>
              <a:t>(040) - - - + + + - -</a:t>
            </a:r>
            <a:br/>
            <a:r>
              <a:rPr/>
              <a:t>d rw-</a:t>
            </a:r>
            <a:br/>
            <a:r>
              <a:rPr/>
              <a:t>(060)</a:t>
            </a:r>
            <a:br/>
            <a:r>
              <a:rPr/>
              <a:t>(040) - - - - - + - -</a:t>
            </a:r>
            <a:br/>
            <a:r>
              <a:rPr/>
              <a:t>d rwx</a:t>
            </a:r>
            <a:br/>
            <a:r>
              <a:rPr/>
              <a:t>(070)</a:t>
            </a:r>
            <a:br/>
            <a:r>
              <a:rPr/>
              <a:t>(040) + + - + + + + -</a:t>
            </a:r>
            <a:br/>
            <a:r>
              <a:rPr/>
              <a:t>——————————-—————-————-————————–———————————————————————-—————-</a:t>
            </a:r>
            <a:br/>
            <a:r>
              <a:rPr/>
              <a:t>d</a:t>
            </a:r>
            <a:br/>
            <a:r>
              <a:rPr/>
              <a:t>(000)</a:t>
            </a:r>
            <a:br/>
            <a:r>
              <a:rPr/>
              <a:t>(050) - - - - - - - -</a:t>
            </a:r>
            <a:br/>
            <a:r>
              <a:rPr/>
              <a:t>d –x</a:t>
            </a:r>
            <a:br/>
            <a:r>
              <a:rPr/>
              <a:t>(010)</a:t>
            </a:r>
            <a:br/>
            <a:r>
              <a:rPr/>
              <a:t>(050) - - - + + - - -</a:t>
            </a:r>
            <a:br/>
            <a:r>
              <a:rPr/>
              <a:t>d -w-</a:t>
            </a:r>
            <a:br/>
            <a:r>
              <a:rPr/>
              <a:t>(020)</a:t>
            </a:r>
            <a:br/>
            <a:r>
              <a:rPr/>
              <a:t>(050) - - - - - - - -</a:t>
            </a:r>
            <a:br/>
            <a:r>
              <a:rPr/>
              <a:t>d -wx</a:t>
            </a:r>
            <a:br/>
            <a:r>
              <a:rPr/>
              <a:t>(030)</a:t>
            </a:r>
            <a:br/>
            <a:r>
              <a:rPr/>
              <a:t>(050) + + - + + - + -</a:t>
            </a:r>
            <a:br/>
            <a:r>
              <a:rPr/>
              <a:t>d r–</a:t>
            </a:r>
            <a:br/>
            <a:r>
              <a:rPr/>
              <a:t>(040)</a:t>
            </a:r>
            <a:br/>
            <a:r>
              <a:rPr/>
              <a:t>(050) - - - - - + - -</a:t>
            </a:r>
            <a:br/>
            <a:r>
              <a:rPr/>
              <a:t>d r-x</a:t>
            </a:r>
            <a:br/>
            <a:r>
              <a:rPr/>
              <a:t>(050)</a:t>
            </a:r>
            <a:br/>
            <a:r>
              <a:rPr/>
              <a:t>(050) - - - + + + - -</a:t>
            </a:r>
            <a:br/>
            <a:r>
              <a:rPr/>
              <a:t>d rw-</a:t>
            </a:r>
            <a:br/>
            <a:r>
              <a:rPr/>
              <a:t>(060)</a:t>
            </a:r>
            <a:br/>
            <a:r>
              <a:rPr/>
              <a:t>(050) - - - - - + - -</a:t>
            </a:r>
            <a:br/>
            <a:r>
              <a:rPr/>
              <a:t>d rwx</a:t>
            </a:r>
            <a:br/>
            <a:r>
              <a:rPr/>
              <a:t>(070)</a:t>
            </a:r>
            <a:br/>
            <a:r>
              <a:rPr/>
              <a:t>(050) + + - + + + + -</a:t>
            </a:r>
            <a:br/>
            <a:r>
              <a:rPr/>
              <a:t>——————————-—————-————-————————–———————————————————————-—————-</a:t>
            </a:r>
            <a:br/>
            <a:r>
              <a:rPr/>
              <a:t>d</a:t>
            </a:r>
            <a:br/>
            <a:r>
              <a:rPr/>
              <a:t>(000)</a:t>
            </a:r>
            <a:br/>
            <a:r>
              <a:rPr/>
              <a:t>(060) - - - - - - - -</a:t>
            </a:r>
            <a:br/>
            <a:r>
              <a:rPr/>
              <a:t>d –x</a:t>
            </a:r>
            <a:br/>
            <a:r>
              <a:rPr/>
              <a:t>(010)</a:t>
            </a:r>
            <a:br/>
            <a:r>
              <a:rPr/>
              <a:t>(060) - - + + + - - -</a:t>
            </a:r>
            <a:br/>
            <a:r>
              <a:rPr/>
              <a:t>d -w-</a:t>
            </a:r>
            <a:br/>
            <a:r>
              <a:rPr/>
              <a:t>(020)</a:t>
            </a:r>
            <a:br/>
            <a:r>
              <a:rPr/>
              <a:t>(060) - - - - - - - -</a:t>
            </a:r>
            <a:br/>
            <a:r>
              <a:rPr/>
              <a:t>d -wx</a:t>
            </a:r>
            <a:br/>
            <a:r>
              <a:rPr/>
              <a:t>(030)</a:t>
            </a:r>
            <a:br/>
            <a:r>
              <a:rPr/>
              <a:t>(060) + + + + + - + -</a:t>
            </a:r>
            <a:br/>
            <a:r>
              <a:rPr/>
              <a:t>d r–</a:t>
            </a:r>
            <a:br/>
            <a:r>
              <a:rPr/>
              <a:t>(040)</a:t>
            </a:r>
            <a:br/>
            <a:r>
              <a:rPr/>
              <a:t>(060) - - - - - + - -</a:t>
            </a:r>
            <a:br/>
            <a:r>
              <a:rPr/>
              <a:t>d r-x</a:t>
            </a:r>
            <a:br/>
            <a:r>
              <a:rPr/>
              <a:t>(050)</a:t>
            </a:r>
            <a:br/>
            <a:r>
              <a:rPr/>
              <a:t>(060) - - + + + + - -</a:t>
            </a:r>
            <a:br/>
            <a:r>
              <a:rPr/>
              <a:t>d rw-</a:t>
            </a:r>
            <a:br/>
            <a:r>
              <a:rPr/>
              <a:t>(060)</a:t>
            </a:r>
            <a:br/>
            <a:r>
              <a:rPr/>
              <a:t>(060) - - - - - + - -</a:t>
            </a:r>
            <a:br/>
            <a:r>
              <a:rPr/>
              <a:t>d rwx</a:t>
            </a:r>
            <a:br/>
            <a:r>
              <a:rPr/>
              <a:t>(070)</a:t>
            </a:r>
            <a:br/>
            <a:r>
              <a:rPr/>
              <a:t>(060) + + + + + + + -</a:t>
            </a:r>
            <a:br/>
            <a:r>
              <a:rPr/>
              <a:t>——————————-—————-————-————————–———————————————————————-—————-</a:t>
            </a:r>
            <a:br/>
            <a:r>
              <a:rPr/>
              <a:t>d</a:t>
            </a:r>
            <a:br/>
            <a:r>
              <a:rPr/>
              <a:t>(000)</a:t>
            </a:r>
            <a:br/>
            <a:r>
              <a:rPr/>
              <a:t>(070) - - - - - - - -</a:t>
            </a:r>
            <a:br/>
            <a:r>
              <a:rPr/>
              <a:t>d –x</a:t>
            </a:r>
            <a:br/>
            <a:r>
              <a:rPr/>
              <a:t>(010)</a:t>
            </a:r>
            <a:br/>
            <a:r>
              <a:rPr/>
              <a:t>(070) - - + + + - - -</a:t>
            </a:r>
            <a:br/>
            <a:r>
              <a:rPr/>
              <a:t>d -w-</a:t>
            </a:r>
            <a:br/>
            <a:r>
              <a:rPr/>
              <a:t>(020)</a:t>
            </a:r>
            <a:br/>
            <a:r>
              <a:rPr/>
              <a:t>(070) - - - - - - - -</a:t>
            </a:r>
            <a:br/>
            <a:r>
              <a:rPr/>
              <a:t>d -wx</a:t>
            </a:r>
            <a:br/>
            <a:r>
              <a:rPr/>
              <a:t>(030)</a:t>
            </a:r>
            <a:br/>
            <a:r>
              <a:rPr/>
              <a:t>(070) + + + + + - + -</a:t>
            </a:r>
            <a:br/>
            <a:r>
              <a:rPr/>
              <a:t>d r–</a:t>
            </a:r>
            <a:br/>
            <a:r>
              <a:rPr/>
              <a:t>(040)</a:t>
            </a:r>
            <a:br/>
            <a:r>
              <a:rPr/>
              <a:t>(070) - - - - - + - -</a:t>
            </a:r>
            <a:br/>
            <a:r>
              <a:rPr/>
              <a:t>d r-x</a:t>
            </a:r>
            <a:br/>
            <a:r>
              <a:rPr/>
              <a:t>(050)</a:t>
            </a:r>
            <a:br/>
            <a:r>
              <a:rPr/>
              <a:t>(070) - - + + + + - -</a:t>
            </a:r>
            <a:br/>
            <a:r>
              <a:rPr/>
              <a:t>d rw-</a:t>
            </a:r>
            <a:br/>
            <a:r>
              <a:rPr/>
              <a:t>(060)</a:t>
            </a:r>
            <a:br/>
            <a:r>
              <a:rPr/>
              <a:t>(070) - - - - - + - -</a:t>
            </a:r>
            <a:br/>
            <a:r>
              <a:rPr/>
              <a:t>d rwx</a:t>
            </a:r>
            <a:br/>
            <a:r>
              <a:rPr/>
              <a:t>(070)</a:t>
            </a:r>
            <a:br/>
            <a:r>
              <a:rPr/>
              <a:t>(070) + + + + + + + -</a:t>
            </a:r>
            <a:br/>
            <a:r>
              <a:rPr/>
              <a:t>Сравнивая полученную таблицу с таблицей из прошлой лабораторной работы,</a:t>
            </a:r>
            <a:br/>
            <a:r>
              <a:rPr/>
              <a:t>приходим к выводу, что изменился только последний столбец, позволяющий</a:t>
            </a:r>
            <a:br/>
            <a:r>
              <a:rPr/>
              <a:t>изменять атрибуты у файла: теперь это сделать невозможно, т.к. у владельца</a:t>
            </a:r>
            <a:br/>
            <a:r>
              <a:rPr/>
              <a:t>файла и директории нет на это прав (во всех случаях в первой позиции стоят</a:t>
            </a:r>
            <a:br/>
            <a:r>
              <a:rPr/>
              <a:t>0). При определенном наборе прав остальные действия выполняются или не</a:t>
            </a:r>
            <a:br/>
            <a:r>
              <a:rPr/>
              <a:t>выполняются аналогично предыдущей таблице, но теперь как для владельца, так</a:t>
            </a:r>
            <a:br/>
            <a:r>
              <a:rPr/>
              <a:t>и для группы.</a:t>
            </a:r>
          </a:p>
          <a:p>
            <a:pPr lvl="0" indent="0" marL="0">
              <a:buNone/>
            </a:pPr>
            <a:r>
              <a:rPr/>
              <a:t>Создание файла d -wx (030) (000)</a:t>
            </a:r>
            <a:br/>
            <a:r>
              <a:rPr/>
              <a:t>Удаление файла d -wx (030) (000)</a:t>
            </a:r>
            <a:br/>
            <a:r>
              <a:rPr/>
              <a:t>Чтение файла d –x (010) (040)</a:t>
            </a:r>
            <a:br/>
            <a:r>
              <a:rPr/>
              <a:t>Запись в файл d –x (010) (020)</a:t>
            </a:r>
            <a:br/>
            <a:r>
              <a:rPr/>
              <a:t>Переименование файла d -wx (030) (000)</a:t>
            </a:r>
            <a:br/>
            <a:r>
              <a:rPr/>
              <a:t>Создание поддиректории d -wx (030) (000) Удаление поддиректории d -wx (030) (000)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 Выводы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 ходе выполнения данной лабораторной работы я получила практические навыки работы в консоли с атрибутами файлов для групп пользователей.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lab03</dc:title>
  <dc:creator/>
  <cp:keywords/>
  <dcterms:created xsi:type="dcterms:W3CDTF">2024-09-16T16:48:46Z</dcterms:created>
  <dcterms:modified xsi:type="dcterms:W3CDTF">2024-09-16T16:48:46Z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