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8"/>
  </p:notesMasterIdLst>
  <p:sldIdLst>
    <p:sldId id="992" r:id="rId3"/>
    <p:sldId id="993" r:id="rId4"/>
    <p:sldId id="995" r:id="rId5"/>
    <p:sldId id="996" r:id="rId6"/>
    <p:sldId id="99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a Bolton" initials="LB" lastIdx="1" clrIdx="0">
    <p:extLst>
      <p:ext uri="{19B8F6BF-5375-455C-9EA6-DF929625EA0E}">
        <p15:presenceInfo xmlns:p15="http://schemas.microsoft.com/office/powerpoint/2012/main" userId="f05eee709d0745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E30"/>
    <a:srgbClr val="FF3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484E7-CE19-F6CC-D4FA-B07F7876B9B0}" v="2820" dt="2022-03-27T21:46:06.434"/>
    <p1510:client id="{3061CFC7-340B-53F2-7374-3FFD33E7386E}" v="39" dt="2022-09-13T15:30:13.574"/>
    <p1510:client id="{5B1FDB07-BE99-D43F-A42F-92833EA510DE}" v="707" dt="2022-03-20T02:39:14.111"/>
    <p1510:client id="{7A6288F9-9428-B858-9E3B-30C7F4C5D131}" v="246" dt="2022-03-20T03:34:36.035"/>
    <p1510:client id="{B098889F-D6F4-886A-5BD9-626CEC98AAD5}" v="106" dt="2022-03-28T18:09:54.389"/>
    <p1510:client id="{D0F4B55C-DCA4-DB4E-5340-F1A66213C7FE}" v="121" dt="2022-03-28T01:01:18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 autoAdjust="0"/>
    <p:restoredTop sz="87415"/>
  </p:normalViewPr>
  <p:slideViewPr>
    <p:cSldViewPr snapToGrid="0">
      <p:cViewPr varScale="1">
        <p:scale>
          <a:sx n="107" d="100"/>
          <a:sy n="107" d="100"/>
        </p:scale>
        <p:origin x="560" y="160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BDAB-51E4-4345-89CD-C1602CAAB999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8EC3A-D279-4810-8587-F784F26BD5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517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8EC3A-D279-4810-8587-F784F26BD59D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3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8EC3A-D279-4810-8587-F784F26BD59D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06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8EC3A-D279-4810-8587-F784F26BD59D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88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8EC3A-D279-4810-8587-F784F26BD59D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35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8EC3A-D279-4810-8587-F784F26BD59D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62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1513"/>
            <a:ext cx="10058400" cy="35403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A3BCA-D8EF-4CC7-814C-DAE68E3FD4B3}"/>
              </a:ext>
            </a:extLst>
          </p:cNvPr>
          <p:cNvSpPr/>
          <p:nvPr userDrawn="1"/>
        </p:nvSpPr>
        <p:spPr>
          <a:xfrm>
            <a:off x="1" y="6607201"/>
            <a:ext cx="12192000" cy="2149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26B2E-A2AD-4E48-867F-0AF365D8B464}"/>
              </a:ext>
            </a:extLst>
          </p:cNvPr>
          <p:cNvSpPr/>
          <p:nvPr userDrawn="1"/>
        </p:nvSpPr>
        <p:spPr>
          <a:xfrm>
            <a:off x="-1" y="6505398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EDEEC5-1E14-43D8-8972-2C05519A2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372" y="-58107"/>
            <a:ext cx="12326743" cy="12898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CDD0DC-506C-456B-ACDE-3AEA26368C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743" y="5179756"/>
            <a:ext cx="12326743" cy="1289837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8BDA93C-4F28-4EBD-B2D9-EE6485868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632140"/>
            <a:ext cx="4822804" cy="172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STA130 Instructors, University of Toronto © BY-NC</a:t>
            </a:r>
            <a:endParaRPr lang="en-CA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3C0B8A-2A05-4436-9DD6-99B073916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37092-FAC8-4CD4-8AC9-6350A70706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24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32FF-FD3B-1A4D-9967-9D39638A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97811-D134-7045-A3DE-39DC551B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D6AB5-5AC9-5C45-B15B-C84BC7E75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6FB3-6F54-5749-AB30-052F17D03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71803-B4C9-0842-9862-6B65245DA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38730-2334-9E49-8C78-AC355536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1BEF-4E31-F649-AAFB-A9FC67E6ABF0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497C3-6484-B449-A75B-91036D4B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STA130 Instructors, University of Toronto © BY-NC</a:t>
            </a: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710C8-93C0-C847-AFAF-093A8016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092-FAC8-4CD4-8AC9-6350A7070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0088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7751-8EA1-4A4C-9FDB-3376E3AC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BE9C7-A63D-A747-997B-11DD493F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1BEF-4E31-F649-AAFB-A9FC67E6ABF0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DE741-E083-FE43-897F-BF431C6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STA130 Instructors, University of Toronto © BY-NC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4B196-2DBB-734A-9FB0-51CB3FC5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721E-7C47-4847-9842-2028254C2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3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DC992-80A7-014D-885B-0C5D454E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1BEF-4E31-F649-AAFB-A9FC67E6ABF0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DBA2D-3E07-CD4E-9CF3-F779E7AC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STA130 Instructors, University of Toronto © BY-NC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B1C4-472F-D14C-93FE-BDADEC98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092-FAC8-4CD4-8AC9-6350A7070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72597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5413-EBF2-5E4A-BA7E-140AA7E7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511F-DBBE-C345-9582-9C754A16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5C6E8-80D4-474A-80B0-4D247134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9B772-5CFF-9744-A392-119D3E99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1BEF-4E31-F649-AAFB-A9FC67E6ABF0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F63DC-D10C-C344-9021-0597CEFE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STA130 Instructors, University of Toronto © BY-NC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9A99-2726-574A-A778-EC8F104C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721E-7C47-4847-9842-2028254C2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196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FD51-F538-6E42-BE6B-2E6CE4A4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4844C-9EAC-EA4B-A3D0-A1C5A0692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5D616-E76B-1344-9387-B3A9009A3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2C553-1FA8-BC47-95A4-3671A3E2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1BEF-4E31-F649-AAFB-A9FC67E6ABF0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9D35A-9CF6-F642-87F4-44EA66DD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STA130 Instructors, University of Toronto © BY-NC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6F198-4B90-7F42-B3F4-52B6AC03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721E-7C47-4847-9842-2028254C23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098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BFED-7A94-AD49-B0B6-23399ABE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393D3-105A-D04A-AEEC-F4C79FAFC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22DF7-B832-E64A-BCF4-8D1D52F0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1BEF-4E31-F649-AAFB-A9FC67E6ABF0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9B89-AA1D-364F-BF81-E892B22D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STA130 Instructors, University of Toronto © BY-NC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0018-781C-424B-B6DA-1D802A0A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092-FAC8-4CD4-8AC9-6350A7070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82183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48C3C-BF3A-1543-81F7-2A26CEBB8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C3D58-CC9D-914F-8EB2-7CF793393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0260-55F6-C443-A820-7B540833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1BEF-4E31-F649-AAFB-A9FC67E6ABF0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D0D2-E86C-5344-85AF-5E41261C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STA130 Instructors, University of Toronto © BY-NC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66A9-143F-0A49-8CA9-74968646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092-FAC8-4CD4-8AC9-6350A7070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53191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A4E83E-7944-4395-8D60-09C27DF89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632140"/>
            <a:ext cx="4822804" cy="172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STA130 Instructors, University of Toronto © BY-NC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13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2BBF96-5E50-4C9E-9425-BF848F783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4598" y="6573609"/>
            <a:ext cx="4822804" cy="172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STA130 Instructors, University of Toronto © BY-NC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689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0013F41-6474-4779-A2DA-FC8A28CC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632140"/>
            <a:ext cx="4822804" cy="172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STA130 Instructors, University of Toronto © BY-NC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059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3C95-4CD5-6147-8A14-59401763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F826-3EE7-FD40-A233-5783E749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5B3F1-17AD-F440-84B0-14801A5F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B95E-DF7E-7D4C-BE15-44B0120D980E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C57D-02B5-6C46-A119-E0CB2178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E776-6AE0-0948-82C2-89B0A99E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0F57-BF14-7D44-8550-3F2D01D631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251E-DD00-A246-9941-03621D42E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D0126-6755-224E-BB41-FB32B2171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FC08-33C7-0B45-9A30-338AD46D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1BEF-4E31-F649-AAFB-A9FC67E6ABF0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2CB3-7311-8341-A904-49BF0210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STA130 Instructors, University of Toronto © BY-NC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4336-B41C-BA4E-81CA-D48FC5DD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092-FAC8-4CD4-8AC9-6350A707063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A7B16-9F74-A346-A1A2-3BB113B59C7D}"/>
              </a:ext>
            </a:extLst>
          </p:cNvPr>
          <p:cNvSpPr/>
          <p:nvPr userDrawn="1"/>
        </p:nvSpPr>
        <p:spPr>
          <a:xfrm>
            <a:off x="1" y="6607201"/>
            <a:ext cx="12192000" cy="2149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A71BF-A131-C542-A2F0-73A3D352D360}"/>
              </a:ext>
            </a:extLst>
          </p:cNvPr>
          <p:cNvSpPr/>
          <p:nvPr userDrawn="1"/>
        </p:nvSpPr>
        <p:spPr>
          <a:xfrm>
            <a:off x="-1" y="6505398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CE0E7-50ED-EC44-B5A1-1C2E04F2D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372" y="-58107"/>
            <a:ext cx="12326743" cy="1289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37FDFF-6C5A-394B-90AE-F6AA6F3720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743" y="5179756"/>
            <a:ext cx="12326743" cy="12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E3C3-19FD-3A45-B952-9415D384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1ECE-DFA6-394B-BB41-FE25660D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EC10-587D-7544-B649-15EA93F9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B95E-DF7E-7D4C-BE15-44B0120D980E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B8A7A-DDA1-FD4D-99A8-488B980D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755D-C765-D546-8106-A2B7C597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0F57-BF14-7D44-8550-3F2D01D631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44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AB57-7E24-614A-A0C6-A36AF32D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0FA24-81F7-A14D-945B-90B07BF3C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6FB48-A979-0A40-9412-1C9029D9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1BEF-4E31-F649-AAFB-A9FC67E6ABF0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43DE9-ECA8-714B-A923-AE5B9E21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STA130 Instructors, University of Toronto © BY-NC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BD375-14BE-0B43-BBB5-DA8B5EFE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092-FAC8-4CD4-8AC9-6350A7070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74236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8064-DBA7-4D49-91F8-8969B743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85DA-19C6-2D45-98B7-6D06FA391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C5007-1C6F-1A41-B1FC-65701E473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E8621-2A64-2548-81FB-AE01078E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1BEF-4E31-F649-AAFB-A9FC67E6ABF0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CCBA1-721B-034C-AF12-6C436BAA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STA130 Instructors, University of Toronto © BY-NC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F141-6685-BC43-8A95-DA243DAB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7092-FAC8-4CD4-8AC9-6350A7070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88034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607201"/>
            <a:ext cx="12192000" cy="2149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505398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945" y="286604"/>
            <a:ext cx="10864735" cy="793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945" y="1845734"/>
            <a:ext cx="1086473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632140"/>
            <a:ext cx="4822804" cy="172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STA130 Instructors, University of Toronto © BY-NC</a:t>
            </a:r>
            <a:endParaRPr lang="en-CA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920E3-A77E-4B7A-B1D6-D616CE2C5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32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7092-FAC8-4CD4-8AC9-6350A7070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39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8" r:id="rId3"/>
    <p:sldLayoutId id="2147483669" r:id="rId4"/>
    <p:sldLayoutId id="2147483670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1E5E0-B762-744B-868E-534C862A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2B512-4B19-2F44-8475-E91F3E7B8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DC19-225E-C144-9E71-C495A7316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E1BEF-4E31-F649-AAFB-A9FC67E6ABF0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785C-FC0A-634D-B4FB-C420BB080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STA130 Instructors, University of Toronto © BY-NC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97B2-B7BC-184A-BD4D-9DEC550FF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7092-FAC8-4CD4-8AC9-6350A7070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17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F023F-A157-4C14-BE86-2A7B1DA06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STA130 Instructors, University of Toronto © BY-NC</a:t>
            </a:r>
            <a:endParaRPr lang="en-CA" dirty="0"/>
          </a:p>
        </p:txBody>
      </p:sp>
      <p:pic>
        <p:nvPicPr>
          <p:cNvPr id="11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727A1F-9780-4042-BE4D-7345AFDE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" y="129238"/>
            <a:ext cx="9804399" cy="62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5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F023F-A157-4C14-BE86-2A7B1DA06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STA130 Instructors, University of Toronto © BY-NC</a:t>
            </a:r>
            <a:endParaRPr lang="en-CA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73532E7-8878-4C5A-8A4B-8080CCC0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" y="984393"/>
            <a:ext cx="5878286" cy="5288361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5712FA0-C636-4AD5-9BD8-84F86BE3B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457" y="129069"/>
            <a:ext cx="6393542" cy="61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6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F023F-A157-4C14-BE86-2A7B1DA06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STA130 Instructors, University of Toronto © BY-NC</a:t>
            </a:r>
            <a:endParaRPr lang="en-CA" dirty="0"/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27DE2B7-9AB1-47E3-86B4-D86B1ED8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2" y="176962"/>
            <a:ext cx="11103428" cy="61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8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F023F-A157-4C14-BE86-2A7B1DA06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STA130 Instructors, University of Toronto © BY-NC</a:t>
            </a:r>
            <a:endParaRPr lang="en-CA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BFD5ADC-B46F-4579-B3DF-D5932B841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1269785"/>
            <a:ext cx="6683828" cy="2286430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252E250B-A395-48A3-AC97-4B3DBA702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2" y="335683"/>
            <a:ext cx="11654971" cy="39543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13BA5EE-2209-49A1-99AE-6C7901B7C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773" y="1159883"/>
            <a:ext cx="6473371" cy="3036006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479750A-66E6-4A90-82B6-1527E07F0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772" y="4274718"/>
            <a:ext cx="11640457" cy="21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6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F023F-A157-4C14-BE86-2A7B1DA06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STA130 Instructors, University of Toronto © BY-NC</a:t>
            </a:r>
            <a:endParaRPr lang="en-CA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7764F83-2C7A-44BF-8E9D-AEEC76434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8230"/>
            <a:ext cx="11575142" cy="2360740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1A9AEDB-55F9-4EAA-87CC-8B0D35C12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085" y="2547304"/>
            <a:ext cx="5624285" cy="3795392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CB0A7BE-85CE-49F4-B5F1-B808FF76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43" y="2739452"/>
            <a:ext cx="5704114" cy="37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830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130_template.potx  -  AutoRecovered" id="{1FA63CD0-C131-4FF5-9AD0-8D9CE455EDB2}" vid="{637E3055-58E0-4764-BA3C-0BE6B7B0E1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1435</Words>
  <Application>Microsoft Office PowerPoint</Application>
  <PresentationFormat>Widescreen</PresentationFormat>
  <Paragraphs>141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Retrospect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STA130: Week 12</dc:title>
  <dc:creator>Liza Bolton</dc:creator>
  <cp:lastModifiedBy>Liza Bolton</cp:lastModifiedBy>
  <cp:revision>1042</cp:revision>
  <dcterms:created xsi:type="dcterms:W3CDTF">2020-12-01T14:10:40Z</dcterms:created>
  <dcterms:modified xsi:type="dcterms:W3CDTF">2022-09-13T15:30:46Z</dcterms:modified>
</cp:coreProperties>
</file>