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73" r:id="rId4"/>
    <p:sldId id="276" r:id="rId5"/>
    <p:sldId id="268" r:id="rId6"/>
    <p:sldId id="272" r:id="rId7"/>
    <p:sldId id="269" r:id="rId8"/>
    <p:sldId id="270" r:id="rId9"/>
    <p:sldId id="271" r:id="rId10"/>
    <p:sldId id="266" r:id="rId11"/>
    <p:sldId id="267" r:id="rId12"/>
    <p:sldId id="265" r:id="rId13"/>
    <p:sldId id="275" r:id="rId14"/>
    <p:sldId id="260" r:id="rId15"/>
    <p:sldId id="258" r:id="rId16"/>
    <p:sldId id="263" r:id="rId17"/>
    <p:sldId id="264" r:id="rId18"/>
    <p:sldId id="274" r:id="rId19"/>
    <p:sldId id="29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0C960-75F1-0FA6-FC61-2F89A70BEDA4}" v="1" dt="2020-12-02T18:02:31.044"/>
    <p1510:client id="{1ACA6B42-CDAB-AB23-716A-E21197126EC2}" v="7153" dt="2020-10-19T05:27:58.151"/>
    <p1510:client id="{526DE4E0-CB6E-2202-3297-47D0F9723F98}" v="190" dt="2021-02-04T20:04:24.404"/>
    <p1510:client id="{58E2AAB2-0C2A-1852-DA00-0E1B978AE718}" v="52" dt="2021-01-12T16:27:30.812"/>
    <p1510:client id="{83CD0622-7411-4996-BF81-2185A6B9794F}" v="259" dt="2020-10-18T13:50:52.790"/>
    <p1510:client id="{8E1410DE-D787-AAB9-81A9-69FDDD5A2A13}" v="1993" dt="2020-10-19T18:06:07.800"/>
    <p1510:client id="{9B43B42C-62BA-BC89-B473-AF339DE51A73}" v="1" dt="2020-11-18T17:08:44.093"/>
    <p1510:client id="{9DD96576-8235-3DEC-C2DB-A9E94FDF36EB}" v="5804" dt="2020-10-27T17:38:35.961"/>
    <p1510:client id="{9EBCEA6A-FBFD-5ED2-A16B-7F129BECDBE7}" v="8" dt="2021-01-11T19:14:27.062"/>
    <p1510:client id="{A1E096C2-B8F3-A8D2-D651-2D249ABE5F22}" v="6" dt="2021-01-11T18:10:51.548"/>
    <p1510:client id="{B0854403-48FA-2A7F-D625-DBEF45C89881}" v="11" dt="2020-12-11T16:10:31.678"/>
    <p1510:client id="{B442F3DE-B256-A186-492F-62345C3E56D3}" v="54" dt="2020-10-27T18:27:31.916"/>
    <p1510:client id="{B6F35346-2A4D-5BFD-88E5-B30C473DC45D}" v="5" dt="2021-02-09T14:37:17.518"/>
    <p1510:client id="{C4F42C21-4899-12F4-10B7-CE71E856B847}" v="94" dt="2021-01-13T17:27:38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rtz, Scott (gck8gd)" userId="S::gck8gd@virginia.edu::b9bb6145-a89d-4415-a5be-417b375d8448" providerId="AD" clId="Web-{526DE4E0-CB6E-2202-3297-47D0F9723F98}"/>
    <pc:docChg chg="modSld sldOrd">
      <pc:chgData name="Schwartz, Scott (gck8gd)" userId="S::gck8gd@virginia.edu::b9bb6145-a89d-4415-a5be-417b375d8448" providerId="AD" clId="Web-{526DE4E0-CB6E-2202-3297-47D0F9723F98}" dt="2021-02-04T20:04:23.670" v="2411" actId="20577"/>
      <pc:docMkLst>
        <pc:docMk/>
      </pc:docMkLst>
      <pc:sldChg chg="addSp modSp">
        <pc:chgData name="Schwartz, Scott (gck8gd)" userId="S::gck8gd@virginia.edu::b9bb6145-a89d-4415-a5be-417b375d8448" providerId="AD" clId="Web-{526DE4E0-CB6E-2202-3297-47D0F9723F98}" dt="2021-02-04T20:04:23.670" v="2411" actId="20577"/>
        <pc:sldMkLst>
          <pc:docMk/>
          <pc:sldMk cId="109857222" sldId="256"/>
        </pc:sldMkLst>
        <pc:spChg chg="mod">
          <ac:chgData name="Schwartz, Scott (gck8gd)" userId="S::gck8gd@virginia.edu::b9bb6145-a89d-4415-a5be-417b375d8448" providerId="AD" clId="Web-{526DE4E0-CB6E-2202-3297-47D0F9723F98}" dt="2021-02-04T13:50:41.900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chwartz, Scott (gck8gd)" userId="S::gck8gd@virginia.edu::b9bb6145-a89d-4415-a5be-417b375d8448" providerId="AD" clId="Web-{526DE4E0-CB6E-2202-3297-47D0F9723F98}" dt="2021-02-04T20:04:23.670" v="2411" actId="20577"/>
          <ac:spMkLst>
            <pc:docMk/>
            <pc:sldMk cId="109857222" sldId="256"/>
            <ac:spMk id="6" creationId="{1A24F087-CC9F-44DB-A524-33FE6E58B455}"/>
          </ac:spMkLst>
        </pc:spChg>
      </pc:sldChg>
      <pc:sldChg chg="modNotes">
        <pc:chgData name="Schwartz, Scott (gck8gd)" userId="S::gck8gd@virginia.edu::b9bb6145-a89d-4415-a5be-417b375d8448" providerId="AD" clId="Web-{526DE4E0-CB6E-2202-3297-47D0F9723F98}" dt="2021-02-04T16:07:48.709" v="2138"/>
        <pc:sldMkLst>
          <pc:docMk/>
          <pc:sldMk cId="2126537086" sldId="258"/>
        </pc:sldMkLst>
      </pc:sldChg>
      <pc:sldChg chg="modSp modNotes">
        <pc:chgData name="Schwartz, Scott (gck8gd)" userId="S::gck8gd@virginia.edu::b9bb6145-a89d-4415-a5be-417b375d8448" providerId="AD" clId="Web-{526DE4E0-CB6E-2202-3297-47D0F9723F98}" dt="2021-02-04T13:54:09.656" v="27"/>
        <pc:sldMkLst>
          <pc:docMk/>
          <pc:sldMk cId="707461387" sldId="259"/>
        </pc:sldMkLst>
        <pc:spChg chg="mod">
          <ac:chgData name="Schwartz, Scott (gck8gd)" userId="S::gck8gd@virginia.edu::b9bb6145-a89d-4415-a5be-417b375d8448" providerId="AD" clId="Web-{526DE4E0-CB6E-2202-3297-47D0F9723F98}" dt="2021-02-04T13:52:08.340" v="22" actId="20577"/>
          <ac:spMkLst>
            <pc:docMk/>
            <pc:sldMk cId="707461387" sldId="259"/>
            <ac:spMk id="3" creationId="{145A6A11-98B4-407E-8080-C4C98086B8A3}"/>
          </ac:spMkLst>
        </pc:spChg>
      </pc:sldChg>
      <pc:sldChg chg="modSp modNotes">
        <pc:chgData name="Schwartz, Scott (gck8gd)" userId="S::gck8gd@virginia.edu::b9bb6145-a89d-4415-a5be-417b375d8448" providerId="AD" clId="Web-{526DE4E0-CB6E-2202-3297-47D0F9723F98}" dt="2021-02-04T16:02:19.043" v="1941"/>
        <pc:sldMkLst>
          <pc:docMk/>
          <pc:sldMk cId="261235928" sldId="260"/>
        </pc:sldMkLst>
        <pc:spChg chg="mod">
          <ac:chgData name="Schwartz, Scott (gck8gd)" userId="S::gck8gd@virginia.edu::b9bb6145-a89d-4415-a5be-417b375d8448" providerId="AD" clId="Web-{526DE4E0-CB6E-2202-3297-47D0F9723F98}" dt="2021-02-04T15:47:52.579" v="1585" actId="20577"/>
          <ac:spMkLst>
            <pc:docMk/>
            <pc:sldMk cId="261235928" sldId="260"/>
            <ac:spMk id="3" creationId="{145A6A11-98B4-407E-8080-C4C98086B8A3}"/>
          </ac:spMkLst>
        </pc:spChg>
      </pc:sldChg>
      <pc:sldChg chg="modNotes">
        <pc:chgData name="Schwartz, Scott (gck8gd)" userId="S::gck8gd@virginia.edu::b9bb6145-a89d-4415-a5be-417b375d8448" providerId="AD" clId="Web-{526DE4E0-CB6E-2202-3297-47D0F9723F98}" dt="2021-02-04T16:14:16.283" v="2365"/>
        <pc:sldMkLst>
          <pc:docMk/>
          <pc:sldMk cId="2333616031" sldId="263"/>
        </pc:sldMkLst>
      </pc:sldChg>
      <pc:sldChg chg="addSp delSp modSp modNotes">
        <pc:chgData name="Schwartz, Scott (gck8gd)" userId="S::gck8gd@virginia.edu::b9bb6145-a89d-4415-a5be-417b375d8448" providerId="AD" clId="Web-{526DE4E0-CB6E-2202-3297-47D0F9723F98}" dt="2021-02-04T15:34:10.851" v="1202"/>
        <pc:sldMkLst>
          <pc:docMk/>
          <pc:sldMk cId="894746663" sldId="265"/>
        </pc:sldMkLst>
        <pc:spChg chg="add mod">
          <ac:chgData name="Schwartz, Scott (gck8gd)" userId="S::gck8gd@virginia.edu::b9bb6145-a89d-4415-a5be-417b375d8448" providerId="AD" clId="Web-{526DE4E0-CB6E-2202-3297-47D0F9723F98}" dt="2021-02-04T14:47:53.580" v="817" actId="1076"/>
          <ac:spMkLst>
            <pc:docMk/>
            <pc:sldMk cId="894746663" sldId="265"/>
            <ac:spMk id="5" creationId="{BA21B64A-C363-4298-B2B2-3223229B951D}"/>
          </ac:spMkLst>
        </pc:spChg>
        <pc:cxnChg chg="add del">
          <ac:chgData name="Schwartz, Scott (gck8gd)" userId="S::gck8gd@virginia.edu::b9bb6145-a89d-4415-a5be-417b375d8448" providerId="AD" clId="Web-{526DE4E0-CB6E-2202-3297-47D0F9723F98}" dt="2021-02-04T14:46:42.890" v="809"/>
          <ac:cxnSpMkLst>
            <pc:docMk/>
            <pc:sldMk cId="894746663" sldId="265"/>
            <ac:cxnSpMk id="4" creationId="{935D56C6-92DF-4970-866A-F9ECACFFEE70}"/>
          </ac:cxnSpMkLst>
        </pc:cxnChg>
      </pc:sldChg>
      <pc:sldChg chg="ord modNotes">
        <pc:chgData name="Schwartz, Scott (gck8gd)" userId="S::gck8gd@virginia.edu::b9bb6145-a89d-4415-a5be-417b375d8448" providerId="AD" clId="Web-{526DE4E0-CB6E-2202-3297-47D0F9723F98}" dt="2021-02-04T14:50:28.131" v="821"/>
        <pc:sldMkLst>
          <pc:docMk/>
          <pc:sldMk cId="2145673612" sldId="266"/>
        </pc:sldMkLst>
      </pc:sldChg>
      <pc:sldChg chg="ord modNotes">
        <pc:chgData name="Schwartz, Scott (gck8gd)" userId="S::gck8gd@virginia.edu::b9bb6145-a89d-4415-a5be-417b375d8448" providerId="AD" clId="Web-{526DE4E0-CB6E-2202-3297-47D0F9723F98}" dt="2021-02-04T15:19:30.372" v="957"/>
        <pc:sldMkLst>
          <pc:docMk/>
          <pc:sldMk cId="1638369313" sldId="267"/>
        </pc:sldMkLst>
      </pc:sldChg>
      <pc:sldChg chg="ord modNotes">
        <pc:chgData name="Schwartz, Scott (gck8gd)" userId="S::gck8gd@virginia.edu::b9bb6145-a89d-4415-a5be-417b375d8448" providerId="AD" clId="Web-{526DE4E0-CB6E-2202-3297-47D0F9723F98}" dt="2021-02-04T14:22:07.330" v="465"/>
        <pc:sldMkLst>
          <pc:docMk/>
          <pc:sldMk cId="3493816513" sldId="268"/>
        </pc:sldMkLst>
      </pc:sldChg>
      <pc:sldChg chg="ord modNotes">
        <pc:chgData name="Schwartz, Scott (gck8gd)" userId="S::gck8gd@virginia.edu::b9bb6145-a89d-4415-a5be-417b375d8448" providerId="AD" clId="Web-{526DE4E0-CB6E-2202-3297-47D0F9723F98}" dt="2021-02-04T14:33:08.959" v="577"/>
        <pc:sldMkLst>
          <pc:docMk/>
          <pc:sldMk cId="3803747825" sldId="269"/>
        </pc:sldMkLst>
      </pc:sldChg>
      <pc:sldChg chg="ord modNotes">
        <pc:chgData name="Schwartz, Scott (gck8gd)" userId="S::gck8gd@virginia.edu::b9bb6145-a89d-4415-a5be-417b375d8448" providerId="AD" clId="Web-{526DE4E0-CB6E-2202-3297-47D0F9723F98}" dt="2021-02-04T14:33:13.725" v="580"/>
        <pc:sldMkLst>
          <pc:docMk/>
          <pc:sldMk cId="3981805816" sldId="270"/>
        </pc:sldMkLst>
      </pc:sldChg>
      <pc:sldChg chg="ord modNotes">
        <pc:chgData name="Schwartz, Scott (gck8gd)" userId="S::gck8gd@virginia.edu::b9bb6145-a89d-4415-a5be-417b375d8448" providerId="AD" clId="Web-{526DE4E0-CB6E-2202-3297-47D0F9723F98}" dt="2021-02-04T14:50:14.631" v="819"/>
        <pc:sldMkLst>
          <pc:docMk/>
          <pc:sldMk cId="2125286291" sldId="271"/>
        </pc:sldMkLst>
      </pc:sldChg>
      <pc:sldChg chg="ord modNotes">
        <pc:chgData name="Schwartz, Scott (gck8gd)" userId="S::gck8gd@virginia.edu::b9bb6145-a89d-4415-a5be-417b375d8448" providerId="AD" clId="Web-{526DE4E0-CB6E-2202-3297-47D0F9723F98}" dt="2021-02-04T14:33:02.068" v="574"/>
        <pc:sldMkLst>
          <pc:docMk/>
          <pc:sldMk cId="3691199625" sldId="272"/>
        </pc:sldMkLst>
      </pc:sldChg>
      <pc:sldChg chg="modNotes">
        <pc:chgData name="Schwartz, Scott (gck8gd)" userId="S::gck8gd@virginia.edu::b9bb6145-a89d-4415-a5be-417b375d8448" providerId="AD" clId="Web-{526DE4E0-CB6E-2202-3297-47D0F9723F98}" dt="2021-02-04T14:03:50.236" v="214"/>
        <pc:sldMkLst>
          <pc:docMk/>
          <pc:sldMk cId="2317462370" sldId="273"/>
        </pc:sldMkLst>
      </pc:sldChg>
      <pc:sldChg chg="modSp modNotes">
        <pc:chgData name="Schwartz, Scott (gck8gd)" userId="S::gck8gd@virginia.edu::b9bb6145-a89d-4415-a5be-417b375d8448" providerId="AD" clId="Web-{526DE4E0-CB6E-2202-3297-47D0F9723F98}" dt="2021-02-04T16:03:38.045" v="2008"/>
        <pc:sldMkLst>
          <pc:docMk/>
          <pc:sldMk cId="2414233839" sldId="275"/>
        </pc:sldMkLst>
        <pc:spChg chg="mod">
          <ac:chgData name="Schwartz, Scott (gck8gd)" userId="S::gck8gd@virginia.edu::b9bb6145-a89d-4415-a5be-417b375d8448" providerId="AD" clId="Web-{526DE4E0-CB6E-2202-3297-47D0F9723F98}" dt="2021-02-04T15:27:35.011" v="1087" actId="1076"/>
          <ac:spMkLst>
            <pc:docMk/>
            <pc:sldMk cId="2414233839" sldId="275"/>
            <ac:spMk id="2" creationId="{ACFDAE6B-A302-4CFC-B2CB-31952F956AEC}"/>
          </ac:spMkLst>
        </pc:spChg>
      </pc:sldChg>
      <pc:sldChg chg="modNotes">
        <pc:chgData name="Schwartz, Scott (gck8gd)" userId="S::gck8gd@virginia.edu::b9bb6145-a89d-4415-a5be-417b375d8448" providerId="AD" clId="Web-{526DE4E0-CB6E-2202-3297-47D0F9723F98}" dt="2021-02-04T14:41:04.442" v="635"/>
        <pc:sldMkLst>
          <pc:docMk/>
          <pc:sldMk cId="1448279315" sldId="276"/>
        </pc:sldMkLst>
      </pc:sldChg>
    </pc:docChg>
  </pc:docChgLst>
  <pc:docChgLst>
    <pc:chgData name="Schwartz, Scott (gck8gd)" userId="S::gck8gd@virginia.edu::b9bb6145-a89d-4415-a5be-417b375d8448" providerId="AD" clId="Web-{9EBCEA6A-FBFD-5ED2-A16B-7F129BECDBE7}"/>
    <pc:docChg chg="modSld">
      <pc:chgData name="Schwartz, Scott (gck8gd)" userId="S::gck8gd@virginia.edu::b9bb6145-a89d-4415-a5be-417b375d8448" providerId="AD" clId="Web-{9EBCEA6A-FBFD-5ED2-A16B-7F129BECDBE7}" dt="2021-01-11T19:14:27.062" v="6" actId="1076"/>
      <pc:docMkLst>
        <pc:docMk/>
      </pc:docMkLst>
      <pc:sldChg chg="modSp">
        <pc:chgData name="Schwartz, Scott (gck8gd)" userId="S::gck8gd@virginia.edu::b9bb6145-a89d-4415-a5be-417b375d8448" providerId="AD" clId="Web-{9EBCEA6A-FBFD-5ED2-A16B-7F129BECDBE7}" dt="2021-01-11T19:14:27.062" v="6" actId="1076"/>
        <pc:sldMkLst>
          <pc:docMk/>
          <pc:sldMk cId="261235928" sldId="260"/>
        </pc:sldMkLst>
        <pc:spChg chg="mod">
          <ac:chgData name="Schwartz, Scott (gck8gd)" userId="S::gck8gd@virginia.edu::b9bb6145-a89d-4415-a5be-417b375d8448" providerId="AD" clId="Web-{9EBCEA6A-FBFD-5ED2-A16B-7F129BECDBE7}" dt="2021-01-11T19:14:27.062" v="6" actId="1076"/>
          <ac:spMkLst>
            <pc:docMk/>
            <pc:sldMk cId="261235928" sldId="260"/>
            <ac:spMk id="5" creationId="{8DC68A06-75AC-4D12-AEEA-7BFDDFABA257}"/>
          </ac:spMkLst>
        </pc:spChg>
      </pc:sldChg>
    </pc:docChg>
  </pc:docChgLst>
  <pc:docChgLst>
    <pc:chgData name="Schwartz, Scott (gck8gd)" userId="S::gck8gd@virginia.edu::b9bb6145-a89d-4415-a5be-417b375d8448" providerId="AD" clId="Web-{58E2AAB2-0C2A-1852-DA00-0E1B978AE718}"/>
    <pc:docChg chg="addSld delSld modSld">
      <pc:chgData name="Schwartz, Scott (gck8gd)" userId="S::gck8gd@virginia.edu::b9bb6145-a89d-4415-a5be-417b375d8448" providerId="AD" clId="Web-{58E2AAB2-0C2A-1852-DA00-0E1B978AE718}" dt="2021-01-12T16:27:29.828" v="48" actId="20577"/>
      <pc:docMkLst>
        <pc:docMk/>
      </pc:docMkLst>
      <pc:sldChg chg="modSp">
        <pc:chgData name="Schwartz, Scott (gck8gd)" userId="S::gck8gd@virginia.edu::b9bb6145-a89d-4415-a5be-417b375d8448" providerId="AD" clId="Web-{58E2AAB2-0C2A-1852-DA00-0E1B978AE718}" dt="2021-01-12T16:27:29.828" v="48" actId="20577"/>
        <pc:sldMkLst>
          <pc:docMk/>
          <pc:sldMk cId="707461387" sldId="259"/>
        </pc:sldMkLst>
        <pc:spChg chg="mod">
          <ac:chgData name="Schwartz, Scott (gck8gd)" userId="S::gck8gd@virginia.edu::b9bb6145-a89d-4415-a5be-417b375d8448" providerId="AD" clId="Web-{58E2AAB2-0C2A-1852-DA00-0E1B978AE718}" dt="2021-01-12T16:27:29.828" v="48" actId="20577"/>
          <ac:spMkLst>
            <pc:docMk/>
            <pc:sldMk cId="707461387" sldId="259"/>
            <ac:spMk id="2" creationId="{D438F89B-0DA1-488E-9010-375E0C8EDCA3}"/>
          </ac:spMkLst>
        </pc:spChg>
      </pc:sldChg>
      <pc:sldChg chg="addSp delSp modSp add del replId">
        <pc:chgData name="Schwartz, Scott (gck8gd)" userId="S::gck8gd@virginia.edu::b9bb6145-a89d-4415-a5be-417b375d8448" providerId="AD" clId="Web-{58E2AAB2-0C2A-1852-DA00-0E1B978AE718}" dt="2021-01-11T21:08:24.553" v="47"/>
        <pc:sldMkLst>
          <pc:docMk/>
          <pc:sldMk cId="1646174426" sldId="293"/>
        </pc:sldMkLst>
        <pc:spChg chg="add mod">
          <ac:chgData name="Schwartz, Scott (gck8gd)" userId="S::gck8gd@virginia.edu::b9bb6145-a89d-4415-a5be-417b375d8448" providerId="AD" clId="Web-{58E2AAB2-0C2A-1852-DA00-0E1B978AE718}" dt="2021-01-11T21:04:51.015" v="30" actId="14100"/>
          <ac:spMkLst>
            <pc:docMk/>
            <pc:sldMk cId="1646174426" sldId="293"/>
            <ac:spMk id="4" creationId="{71C1E5E0-08F5-4C09-AF5C-C9A061FBDF79}"/>
          </ac:spMkLst>
        </pc:spChg>
        <pc:spChg chg="add del">
          <ac:chgData name="Schwartz, Scott (gck8gd)" userId="S::gck8gd@virginia.edu::b9bb6145-a89d-4415-a5be-417b375d8448" providerId="AD" clId="Web-{58E2AAB2-0C2A-1852-DA00-0E1B978AE718}" dt="2021-01-11T21:04:19.702" v="29"/>
          <ac:spMkLst>
            <pc:docMk/>
            <pc:sldMk cId="1646174426" sldId="293"/>
            <ac:spMk id="5" creationId="{61E5ED3F-3731-4A01-A179-F86943D3B8C6}"/>
          </ac:spMkLst>
        </pc:spChg>
        <pc:spChg chg="add mod">
          <ac:chgData name="Schwartz, Scott (gck8gd)" userId="S::gck8gd@virginia.edu::b9bb6145-a89d-4415-a5be-417b375d8448" providerId="AD" clId="Web-{58E2AAB2-0C2A-1852-DA00-0E1B978AE718}" dt="2021-01-11T21:07:56.333" v="45" actId="14100"/>
          <ac:spMkLst>
            <pc:docMk/>
            <pc:sldMk cId="1646174426" sldId="293"/>
            <ac:spMk id="6" creationId="{766E4954-8DC4-4791-B3DC-316F171B4EBF}"/>
          </ac:spMkLst>
        </pc:spChg>
        <pc:spChg chg="add mod">
          <ac:chgData name="Schwartz, Scott (gck8gd)" userId="S::gck8gd@virginia.edu::b9bb6145-a89d-4415-a5be-417b375d8448" providerId="AD" clId="Web-{58E2AAB2-0C2A-1852-DA00-0E1B978AE718}" dt="2021-01-11T21:04:56.937" v="32" actId="14100"/>
          <ac:spMkLst>
            <pc:docMk/>
            <pc:sldMk cId="1646174426" sldId="293"/>
            <ac:spMk id="7" creationId="{9BFDBF19-5CB1-47DF-BE83-0BC575BF3A36}"/>
          </ac:spMkLst>
        </pc:spChg>
        <pc:spChg chg="add mod">
          <ac:chgData name="Schwartz, Scott (gck8gd)" userId="S::gck8gd@virginia.edu::b9bb6145-a89d-4415-a5be-417b375d8448" providerId="AD" clId="Web-{58E2AAB2-0C2A-1852-DA00-0E1B978AE718}" dt="2021-01-11T21:08:14.224" v="46" actId="688"/>
          <ac:spMkLst>
            <pc:docMk/>
            <pc:sldMk cId="1646174426" sldId="293"/>
            <ac:spMk id="9" creationId="{296040CB-2116-4C66-9E4B-BF41420F477A}"/>
          </ac:spMkLst>
        </pc:spChg>
      </pc:sldChg>
    </pc:docChg>
  </pc:docChgLst>
  <pc:docChgLst>
    <pc:chgData name="Schwartz, Scott (gck8gd)" userId="S::gck8gd@virginia.edu::b9bb6145-a89d-4415-a5be-417b375d8448" providerId="AD" clId="Web-{A1E096C2-B8F3-A8D2-D651-2D249ABE5F22}"/>
    <pc:docChg chg="modSld">
      <pc:chgData name="Schwartz, Scott (gck8gd)" userId="S::gck8gd@virginia.edu::b9bb6145-a89d-4415-a5be-417b375d8448" providerId="AD" clId="Web-{A1E096C2-B8F3-A8D2-D651-2D249ABE5F22}" dt="2021-01-11T18:10:51.548" v="5" actId="1076"/>
      <pc:docMkLst>
        <pc:docMk/>
      </pc:docMkLst>
      <pc:sldChg chg="modSp">
        <pc:chgData name="Schwartz, Scott (gck8gd)" userId="S::gck8gd@virginia.edu::b9bb6145-a89d-4415-a5be-417b375d8448" providerId="AD" clId="Web-{A1E096C2-B8F3-A8D2-D651-2D249ABE5F22}" dt="2021-01-11T18:08:49.967" v="0" actId="20577"/>
        <pc:sldMkLst>
          <pc:docMk/>
          <pc:sldMk cId="707461387" sldId="259"/>
        </pc:sldMkLst>
        <pc:spChg chg="mod">
          <ac:chgData name="Schwartz, Scott (gck8gd)" userId="S::gck8gd@virginia.edu::b9bb6145-a89d-4415-a5be-417b375d8448" providerId="AD" clId="Web-{A1E096C2-B8F3-A8D2-D651-2D249ABE5F22}" dt="2021-01-11T18:08:49.967" v="0" actId="20577"/>
          <ac:spMkLst>
            <pc:docMk/>
            <pc:sldMk cId="707461387" sldId="259"/>
            <ac:spMk id="2" creationId="{D438F89B-0DA1-488E-9010-375E0C8EDCA3}"/>
          </ac:spMkLst>
        </pc:spChg>
      </pc:sldChg>
      <pc:sldChg chg="modSp">
        <pc:chgData name="Schwartz, Scott (gck8gd)" userId="S::gck8gd@virginia.edu::b9bb6145-a89d-4415-a5be-417b375d8448" providerId="AD" clId="Web-{A1E096C2-B8F3-A8D2-D651-2D249ABE5F22}" dt="2021-01-11T18:09:29.374" v="3" actId="20577"/>
        <pc:sldMkLst>
          <pc:docMk/>
          <pc:sldMk cId="2317462370" sldId="273"/>
        </pc:sldMkLst>
        <pc:spChg chg="mod">
          <ac:chgData name="Schwartz, Scott (gck8gd)" userId="S::gck8gd@virginia.edu::b9bb6145-a89d-4415-a5be-417b375d8448" providerId="AD" clId="Web-{A1E096C2-B8F3-A8D2-D651-2D249ABE5F22}" dt="2021-01-11T18:09:29.374" v="3" actId="20577"/>
          <ac:spMkLst>
            <pc:docMk/>
            <pc:sldMk cId="2317462370" sldId="273"/>
            <ac:spMk id="5" creationId="{9C7EB8B0-99F3-44DE-A120-E45322FF126B}"/>
          </ac:spMkLst>
        </pc:spChg>
      </pc:sldChg>
      <pc:sldChg chg="modSp">
        <pc:chgData name="Schwartz, Scott (gck8gd)" userId="S::gck8gd@virginia.edu::b9bb6145-a89d-4415-a5be-417b375d8448" providerId="AD" clId="Web-{A1E096C2-B8F3-A8D2-D651-2D249ABE5F22}" dt="2021-01-11T18:10:51.548" v="5" actId="1076"/>
        <pc:sldMkLst>
          <pc:docMk/>
          <pc:sldMk cId="1448279315" sldId="276"/>
        </pc:sldMkLst>
        <pc:picChg chg="mod">
          <ac:chgData name="Schwartz, Scott (gck8gd)" userId="S::gck8gd@virginia.edu::b9bb6145-a89d-4415-a5be-417b375d8448" providerId="AD" clId="Web-{A1E096C2-B8F3-A8D2-D651-2D249ABE5F22}" dt="2021-01-11T18:10:51.548" v="5" actId="1076"/>
          <ac:picMkLst>
            <pc:docMk/>
            <pc:sldMk cId="1448279315" sldId="276"/>
            <ac:picMk id="3" creationId="{D4CE4020-F7E3-49A3-856C-EA350C176DD5}"/>
          </ac:picMkLst>
        </pc:picChg>
      </pc:sldChg>
    </pc:docChg>
  </pc:docChgLst>
  <pc:docChgLst>
    <pc:chgData name="Schwartz, Scott (gck8gd)" userId="S::gck8gd@virginia.edu::b9bb6145-a89d-4415-a5be-417b375d8448" providerId="AD" clId="Web-{B0854403-48FA-2A7F-D625-DBEF45C89881}"/>
    <pc:docChg chg="delSld modSld">
      <pc:chgData name="Schwartz, Scott (gck8gd)" userId="S::gck8gd@virginia.edu::b9bb6145-a89d-4415-a5be-417b375d8448" providerId="AD" clId="Web-{B0854403-48FA-2A7F-D625-DBEF45C89881}" dt="2020-12-11T16:10:31.678" v="10"/>
      <pc:docMkLst>
        <pc:docMk/>
      </pc:docMkLst>
      <pc:sldChg chg="mod modShow">
        <pc:chgData name="Schwartz, Scott (gck8gd)" userId="S::gck8gd@virginia.edu::b9bb6145-a89d-4415-a5be-417b375d8448" providerId="AD" clId="Web-{B0854403-48FA-2A7F-D625-DBEF45C89881}" dt="2020-12-11T16:10:31.678" v="10"/>
        <pc:sldMkLst>
          <pc:docMk/>
          <pc:sldMk cId="1779231451" sldId="274"/>
        </pc:sldMkLst>
      </pc:sldChg>
      <pc:sldChg chg="mod modShow">
        <pc:chgData name="Schwartz, Scott (gck8gd)" userId="S::gck8gd@virginia.edu::b9bb6145-a89d-4415-a5be-417b375d8448" providerId="AD" clId="Web-{B0854403-48FA-2A7F-D625-DBEF45C89881}" dt="2020-12-11T16:10:31.616" v="9"/>
        <pc:sldMkLst>
          <pc:docMk/>
          <pc:sldMk cId="3691295178" sldId="277"/>
        </pc:sldMkLst>
      </pc:sldChg>
      <pc:sldChg chg="del">
        <pc:chgData name="Schwartz, Scott (gck8gd)" userId="S::gck8gd@virginia.edu::b9bb6145-a89d-4415-a5be-417b375d8448" providerId="AD" clId="Web-{B0854403-48FA-2A7F-D625-DBEF45C89881}" dt="2020-12-11T16:10:26.366" v="5"/>
        <pc:sldMkLst>
          <pc:docMk/>
          <pc:sldMk cId="525493309" sldId="278"/>
        </pc:sldMkLst>
      </pc:sldChg>
      <pc:sldChg chg="del">
        <pc:chgData name="Schwartz, Scott (gck8gd)" userId="S::gck8gd@virginia.edu::b9bb6145-a89d-4415-a5be-417b375d8448" providerId="AD" clId="Web-{B0854403-48FA-2A7F-D625-DBEF45C89881}" dt="2020-12-11T16:10:26.366" v="6"/>
        <pc:sldMkLst>
          <pc:docMk/>
          <pc:sldMk cId="945185682" sldId="279"/>
        </pc:sldMkLst>
      </pc:sldChg>
      <pc:sldChg chg="del">
        <pc:chgData name="Schwartz, Scott (gck8gd)" userId="S::gck8gd@virginia.edu::b9bb6145-a89d-4415-a5be-417b375d8448" providerId="AD" clId="Web-{B0854403-48FA-2A7F-D625-DBEF45C89881}" dt="2020-12-11T16:10:26.366" v="7"/>
        <pc:sldMkLst>
          <pc:docMk/>
          <pc:sldMk cId="4139643953" sldId="284"/>
        </pc:sldMkLst>
      </pc:sldChg>
      <pc:sldChg chg="del">
        <pc:chgData name="Schwartz, Scott (gck8gd)" userId="S::gck8gd@virginia.edu::b9bb6145-a89d-4415-a5be-417b375d8448" providerId="AD" clId="Web-{B0854403-48FA-2A7F-D625-DBEF45C89881}" dt="2020-12-11T16:10:26.366" v="1"/>
        <pc:sldMkLst>
          <pc:docMk/>
          <pc:sldMk cId="2066081362" sldId="285"/>
        </pc:sldMkLst>
      </pc:sldChg>
      <pc:sldChg chg="del">
        <pc:chgData name="Schwartz, Scott (gck8gd)" userId="S::gck8gd@virginia.edu::b9bb6145-a89d-4415-a5be-417b375d8448" providerId="AD" clId="Web-{B0854403-48FA-2A7F-D625-DBEF45C89881}" dt="2020-12-11T16:10:26.366" v="4"/>
        <pc:sldMkLst>
          <pc:docMk/>
          <pc:sldMk cId="646720126" sldId="286"/>
        </pc:sldMkLst>
      </pc:sldChg>
      <pc:sldChg chg="del">
        <pc:chgData name="Schwartz, Scott (gck8gd)" userId="S::gck8gd@virginia.edu::b9bb6145-a89d-4415-a5be-417b375d8448" providerId="AD" clId="Web-{B0854403-48FA-2A7F-D625-DBEF45C89881}" dt="2020-12-11T16:10:26.366" v="3"/>
        <pc:sldMkLst>
          <pc:docMk/>
          <pc:sldMk cId="2351221650" sldId="289"/>
        </pc:sldMkLst>
      </pc:sldChg>
      <pc:sldChg chg="del">
        <pc:chgData name="Schwartz, Scott (gck8gd)" userId="S::gck8gd@virginia.edu::b9bb6145-a89d-4415-a5be-417b375d8448" providerId="AD" clId="Web-{B0854403-48FA-2A7F-D625-DBEF45C89881}" dt="2020-12-11T16:10:26.366" v="2"/>
        <pc:sldMkLst>
          <pc:docMk/>
          <pc:sldMk cId="1815069895" sldId="290"/>
        </pc:sldMkLst>
      </pc:sldChg>
      <pc:sldChg chg="del">
        <pc:chgData name="Schwartz, Scott (gck8gd)" userId="S::gck8gd@virginia.edu::b9bb6145-a89d-4415-a5be-417b375d8448" providerId="AD" clId="Web-{B0854403-48FA-2A7F-D625-DBEF45C89881}" dt="2020-12-11T16:10:26.366" v="0"/>
        <pc:sldMkLst>
          <pc:docMk/>
          <pc:sldMk cId="2150934392" sldId="291"/>
        </pc:sldMkLst>
      </pc:sldChg>
      <pc:sldChg chg="mod modShow">
        <pc:chgData name="Schwartz, Scott (gck8gd)" userId="S::gck8gd@virginia.edu::b9bb6145-a89d-4415-a5be-417b375d8448" providerId="AD" clId="Web-{B0854403-48FA-2A7F-D625-DBEF45C89881}" dt="2020-12-11T16:10:31.553" v="8"/>
        <pc:sldMkLst>
          <pc:docMk/>
          <pc:sldMk cId="772387248" sldId="292"/>
        </pc:sldMkLst>
      </pc:sldChg>
    </pc:docChg>
  </pc:docChgLst>
  <pc:docChgLst>
    <pc:chgData name="Schwartz, Scott (gck8gd)" userId="S::gck8gd@virginia.edu::b9bb6145-a89d-4415-a5be-417b375d8448" providerId="AD" clId="Web-{B6F35346-2A4D-5BFD-88E5-B30C473DC45D}"/>
    <pc:docChg chg="modSld">
      <pc:chgData name="Schwartz, Scott (gck8gd)" userId="S::gck8gd@virginia.edu::b9bb6145-a89d-4415-a5be-417b375d8448" providerId="AD" clId="Web-{B6F35346-2A4D-5BFD-88E5-B30C473DC45D}" dt="2021-02-09T15:15:10.413" v="264"/>
      <pc:docMkLst>
        <pc:docMk/>
      </pc:docMkLst>
      <pc:sldChg chg="modNotes">
        <pc:chgData name="Schwartz, Scott (gck8gd)" userId="S::gck8gd@virginia.edu::b9bb6145-a89d-4415-a5be-417b375d8448" providerId="AD" clId="Web-{B6F35346-2A4D-5BFD-88E5-B30C473DC45D}" dt="2021-02-09T14:37:06.564" v="100"/>
        <pc:sldMkLst>
          <pc:docMk/>
          <pc:sldMk cId="2145673612" sldId="266"/>
        </pc:sldMkLst>
      </pc:sldChg>
      <pc:sldChg chg="modNotes">
        <pc:chgData name="Schwartz, Scott (gck8gd)" userId="S::gck8gd@virginia.edu::b9bb6145-a89d-4415-a5be-417b375d8448" providerId="AD" clId="Web-{B6F35346-2A4D-5BFD-88E5-B30C473DC45D}" dt="2021-02-09T14:37:11.518" v="102"/>
        <pc:sldMkLst>
          <pc:docMk/>
          <pc:sldMk cId="1638369313" sldId="267"/>
        </pc:sldMkLst>
      </pc:sldChg>
      <pc:sldChg chg="modNotes">
        <pc:chgData name="Schwartz, Scott (gck8gd)" userId="S::gck8gd@virginia.edu::b9bb6145-a89d-4415-a5be-417b375d8448" providerId="AD" clId="Web-{B6F35346-2A4D-5BFD-88E5-B30C473DC45D}" dt="2021-02-09T14:45:31.392" v="240"/>
        <pc:sldMkLst>
          <pc:docMk/>
          <pc:sldMk cId="3493816513" sldId="268"/>
        </pc:sldMkLst>
      </pc:sldChg>
      <pc:sldChg chg="modNotes">
        <pc:chgData name="Schwartz, Scott (gck8gd)" userId="S::gck8gd@virginia.edu::b9bb6145-a89d-4415-a5be-417b375d8448" providerId="AD" clId="Web-{B6F35346-2A4D-5BFD-88E5-B30C473DC45D}" dt="2021-02-09T14:47:05.863" v="245"/>
        <pc:sldMkLst>
          <pc:docMk/>
          <pc:sldMk cId="3803747825" sldId="269"/>
        </pc:sldMkLst>
      </pc:sldChg>
      <pc:sldChg chg="modNotes">
        <pc:chgData name="Schwartz, Scott (gck8gd)" userId="S::gck8gd@virginia.edu::b9bb6145-a89d-4415-a5be-417b375d8448" providerId="AD" clId="Web-{B6F35346-2A4D-5BFD-88E5-B30C473DC45D}" dt="2021-02-09T15:15:10.413" v="264"/>
        <pc:sldMkLst>
          <pc:docMk/>
          <pc:sldMk cId="2414233839" sldId="275"/>
        </pc:sldMkLst>
      </pc:sldChg>
    </pc:docChg>
  </pc:docChgLst>
  <pc:docChgLst>
    <pc:chgData name="Schwartz, Scott (gck8gd)" userId="S::gck8gd@virginia.edu::b9bb6145-a89d-4415-a5be-417b375d8448" providerId="AD" clId="Web-{9DD96576-8235-3DEC-C2DB-A9E94FDF36EB}"/>
    <pc:docChg chg="addSld delSld modSld sldOrd">
      <pc:chgData name="Schwartz, Scott (gck8gd)" userId="S::gck8gd@virginia.edu::b9bb6145-a89d-4415-a5be-417b375d8448" providerId="AD" clId="Web-{9DD96576-8235-3DEC-C2DB-A9E94FDF36EB}" dt="2020-10-27T17:44:15.128" v="5910"/>
      <pc:docMkLst>
        <pc:docMk/>
      </pc:docMkLst>
      <pc:sldChg chg="addSp modSp">
        <pc:chgData name="Schwartz, Scott (gck8gd)" userId="S::gck8gd@virginia.edu::b9bb6145-a89d-4415-a5be-417b375d8448" providerId="AD" clId="Web-{9DD96576-8235-3DEC-C2DB-A9E94FDF36EB}" dt="2020-10-27T17:37:34.959" v="5827" actId="1076"/>
        <pc:sldMkLst>
          <pc:docMk/>
          <pc:sldMk cId="894746663" sldId="265"/>
        </pc:sldMkLst>
        <pc:spChg chg="mod">
          <ac:chgData name="Schwartz, Scott (gck8gd)" userId="S::gck8gd@virginia.edu::b9bb6145-a89d-4415-a5be-417b375d8448" providerId="AD" clId="Web-{9DD96576-8235-3DEC-C2DB-A9E94FDF36EB}" dt="2020-10-27T17:37:25.412" v="5826" actId="20577"/>
          <ac:spMkLst>
            <pc:docMk/>
            <pc:sldMk cId="894746663" sldId="265"/>
            <ac:spMk id="2" creationId="{771D434C-0E5D-4EB4-8DDD-45CB38635FCF}"/>
          </ac:spMkLst>
        </pc:spChg>
        <pc:picChg chg="add mod">
          <ac:chgData name="Schwartz, Scott (gck8gd)" userId="S::gck8gd@virginia.edu::b9bb6145-a89d-4415-a5be-417b375d8448" providerId="AD" clId="Web-{9DD96576-8235-3DEC-C2DB-A9E94FDF36EB}" dt="2020-10-27T17:37:34.959" v="5827" actId="1076"/>
          <ac:picMkLst>
            <pc:docMk/>
            <pc:sldMk cId="894746663" sldId="265"/>
            <ac:picMk id="3" creationId="{DA97D8B3-5D6A-4112-9D07-AE00D793369A}"/>
          </ac:picMkLst>
        </pc:picChg>
      </pc:sldChg>
      <pc:sldChg chg="addSp delSp modSp">
        <pc:chgData name="Schwartz, Scott (gck8gd)" userId="S::gck8gd@virginia.edu::b9bb6145-a89d-4415-a5be-417b375d8448" providerId="AD" clId="Web-{9DD96576-8235-3DEC-C2DB-A9E94FDF36EB}" dt="2020-10-27T17:37:59.507" v="5830"/>
        <pc:sldMkLst>
          <pc:docMk/>
          <pc:sldMk cId="2145673612" sldId="266"/>
        </pc:sldMkLst>
        <pc:spChg chg="add mod">
          <ac:chgData name="Schwartz, Scott (gck8gd)" userId="S::gck8gd@virginia.edu::b9bb6145-a89d-4415-a5be-417b375d8448" providerId="AD" clId="Web-{9DD96576-8235-3DEC-C2DB-A9E94FDF36EB}" dt="2020-10-27T17:37:59.491" v="5829"/>
          <ac:spMkLst>
            <pc:docMk/>
            <pc:sldMk cId="2145673612" sldId="266"/>
            <ac:spMk id="2" creationId="{DCC2870D-5E38-43FE-93C0-7EC9D7746543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27T17:37:58.850" v="5828"/>
          <ac:spMkLst>
            <pc:docMk/>
            <pc:sldMk cId="2145673612" sldId="266"/>
            <ac:spMk id="6" creationId="{D1788154-1A33-4560-A4BC-E5AD35C2D971}"/>
          </ac:spMkLst>
        </pc:spChg>
        <pc:picChg chg="add">
          <ac:chgData name="Schwartz, Scott (gck8gd)" userId="S::gck8gd@virginia.edu::b9bb6145-a89d-4415-a5be-417b375d8448" providerId="AD" clId="Web-{9DD96576-8235-3DEC-C2DB-A9E94FDF36EB}" dt="2020-10-27T17:37:59.507" v="5830"/>
          <ac:picMkLst>
            <pc:docMk/>
            <pc:sldMk cId="2145673612" sldId="266"/>
            <ac:picMk id="3" creationId="{503244D4-D005-448F-88D8-4DF09F5650C0}"/>
          </ac:picMkLst>
        </pc:picChg>
      </pc:sldChg>
      <pc:sldChg chg="addSp delSp modSp">
        <pc:chgData name="Schwartz, Scott (gck8gd)" userId="S::gck8gd@virginia.edu::b9bb6145-a89d-4415-a5be-417b375d8448" providerId="AD" clId="Web-{9DD96576-8235-3DEC-C2DB-A9E94FDF36EB}" dt="2020-10-27T17:38:05.366" v="5833"/>
        <pc:sldMkLst>
          <pc:docMk/>
          <pc:sldMk cId="3493816513" sldId="268"/>
        </pc:sldMkLst>
        <pc:spChg chg="add mod">
          <ac:chgData name="Schwartz, Scott (gck8gd)" userId="S::gck8gd@virginia.edu::b9bb6145-a89d-4415-a5be-417b375d8448" providerId="AD" clId="Web-{9DD96576-8235-3DEC-C2DB-A9E94FDF36EB}" dt="2020-10-27T17:38:05.116" v="5831"/>
          <ac:spMkLst>
            <pc:docMk/>
            <pc:sldMk cId="3493816513" sldId="268"/>
            <ac:spMk id="3" creationId="{4091F1A3-9D70-44AE-B011-79DA11D8BFFF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27T17:38:05.116" v="5831"/>
          <ac:spMkLst>
            <pc:docMk/>
            <pc:sldMk cId="3493816513" sldId="268"/>
            <ac:spMk id="5" creationId="{FBE473F1-509C-4081-A29B-80014504A24D}"/>
          </ac:spMkLst>
        </pc:spChg>
        <pc:spChg chg="add">
          <ac:chgData name="Schwartz, Scott (gck8gd)" userId="S::gck8gd@virginia.edu::b9bb6145-a89d-4415-a5be-417b375d8448" providerId="AD" clId="Web-{9DD96576-8235-3DEC-C2DB-A9E94FDF36EB}" dt="2020-10-27T17:38:05.335" v="5832"/>
          <ac:spMkLst>
            <pc:docMk/>
            <pc:sldMk cId="3493816513" sldId="268"/>
            <ac:spMk id="7" creationId="{CF4767E8-EF2E-46AF-8A03-37850B441851}"/>
          </ac:spMkLst>
        </pc:spChg>
        <pc:picChg chg="add">
          <ac:chgData name="Schwartz, Scott (gck8gd)" userId="S::gck8gd@virginia.edu::b9bb6145-a89d-4415-a5be-417b375d8448" providerId="AD" clId="Web-{9DD96576-8235-3DEC-C2DB-A9E94FDF36EB}" dt="2020-10-27T17:38:05.366" v="5833"/>
          <ac:picMkLst>
            <pc:docMk/>
            <pc:sldMk cId="3493816513" sldId="268"/>
            <ac:picMk id="8" creationId="{637E46A9-5A12-4F83-B2EB-4081020165E9}"/>
          </ac:picMkLst>
        </pc:picChg>
      </pc:sldChg>
      <pc:sldChg chg="addSp delSp modSp">
        <pc:chgData name="Schwartz, Scott (gck8gd)" userId="S::gck8gd@virginia.edu::b9bb6145-a89d-4415-a5be-417b375d8448" providerId="AD" clId="Web-{9DD96576-8235-3DEC-C2DB-A9E94FDF36EB}" dt="2020-10-27T17:38:14.070" v="5837"/>
        <pc:sldMkLst>
          <pc:docMk/>
          <pc:sldMk cId="3803747825" sldId="269"/>
        </pc:sldMkLst>
        <pc:spChg chg="add mod">
          <ac:chgData name="Schwartz, Scott (gck8gd)" userId="S::gck8gd@virginia.edu::b9bb6145-a89d-4415-a5be-417b375d8448" providerId="AD" clId="Web-{9DD96576-8235-3DEC-C2DB-A9E94FDF36EB}" dt="2020-10-27T17:38:14.038" v="5836"/>
          <ac:spMkLst>
            <pc:docMk/>
            <pc:sldMk cId="3803747825" sldId="269"/>
            <ac:spMk id="2" creationId="{267436B6-6B9F-4FE1-9ACD-A2367819C018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27T17:38:13.523" v="5835"/>
          <ac:spMkLst>
            <pc:docMk/>
            <pc:sldMk cId="3803747825" sldId="269"/>
            <ac:spMk id="13" creationId="{715E37FE-A0C2-4ED2-AB3D-E6CC627533F7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27T17:38:09.757" v="5834"/>
          <ac:spMkLst>
            <pc:docMk/>
            <pc:sldMk cId="3803747825" sldId="269"/>
            <ac:spMk id="15" creationId="{5F5856DE-7F65-4B79-B0EB-3FE5A6B8B0F8}"/>
          </ac:spMkLst>
        </pc:spChg>
        <pc:picChg chg="add">
          <ac:chgData name="Schwartz, Scott (gck8gd)" userId="S::gck8gd@virginia.edu::b9bb6145-a89d-4415-a5be-417b375d8448" providerId="AD" clId="Web-{9DD96576-8235-3DEC-C2DB-A9E94FDF36EB}" dt="2020-10-27T17:38:14.070" v="5837"/>
          <ac:picMkLst>
            <pc:docMk/>
            <pc:sldMk cId="3803747825" sldId="269"/>
            <ac:picMk id="3" creationId="{8A60CB49-9F91-4099-9E9D-F473BC990FA1}"/>
          </ac:picMkLst>
        </pc:picChg>
      </pc:sldChg>
      <pc:sldChg chg="addSp delSp modSp">
        <pc:chgData name="Schwartz, Scott (gck8gd)" userId="S::gck8gd@virginia.edu::b9bb6145-a89d-4415-a5be-417b375d8448" providerId="AD" clId="Web-{9DD96576-8235-3DEC-C2DB-A9E94FDF36EB}" dt="2020-10-27T17:38:25.148" v="5841"/>
        <pc:sldMkLst>
          <pc:docMk/>
          <pc:sldMk cId="3981805816" sldId="270"/>
        </pc:sldMkLst>
        <pc:spChg chg="add mod">
          <ac:chgData name="Schwartz, Scott (gck8gd)" userId="S::gck8gd@virginia.edu::b9bb6145-a89d-4415-a5be-417b375d8448" providerId="AD" clId="Web-{9DD96576-8235-3DEC-C2DB-A9E94FDF36EB}" dt="2020-10-27T17:38:25.117" v="5840"/>
          <ac:spMkLst>
            <pc:docMk/>
            <pc:sldMk cId="3981805816" sldId="270"/>
            <ac:spMk id="2" creationId="{B0F9F26A-4C94-40BB-AA0B-41E7CED169B7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27T17:38:24.601" v="5839"/>
          <ac:spMkLst>
            <pc:docMk/>
            <pc:sldMk cId="3981805816" sldId="270"/>
            <ac:spMk id="8" creationId="{9B1F3C2C-08A1-4B74-843D-30C5034675D4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27T17:38:22.929" v="5838"/>
          <ac:spMkLst>
            <pc:docMk/>
            <pc:sldMk cId="3981805816" sldId="270"/>
            <ac:spMk id="9" creationId="{FE0F48CD-E0E1-46E3-BB3B-267B3B4E9CC2}"/>
          </ac:spMkLst>
        </pc:spChg>
        <pc:picChg chg="add">
          <ac:chgData name="Schwartz, Scott (gck8gd)" userId="S::gck8gd@virginia.edu::b9bb6145-a89d-4415-a5be-417b375d8448" providerId="AD" clId="Web-{9DD96576-8235-3DEC-C2DB-A9E94FDF36EB}" dt="2020-10-27T17:38:25.148" v="5841"/>
          <ac:picMkLst>
            <pc:docMk/>
            <pc:sldMk cId="3981805816" sldId="270"/>
            <ac:picMk id="3" creationId="{5B5045FA-001F-4F02-B243-8B47089701D2}"/>
          </ac:picMkLst>
        </pc:picChg>
      </pc:sldChg>
      <pc:sldChg chg="addSp delSp modSp">
        <pc:chgData name="Schwartz, Scott (gck8gd)" userId="S::gck8gd@virginia.edu::b9bb6145-a89d-4415-a5be-417b375d8448" providerId="AD" clId="Web-{9DD96576-8235-3DEC-C2DB-A9E94FDF36EB}" dt="2020-10-27T17:38:29.695" v="5844"/>
        <pc:sldMkLst>
          <pc:docMk/>
          <pc:sldMk cId="2125286291" sldId="271"/>
        </pc:sldMkLst>
        <pc:spChg chg="add mod">
          <ac:chgData name="Schwartz, Scott (gck8gd)" userId="S::gck8gd@virginia.edu::b9bb6145-a89d-4415-a5be-417b375d8448" providerId="AD" clId="Web-{9DD96576-8235-3DEC-C2DB-A9E94FDF36EB}" dt="2020-10-27T17:38:29.648" v="5843"/>
          <ac:spMkLst>
            <pc:docMk/>
            <pc:sldMk cId="2125286291" sldId="271"/>
            <ac:spMk id="2" creationId="{F18E6061-ED03-40A8-B69E-FFF7F15FDCA0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27T17:38:29.195" v="5842"/>
          <ac:spMkLst>
            <pc:docMk/>
            <pc:sldMk cId="2125286291" sldId="271"/>
            <ac:spMk id="9" creationId="{373E8F2E-2BA2-4AC0-B158-C74D3F084561}"/>
          </ac:spMkLst>
        </pc:spChg>
        <pc:picChg chg="add">
          <ac:chgData name="Schwartz, Scott (gck8gd)" userId="S::gck8gd@virginia.edu::b9bb6145-a89d-4415-a5be-417b375d8448" providerId="AD" clId="Web-{9DD96576-8235-3DEC-C2DB-A9E94FDF36EB}" dt="2020-10-27T17:38:29.695" v="5844"/>
          <ac:picMkLst>
            <pc:docMk/>
            <pc:sldMk cId="2125286291" sldId="271"/>
            <ac:picMk id="3" creationId="{04F8F290-9905-47F4-9F85-F3912C4717BE}"/>
          </ac:picMkLst>
        </pc:picChg>
      </pc:sldChg>
      <pc:sldChg chg="addSp delSp">
        <pc:chgData name="Schwartz, Scott (gck8gd)" userId="S::gck8gd@virginia.edu::b9bb6145-a89d-4415-a5be-417b375d8448" providerId="AD" clId="Web-{9DD96576-8235-3DEC-C2DB-A9E94FDF36EB}" dt="2020-10-27T17:38:35.961" v="5847"/>
        <pc:sldMkLst>
          <pc:docMk/>
          <pc:sldMk cId="3691199625" sldId="272"/>
        </pc:sldMkLst>
        <pc:spChg chg="add">
          <ac:chgData name="Schwartz, Scott (gck8gd)" userId="S::gck8gd@virginia.edu::b9bb6145-a89d-4415-a5be-417b375d8448" providerId="AD" clId="Web-{9DD96576-8235-3DEC-C2DB-A9E94FDF36EB}" dt="2020-10-27T17:38:35.930" v="5846"/>
          <ac:spMkLst>
            <pc:docMk/>
            <pc:sldMk cId="3691199625" sldId="272"/>
            <ac:spMk id="2" creationId="{82FDA3C2-D690-4DAB-B07A-659DB35BF6B3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27T17:38:35.398" v="5845"/>
          <ac:spMkLst>
            <pc:docMk/>
            <pc:sldMk cId="3691199625" sldId="272"/>
            <ac:spMk id="9" creationId="{31E0A5B1-02E2-4C72-A86F-7510D2E90E9A}"/>
          </ac:spMkLst>
        </pc:spChg>
        <pc:picChg chg="add">
          <ac:chgData name="Schwartz, Scott (gck8gd)" userId="S::gck8gd@virginia.edu::b9bb6145-a89d-4415-a5be-417b375d8448" providerId="AD" clId="Web-{9DD96576-8235-3DEC-C2DB-A9E94FDF36EB}" dt="2020-10-27T17:38:35.961" v="5847"/>
          <ac:picMkLst>
            <pc:docMk/>
            <pc:sldMk cId="3691199625" sldId="272"/>
            <ac:picMk id="3" creationId="{20C6C38E-E12E-4B8C-8825-D69A6F6E6FC9}"/>
          </ac:picMkLst>
        </pc:picChg>
      </pc:sldChg>
      <pc:sldChg chg="modSp ord">
        <pc:chgData name="Schwartz, Scott (gck8gd)" userId="S::gck8gd@virginia.edu::b9bb6145-a89d-4415-a5be-417b375d8448" providerId="AD" clId="Web-{9DD96576-8235-3DEC-C2DB-A9E94FDF36EB}" dt="2020-10-27T17:29:20.865" v="5806" actId="20577"/>
        <pc:sldMkLst>
          <pc:docMk/>
          <pc:sldMk cId="1779231451" sldId="274"/>
        </pc:sldMkLst>
        <pc:spChg chg="mod">
          <ac:chgData name="Schwartz, Scott (gck8gd)" userId="S::gck8gd@virginia.edu::b9bb6145-a89d-4415-a5be-417b375d8448" providerId="AD" clId="Web-{9DD96576-8235-3DEC-C2DB-A9E94FDF36EB}" dt="2020-10-27T17:29:20.865" v="5806" actId="20577"/>
          <ac:spMkLst>
            <pc:docMk/>
            <pc:sldMk cId="1779231451" sldId="274"/>
            <ac:spMk id="3" creationId="{D3030928-1181-4A36-A70E-DD36963A2586}"/>
          </ac:spMkLst>
        </pc:spChg>
      </pc:sldChg>
      <pc:sldChg chg="modNotes">
        <pc:chgData name="Schwartz, Scott (gck8gd)" userId="S::gck8gd@virginia.edu::b9bb6145-a89d-4415-a5be-417b375d8448" providerId="AD" clId="Web-{9DD96576-8235-3DEC-C2DB-A9E94FDF36EB}" dt="2020-10-27T17:44:15.128" v="5910"/>
        <pc:sldMkLst>
          <pc:docMk/>
          <pc:sldMk cId="2414233839" sldId="275"/>
        </pc:sldMkLst>
      </pc:sldChg>
      <pc:sldChg chg="ord">
        <pc:chgData name="Schwartz, Scott (gck8gd)" userId="S::gck8gd@virginia.edu::b9bb6145-a89d-4415-a5be-417b375d8448" providerId="AD" clId="Web-{9DD96576-8235-3DEC-C2DB-A9E94FDF36EB}" dt="2020-10-19T23:31:21.348" v="4149"/>
        <pc:sldMkLst>
          <pc:docMk/>
          <pc:sldMk cId="3691295178" sldId="277"/>
        </pc:sldMkLst>
      </pc:sldChg>
      <pc:sldChg chg="addSp modSp mod setBg">
        <pc:chgData name="Schwartz, Scott (gck8gd)" userId="S::gck8gd@virginia.edu::b9bb6145-a89d-4415-a5be-417b375d8448" providerId="AD" clId="Web-{9DD96576-8235-3DEC-C2DB-A9E94FDF36EB}" dt="2020-10-19T22:33:44.512" v="2516" actId="20577"/>
        <pc:sldMkLst>
          <pc:docMk/>
          <pc:sldMk cId="525493309" sldId="278"/>
        </pc:sldMkLst>
        <pc:spChg chg="mod">
          <ac:chgData name="Schwartz, Scott (gck8gd)" userId="S::gck8gd@virginia.edu::b9bb6145-a89d-4415-a5be-417b375d8448" providerId="AD" clId="Web-{9DD96576-8235-3DEC-C2DB-A9E94FDF36EB}" dt="2020-10-19T22:33:44.512" v="2516" actId="20577"/>
          <ac:spMkLst>
            <pc:docMk/>
            <pc:sldMk cId="525493309" sldId="278"/>
            <ac:spMk id="2" creationId="{30598F97-C3C1-416E-8A9C-FD058A9DE09C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2:32:36.042" v="2503" actId="20577"/>
          <ac:spMkLst>
            <pc:docMk/>
            <pc:sldMk cId="525493309" sldId="278"/>
            <ac:spMk id="3" creationId="{14D34437-4839-4381-A39E-EA57BF9713FE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2:31:15.274" v="2445" actId="20577"/>
          <ac:spMkLst>
            <pc:docMk/>
            <pc:sldMk cId="525493309" sldId="278"/>
            <ac:spMk id="4" creationId="{A25D16AE-5937-43D7-9F74-76B43926BFDD}"/>
          </ac:spMkLst>
        </pc:spChg>
        <pc:spChg chg="add">
          <ac:chgData name="Schwartz, Scott (gck8gd)" userId="S::gck8gd@virginia.edu::b9bb6145-a89d-4415-a5be-417b375d8448" providerId="AD" clId="Web-{9DD96576-8235-3DEC-C2DB-A9E94FDF36EB}" dt="2020-10-19T22:30:04.881" v="2425"/>
          <ac:spMkLst>
            <pc:docMk/>
            <pc:sldMk cId="525493309" sldId="278"/>
            <ac:spMk id="10" creationId="{F5493CFF-E43B-4B10-ACE1-C8A1246629EA}"/>
          </ac:spMkLst>
        </pc:spChg>
        <pc:picChg chg="add mod ord">
          <ac:chgData name="Schwartz, Scott (gck8gd)" userId="S::gck8gd@virginia.edu::b9bb6145-a89d-4415-a5be-417b375d8448" providerId="AD" clId="Web-{9DD96576-8235-3DEC-C2DB-A9E94FDF36EB}" dt="2020-10-19T22:30:04.881" v="2425"/>
          <ac:picMkLst>
            <pc:docMk/>
            <pc:sldMk cId="525493309" sldId="278"/>
            <ac:picMk id="5" creationId="{A5DC9F21-87CE-4865-BBA6-8CD5C4BDBD55}"/>
          </ac:picMkLst>
        </pc:picChg>
      </pc:sldChg>
      <pc:sldChg chg="modSp modNotes">
        <pc:chgData name="Schwartz, Scott (gck8gd)" userId="S::gck8gd@virginia.edu::b9bb6145-a89d-4415-a5be-417b375d8448" providerId="AD" clId="Web-{9DD96576-8235-3DEC-C2DB-A9E94FDF36EB}" dt="2020-10-19T19:07:36.632" v="973"/>
        <pc:sldMkLst>
          <pc:docMk/>
          <pc:sldMk cId="945185682" sldId="279"/>
        </pc:sldMkLst>
        <pc:spChg chg="mod">
          <ac:chgData name="Schwartz, Scott (gck8gd)" userId="S::gck8gd@virginia.edu::b9bb6145-a89d-4415-a5be-417b375d8448" providerId="AD" clId="Web-{9DD96576-8235-3DEC-C2DB-A9E94FDF36EB}" dt="2020-10-19T18:38:15.021" v="2" actId="20577"/>
          <ac:spMkLst>
            <pc:docMk/>
            <pc:sldMk cId="945185682" sldId="279"/>
            <ac:spMk id="3" creationId="{145A6A11-98B4-407E-8080-C4C98086B8A3}"/>
          </ac:spMkLst>
        </pc:spChg>
      </pc:sldChg>
      <pc:sldChg chg="addSp delSp modSp add del mod replId setBg modNotes">
        <pc:chgData name="Schwartz, Scott (gck8gd)" userId="S::gck8gd@virginia.edu::b9bb6145-a89d-4415-a5be-417b375d8448" providerId="AD" clId="Web-{9DD96576-8235-3DEC-C2DB-A9E94FDF36EB}" dt="2020-10-19T23:15:06.262" v="3792"/>
        <pc:sldMkLst>
          <pc:docMk/>
          <pc:sldMk cId="4044820730" sldId="280"/>
        </pc:sldMkLst>
        <pc:spChg chg="mod">
          <ac:chgData name="Schwartz, Scott (gck8gd)" userId="S::gck8gd@virginia.edu::b9bb6145-a89d-4415-a5be-417b375d8448" providerId="AD" clId="Web-{9DD96576-8235-3DEC-C2DB-A9E94FDF36EB}" dt="2020-10-19T22:35:06.858" v="2521"/>
          <ac:spMkLst>
            <pc:docMk/>
            <pc:sldMk cId="4044820730" sldId="280"/>
            <ac:spMk id="2" creationId="{30598F97-C3C1-416E-8A9C-FD058A9DE09C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19T18:41:15.292" v="123"/>
          <ac:spMkLst>
            <pc:docMk/>
            <pc:sldMk cId="4044820730" sldId="280"/>
            <ac:spMk id="3" creationId="{14D34437-4839-4381-A39E-EA57BF9713FE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18:51:35.137" v="402"/>
          <ac:spMkLst>
            <pc:docMk/>
            <pc:sldMk cId="4044820730" sldId="280"/>
            <ac:spMk id="5" creationId="{70F4201F-3CE2-4D52-B424-93707ECDD454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2:35:06.858" v="2521"/>
          <ac:spMkLst>
            <pc:docMk/>
            <pc:sldMk cId="4044820730" sldId="280"/>
            <ac:spMk id="6" creationId="{7C840A11-6CF9-4963-909D-62A0EA1B7576}"/>
          </ac:spMkLst>
        </pc:spChg>
        <pc:spChg chg="add">
          <ac:chgData name="Schwartz, Scott (gck8gd)" userId="S::gck8gd@virginia.edu::b9bb6145-a89d-4415-a5be-417b375d8448" providerId="AD" clId="Web-{9DD96576-8235-3DEC-C2DB-A9E94FDF36EB}" dt="2020-10-19T22:35:06.858" v="2521"/>
          <ac:spMkLst>
            <pc:docMk/>
            <pc:sldMk cId="4044820730" sldId="280"/>
            <ac:spMk id="8" creationId="{53F29798-D584-4792-9B62-3F5F5C36D619}"/>
          </ac:spMkLst>
        </pc:spChg>
        <pc:spChg chg="add del">
          <ac:chgData name="Schwartz, Scott (gck8gd)" userId="S::gck8gd@virginia.edu::b9bb6145-a89d-4415-a5be-417b375d8448" providerId="AD" clId="Web-{9DD96576-8235-3DEC-C2DB-A9E94FDF36EB}" dt="2020-10-19T22:35:06.858" v="2520"/>
          <ac:spMkLst>
            <pc:docMk/>
            <pc:sldMk cId="4044820730" sldId="280"/>
            <ac:spMk id="11" creationId="{B34F5AD2-EDBD-4BBD-A55C-EAFFD0C7097A}"/>
          </ac:spMkLst>
        </pc:spChg>
        <pc:spChg chg="add del">
          <ac:chgData name="Schwartz, Scott (gck8gd)" userId="S::gck8gd@virginia.edu::b9bb6145-a89d-4415-a5be-417b375d8448" providerId="AD" clId="Web-{9DD96576-8235-3DEC-C2DB-A9E94FDF36EB}" dt="2020-10-19T22:35:06.858" v="2520"/>
          <ac:spMkLst>
            <pc:docMk/>
            <pc:sldMk cId="4044820730" sldId="280"/>
            <ac:spMk id="13" creationId="{C3896A03-3945-419A-B66B-4EE266EDD152}"/>
          </ac:spMkLst>
        </pc:spChg>
        <pc:spChg chg="add del">
          <ac:chgData name="Schwartz, Scott (gck8gd)" userId="S::gck8gd@virginia.edu::b9bb6145-a89d-4415-a5be-417b375d8448" providerId="AD" clId="Web-{9DD96576-8235-3DEC-C2DB-A9E94FDF36EB}" dt="2020-10-19T22:35:06.858" v="2520"/>
          <ac:spMkLst>
            <pc:docMk/>
            <pc:sldMk cId="4044820730" sldId="280"/>
            <ac:spMk id="15" creationId="{6832F003-FCA6-4CFB-A2EA-308F3AA257D1}"/>
          </ac:spMkLst>
        </pc:spChg>
        <pc:picChg chg="add mod ord">
          <ac:chgData name="Schwartz, Scott (gck8gd)" userId="S::gck8gd@virginia.edu::b9bb6145-a89d-4415-a5be-417b375d8448" providerId="AD" clId="Web-{9DD96576-8235-3DEC-C2DB-A9E94FDF36EB}" dt="2020-10-19T22:35:06.858" v="2521"/>
          <ac:picMkLst>
            <pc:docMk/>
            <pc:sldMk cId="4044820730" sldId="280"/>
            <ac:picMk id="4" creationId="{33AA7455-A809-4EE4-8C5B-408823784008}"/>
          </ac:picMkLst>
        </pc:picChg>
      </pc:sldChg>
      <pc:sldChg chg="addSp delSp modSp new del">
        <pc:chgData name="Schwartz, Scott (gck8gd)" userId="S::gck8gd@virginia.edu::b9bb6145-a89d-4415-a5be-417b375d8448" providerId="AD" clId="Web-{9DD96576-8235-3DEC-C2DB-A9E94FDF36EB}" dt="2020-10-19T23:30:48.019" v="4148"/>
        <pc:sldMkLst>
          <pc:docMk/>
          <pc:sldMk cId="3247627813" sldId="281"/>
        </pc:sldMkLst>
        <pc:spChg chg="del mod">
          <ac:chgData name="Schwartz, Scott (gck8gd)" userId="S::gck8gd@virginia.edu::b9bb6145-a89d-4415-a5be-417b375d8448" providerId="AD" clId="Web-{9DD96576-8235-3DEC-C2DB-A9E94FDF36EB}" dt="2020-10-19T23:16:51.545" v="3806"/>
          <ac:spMkLst>
            <pc:docMk/>
            <pc:sldMk cId="3247627813" sldId="281"/>
            <ac:spMk id="2" creationId="{B712438D-A83B-4D36-B964-E55D8C2C5484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18:45:03.236" v="189" actId="20577"/>
          <ac:spMkLst>
            <pc:docMk/>
            <pc:sldMk cId="3247627813" sldId="281"/>
            <ac:spMk id="3" creationId="{6EA7DEFE-5276-4945-9E66-5E20B5D6266D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18:54:12.735" v="518" actId="20577"/>
          <ac:spMkLst>
            <pc:docMk/>
            <pc:sldMk cId="3247627813" sldId="281"/>
            <ac:spMk id="4" creationId="{13C1BB14-FC03-4167-993D-98BE607BDD60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18:53:36.906" v="452" actId="20577"/>
          <ac:spMkLst>
            <pc:docMk/>
            <pc:sldMk cId="3247627813" sldId="281"/>
            <ac:spMk id="5" creationId="{3742B3AC-9A5E-4805-B3CE-9BCD3B316B4C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18:53:31.625" v="438" actId="20577"/>
          <ac:spMkLst>
            <pc:docMk/>
            <pc:sldMk cId="3247627813" sldId="281"/>
            <ac:spMk id="6" creationId="{8A840F61-16E6-4D41-8253-D3EE2F1143C5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23:16:01.388" v="3796"/>
          <ac:spMkLst>
            <pc:docMk/>
            <pc:sldMk cId="3247627813" sldId="281"/>
            <ac:spMk id="8" creationId="{3F2452ED-E3CC-4C4B-9198-EEBE21A8C51A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23:16:56.358" v="3807"/>
          <ac:spMkLst>
            <pc:docMk/>
            <pc:sldMk cId="3247627813" sldId="281"/>
            <ac:spMk id="9" creationId="{FD24BCEA-8CC8-41E7-8223-E1A7F46F9993}"/>
          </ac:spMkLst>
        </pc:spChg>
      </pc:sldChg>
      <pc:sldChg chg="new del">
        <pc:chgData name="Schwartz, Scott (gck8gd)" userId="S::gck8gd@virginia.edu::b9bb6145-a89d-4415-a5be-417b375d8448" providerId="AD" clId="Web-{9DD96576-8235-3DEC-C2DB-A9E94FDF36EB}" dt="2020-10-19T18:44:33.266" v="171"/>
        <pc:sldMkLst>
          <pc:docMk/>
          <pc:sldMk cId="3412552938" sldId="281"/>
        </pc:sldMkLst>
      </pc:sldChg>
      <pc:sldChg chg="modSp new del">
        <pc:chgData name="Schwartz, Scott (gck8gd)" userId="S::gck8gd@virginia.edu::b9bb6145-a89d-4415-a5be-417b375d8448" providerId="AD" clId="Web-{9DD96576-8235-3DEC-C2DB-A9E94FDF36EB}" dt="2020-10-19T18:44:52.236" v="181"/>
        <pc:sldMkLst>
          <pc:docMk/>
          <pc:sldMk cId="3634220273" sldId="281"/>
        </pc:sldMkLst>
        <pc:spChg chg="mod">
          <ac:chgData name="Schwartz, Scott (gck8gd)" userId="S::gck8gd@virginia.edu::b9bb6145-a89d-4415-a5be-417b375d8448" providerId="AD" clId="Web-{9DD96576-8235-3DEC-C2DB-A9E94FDF36EB}" dt="2020-10-19T18:44:48.954" v="178" actId="20577"/>
          <ac:spMkLst>
            <pc:docMk/>
            <pc:sldMk cId="3634220273" sldId="281"/>
            <ac:spMk id="2" creationId="{719E14D3-433F-40B8-A97A-B71FBA7BC782}"/>
          </ac:spMkLst>
        </pc:spChg>
      </pc:sldChg>
      <pc:sldChg chg="addSp delSp modSp new del modNotes">
        <pc:chgData name="Schwartz, Scott (gck8gd)" userId="S::gck8gd@virginia.edu::b9bb6145-a89d-4415-a5be-417b375d8448" providerId="AD" clId="Web-{9DD96576-8235-3DEC-C2DB-A9E94FDF36EB}" dt="2020-10-19T23:14:00.135" v="3771"/>
        <pc:sldMkLst>
          <pc:docMk/>
          <pc:sldMk cId="916511931" sldId="282"/>
        </pc:sldMkLst>
        <pc:spChg chg="mod">
          <ac:chgData name="Schwartz, Scott (gck8gd)" userId="S::gck8gd@virginia.edu::b9bb6145-a89d-4415-a5be-417b375d8448" providerId="AD" clId="Web-{9DD96576-8235-3DEC-C2DB-A9E94FDF36EB}" dt="2020-10-19T19:28:24.994" v="1240" actId="20577"/>
          <ac:spMkLst>
            <pc:docMk/>
            <pc:sldMk cId="916511931" sldId="282"/>
            <ac:spMk id="2" creationId="{CDD9F5F4-9ACF-4FBC-8D83-A509A66C7D64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19:36:14.897" v="1619" actId="1076"/>
          <ac:spMkLst>
            <pc:docMk/>
            <pc:sldMk cId="916511931" sldId="282"/>
            <ac:spMk id="3" creationId="{4F73C0B8-CCBF-4E93-8609-E7990AABF3BB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19:51:43.203" v="2232" actId="20577"/>
          <ac:spMkLst>
            <pc:docMk/>
            <pc:sldMk cId="916511931" sldId="282"/>
            <ac:spMk id="4" creationId="{CA0B54B0-4456-4CBD-9F5A-89373E8CD4A9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19:36:43.835" v="1643" actId="20577"/>
          <ac:spMkLst>
            <pc:docMk/>
            <pc:sldMk cId="916511931" sldId="282"/>
            <ac:spMk id="5" creationId="{AF887626-FFAB-4582-B59D-09841BE3CF94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19:53:14.393" v="2371" actId="20577"/>
          <ac:spMkLst>
            <pc:docMk/>
            <pc:sldMk cId="916511931" sldId="282"/>
            <ac:spMk id="6" creationId="{F4B52CF5-2FB6-4805-9143-2E04158386B2}"/>
          </ac:spMkLst>
        </pc:spChg>
        <pc:spChg chg="add del">
          <ac:chgData name="Schwartz, Scott (gck8gd)" userId="S::gck8gd@virginia.edu::b9bb6145-a89d-4415-a5be-417b375d8448" providerId="AD" clId="Web-{9DD96576-8235-3DEC-C2DB-A9E94FDF36EB}" dt="2020-10-19T19:09:43.432" v="1041"/>
          <ac:spMkLst>
            <pc:docMk/>
            <pc:sldMk cId="916511931" sldId="282"/>
            <ac:spMk id="7" creationId="{0BB30A7D-CE97-4846-95F1-C0E51798BAED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19:09:40.932" v="1040"/>
          <ac:spMkLst>
            <pc:docMk/>
            <pc:sldMk cId="916511931" sldId="282"/>
            <ac:spMk id="8" creationId="{88D167F8-8EB2-4730-89F9-58E623420D85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19:09:36.010" v="1036"/>
          <ac:spMkLst>
            <pc:docMk/>
            <pc:sldMk cId="916511931" sldId="282"/>
            <ac:spMk id="9" creationId="{0534E35A-ABB2-4494-B43D-155848967CCA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19:40:45.139" v="1712" actId="1076"/>
          <ac:spMkLst>
            <pc:docMk/>
            <pc:sldMk cId="916511931" sldId="282"/>
            <ac:spMk id="11" creationId="{6BDDBE7B-CBF3-40B4-A778-126BD8BC0756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19:42:37.923" v="1755" actId="1076"/>
          <ac:spMkLst>
            <pc:docMk/>
            <pc:sldMk cId="916511931" sldId="282"/>
            <ac:spMk id="13" creationId="{3AD267F9-2ECB-489E-911E-6EE73822FC13}"/>
          </ac:spMkLst>
        </pc:spChg>
      </pc:sldChg>
      <pc:sldChg chg="new del">
        <pc:chgData name="Schwartz, Scott (gck8gd)" userId="S::gck8gd@virginia.edu::b9bb6145-a89d-4415-a5be-417b375d8448" providerId="AD" clId="Web-{9DD96576-8235-3DEC-C2DB-A9E94FDF36EB}" dt="2020-10-19T22:28:14.441" v="2375"/>
        <pc:sldMkLst>
          <pc:docMk/>
          <pc:sldMk cId="1650298937" sldId="283"/>
        </pc:sldMkLst>
      </pc:sldChg>
      <pc:sldChg chg="addSp modSp add replId modNotes">
        <pc:chgData name="Schwartz, Scott (gck8gd)" userId="S::gck8gd@virginia.edu::b9bb6145-a89d-4415-a5be-417b375d8448" providerId="AD" clId="Web-{9DD96576-8235-3DEC-C2DB-A9E94FDF36EB}" dt="2020-10-19T23:02:20.399" v="3330" actId="1076"/>
        <pc:sldMkLst>
          <pc:docMk/>
          <pc:sldMk cId="4139643953" sldId="284"/>
        </pc:sldMkLst>
        <pc:spChg chg="mod">
          <ac:chgData name="Schwartz, Scott (gck8gd)" userId="S::gck8gd@virginia.edu::b9bb6145-a89d-4415-a5be-417b375d8448" providerId="AD" clId="Web-{9DD96576-8235-3DEC-C2DB-A9E94FDF36EB}" dt="2020-10-19T22:29:13.458" v="2416" actId="20577"/>
          <ac:spMkLst>
            <pc:docMk/>
            <pc:sldMk cId="4139643953" sldId="284"/>
            <ac:spMk id="2" creationId="{00000000-0000-0000-0000-000000000000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2:28:59.224" v="2412" actId="1076"/>
          <ac:spMkLst>
            <pc:docMk/>
            <pc:sldMk cId="4139643953" sldId="284"/>
            <ac:spMk id="3" creationId="{00000000-0000-0000-0000-000000000000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3:02:20.399" v="3330" actId="1076"/>
          <ac:spMkLst>
            <pc:docMk/>
            <pc:sldMk cId="4139643953" sldId="284"/>
            <ac:spMk id="4" creationId="{155D1815-0D8C-40EF-BA7A-1444AF889F47}"/>
          </ac:spMkLst>
        </pc:spChg>
      </pc:sldChg>
      <pc:sldChg chg="addSp delSp modSp add replId modNotes">
        <pc:chgData name="Schwartz, Scott (gck8gd)" userId="S::gck8gd@virginia.edu::b9bb6145-a89d-4415-a5be-417b375d8448" providerId="AD" clId="Web-{9DD96576-8235-3DEC-C2DB-A9E94FDF36EB}" dt="2020-10-19T23:15:01.511" v="3791"/>
        <pc:sldMkLst>
          <pc:docMk/>
          <pc:sldMk cId="2066081362" sldId="285"/>
        </pc:sldMkLst>
        <pc:spChg chg="del mod">
          <ac:chgData name="Schwartz, Scott (gck8gd)" userId="S::gck8gd@virginia.edu::b9bb6145-a89d-4415-a5be-417b375d8448" providerId="AD" clId="Web-{9DD96576-8235-3DEC-C2DB-A9E94FDF36EB}" dt="2020-10-19T22:35:42.531" v="2526"/>
          <ac:spMkLst>
            <pc:docMk/>
            <pc:sldMk cId="2066081362" sldId="285"/>
            <ac:spMk id="2" creationId="{00000000-0000-0000-0000-000000000000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19T22:35:45.281" v="2527"/>
          <ac:spMkLst>
            <pc:docMk/>
            <pc:sldMk cId="2066081362" sldId="285"/>
            <ac:spMk id="3" creationId="{00000000-0000-0000-0000-000000000000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22:35:56.156" v="2529"/>
          <ac:spMkLst>
            <pc:docMk/>
            <pc:sldMk cId="2066081362" sldId="285"/>
            <ac:spMk id="5" creationId="{50499133-B7FF-45E4-B8F8-45E7341D5200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22:35:49.328" v="2528"/>
          <ac:spMkLst>
            <pc:docMk/>
            <pc:sldMk cId="2066081362" sldId="285"/>
            <ac:spMk id="7" creationId="{6C4A6783-026A-4AC7-A0F0-29B779D1B925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2:38:30.363" v="2570" actId="1076"/>
          <ac:spMkLst>
            <pc:docMk/>
            <pc:sldMk cId="2066081362" sldId="285"/>
            <ac:spMk id="13" creationId="{A40FC9B6-3C3A-4977-810A-121DCFB59D0F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2:37:29.565" v="2541" actId="1076"/>
          <ac:spMkLst>
            <pc:docMk/>
            <pc:sldMk cId="2066081362" sldId="285"/>
            <ac:spMk id="17" creationId="{028359C2-7640-4392-A684-C4D7B8DE81F2}"/>
          </ac:spMkLst>
        </pc:spChg>
        <pc:picChg chg="add">
          <ac:chgData name="Schwartz, Scott (gck8gd)" userId="S::gck8gd@virginia.edu::b9bb6145-a89d-4415-a5be-417b375d8448" providerId="AD" clId="Web-{9DD96576-8235-3DEC-C2DB-A9E94FDF36EB}" dt="2020-10-19T22:36:01.906" v="2530"/>
          <ac:picMkLst>
            <pc:docMk/>
            <pc:sldMk cId="2066081362" sldId="285"/>
            <ac:picMk id="9" creationId="{F54C64A6-4F7B-46D9-9CF9-9FB48E1247AA}"/>
          </ac:picMkLst>
        </pc:picChg>
        <pc:picChg chg="add mod">
          <ac:chgData name="Schwartz, Scott (gck8gd)" userId="S::gck8gd@virginia.edu::b9bb6145-a89d-4415-a5be-417b375d8448" providerId="AD" clId="Web-{9DD96576-8235-3DEC-C2DB-A9E94FDF36EB}" dt="2020-10-19T22:38:38.113" v="2571" actId="1076"/>
          <ac:picMkLst>
            <pc:docMk/>
            <pc:sldMk cId="2066081362" sldId="285"/>
            <ac:picMk id="15" creationId="{99D156BA-2F93-4BA3-8F3A-86D6E2E2CB62}"/>
          </ac:picMkLst>
        </pc:picChg>
      </pc:sldChg>
      <pc:sldChg chg="addSp modSp new ord">
        <pc:chgData name="Schwartz, Scott (gck8gd)" userId="S::gck8gd@virginia.edu::b9bb6145-a89d-4415-a5be-417b375d8448" providerId="AD" clId="Web-{9DD96576-8235-3DEC-C2DB-A9E94FDF36EB}" dt="2020-10-19T23:09:00.096" v="3379" actId="20577"/>
        <pc:sldMkLst>
          <pc:docMk/>
          <pc:sldMk cId="646720126" sldId="286"/>
        </pc:sldMkLst>
        <pc:spChg chg="mod">
          <ac:chgData name="Schwartz, Scott (gck8gd)" userId="S::gck8gd@virginia.edu::b9bb6145-a89d-4415-a5be-417b375d8448" providerId="AD" clId="Web-{9DD96576-8235-3DEC-C2DB-A9E94FDF36EB}" dt="2020-10-19T23:09:00.096" v="3379" actId="20577"/>
          <ac:spMkLst>
            <pc:docMk/>
            <pc:sldMk cId="646720126" sldId="286"/>
            <ac:spMk id="2" creationId="{11E0101E-7231-42E2-991F-D632BB73EAF2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3:07:26.516" v="3364" actId="20577"/>
          <ac:spMkLst>
            <pc:docMk/>
            <pc:sldMk cId="646720126" sldId="286"/>
            <ac:spMk id="3" creationId="{DF5A850F-7082-41FD-8FEE-FED0B7AD7D43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3:07:51.391" v="3371" actId="20577"/>
          <ac:spMkLst>
            <pc:docMk/>
            <pc:sldMk cId="646720126" sldId="286"/>
            <ac:spMk id="4" creationId="{73A21060-C63D-4FA3-B774-DB810FE1C712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2:40:47.788" v="2666" actId="20577"/>
          <ac:spMkLst>
            <pc:docMk/>
            <pc:sldMk cId="646720126" sldId="286"/>
            <ac:spMk id="5" creationId="{232D8557-F8CD-4832-9E13-A9CCA76416DE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2:56:51.719" v="3213" actId="20577"/>
          <ac:spMkLst>
            <pc:docMk/>
            <pc:sldMk cId="646720126" sldId="286"/>
            <ac:spMk id="6" creationId="{804C107B-B2E9-48FC-A82F-2902155AAD33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3:04:28.136" v="3349" actId="1076"/>
          <ac:spMkLst>
            <pc:docMk/>
            <pc:sldMk cId="646720126" sldId="286"/>
            <ac:spMk id="8" creationId="{D2E090DA-4FCF-4A98-9317-FBB8A105A27C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3:04:08.261" v="3348" actId="1076"/>
          <ac:spMkLst>
            <pc:docMk/>
            <pc:sldMk cId="646720126" sldId="286"/>
            <ac:spMk id="10" creationId="{7AB97B56-E0EE-4D2A-B842-C30D531B6C19}"/>
          </ac:spMkLst>
        </pc:spChg>
        <pc:spChg chg="add mod ord">
          <ac:chgData name="Schwartz, Scott (gck8gd)" userId="S::gck8gd@virginia.edu::b9bb6145-a89d-4415-a5be-417b375d8448" providerId="AD" clId="Web-{9DD96576-8235-3DEC-C2DB-A9E94FDF36EB}" dt="2020-10-19T23:08:04.689" v="3373" actId="14100"/>
          <ac:spMkLst>
            <pc:docMk/>
            <pc:sldMk cId="646720126" sldId="286"/>
            <ac:spMk id="11" creationId="{A9E7D6DE-1972-448E-AA1D-8801B6147E8E}"/>
          </ac:spMkLst>
        </pc:spChg>
      </pc:sldChg>
      <pc:sldChg chg="modSp add del replId">
        <pc:chgData name="Schwartz, Scott (gck8gd)" userId="S::gck8gd@virginia.edu::b9bb6145-a89d-4415-a5be-417b375d8448" providerId="AD" clId="Web-{9DD96576-8235-3DEC-C2DB-A9E94FDF36EB}" dt="2020-10-19T23:13:43.744" v="3769"/>
        <pc:sldMkLst>
          <pc:docMk/>
          <pc:sldMk cId="4094935403" sldId="287"/>
        </pc:sldMkLst>
        <pc:spChg chg="mod">
          <ac:chgData name="Schwartz, Scott (gck8gd)" userId="S::gck8gd@virginia.edu::b9bb6145-a89d-4415-a5be-417b375d8448" providerId="AD" clId="Web-{9DD96576-8235-3DEC-C2DB-A9E94FDF36EB}" dt="2020-10-19T23:02:21.696" v="3345" actId="20577"/>
          <ac:spMkLst>
            <pc:docMk/>
            <pc:sldMk cId="4094935403" sldId="287"/>
            <ac:spMk id="6" creationId="{804C107B-B2E9-48FC-A82F-2902155AAD33}"/>
          </ac:spMkLst>
        </pc:spChg>
      </pc:sldChg>
      <pc:sldChg chg="modSp add del replId">
        <pc:chgData name="Schwartz, Scott (gck8gd)" userId="S::gck8gd@virginia.edu::b9bb6145-a89d-4415-a5be-417b375d8448" providerId="AD" clId="Web-{9DD96576-8235-3DEC-C2DB-A9E94FDF36EB}" dt="2020-10-19T23:13:47.181" v="3770"/>
        <pc:sldMkLst>
          <pc:docMk/>
          <pc:sldMk cId="507688098" sldId="288"/>
        </pc:sldMkLst>
        <pc:spChg chg="mod">
          <ac:chgData name="Schwartz, Scott (gck8gd)" userId="S::gck8gd@virginia.edu::b9bb6145-a89d-4415-a5be-417b375d8448" providerId="AD" clId="Web-{9DD96576-8235-3DEC-C2DB-A9E94FDF36EB}" dt="2020-10-19T22:58:57.628" v="3303" actId="20577"/>
          <ac:spMkLst>
            <pc:docMk/>
            <pc:sldMk cId="507688098" sldId="288"/>
            <ac:spMk id="6" creationId="{804C107B-B2E9-48FC-A82F-2902155AAD33}"/>
          </ac:spMkLst>
        </pc:spChg>
      </pc:sldChg>
      <pc:sldChg chg="addSp delSp modSp add del replId">
        <pc:chgData name="Schwartz, Scott (gck8gd)" userId="S::gck8gd@virginia.edu::b9bb6145-a89d-4415-a5be-417b375d8448" providerId="AD" clId="Web-{9DD96576-8235-3DEC-C2DB-A9E94FDF36EB}" dt="2020-10-19T23:06:49.296" v="3359"/>
        <pc:sldMkLst>
          <pc:docMk/>
          <pc:sldMk cId="1711922907" sldId="289"/>
        </pc:sldMkLst>
        <pc:spChg chg="del mod">
          <ac:chgData name="Schwartz, Scott (gck8gd)" userId="S::gck8gd@virginia.edu::b9bb6145-a89d-4415-a5be-417b375d8448" providerId="AD" clId="Web-{9DD96576-8235-3DEC-C2DB-A9E94FDF36EB}" dt="2020-10-19T23:06:23.999" v="3352"/>
          <ac:spMkLst>
            <pc:docMk/>
            <pc:sldMk cId="1711922907" sldId="289"/>
            <ac:spMk id="2" creationId="{30598F97-C3C1-416E-8A9C-FD058A9DE09C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23:06:37.171" v="3357"/>
          <ac:spMkLst>
            <pc:docMk/>
            <pc:sldMk cId="1711922907" sldId="289"/>
            <ac:spMk id="3" creationId="{14D34437-4839-4381-A39E-EA57BF9713FE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3:05:54.685" v="3351"/>
          <ac:spMkLst>
            <pc:docMk/>
            <pc:sldMk cId="1711922907" sldId="289"/>
            <ac:spMk id="4" creationId="{A25D16AE-5937-43D7-9F74-76B43926BFDD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23:06:25.530" v="3353"/>
          <ac:spMkLst>
            <pc:docMk/>
            <pc:sldMk cId="1711922907" sldId="289"/>
            <ac:spMk id="7" creationId="{0FAF827A-E75B-4BA9-B10D-DEC1539E1BDB}"/>
          </ac:spMkLst>
        </pc:spChg>
        <pc:spChg chg="add del mod">
          <ac:chgData name="Schwartz, Scott (gck8gd)" userId="S::gck8gd@virginia.edu::b9bb6145-a89d-4415-a5be-417b375d8448" providerId="AD" clId="Web-{9DD96576-8235-3DEC-C2DB-A9E94FDF36EB}" dt="2020-10-19T23:06:37.171" v="3357"/>
          <ac:spMkLst>
            <pc:docMk/>
            <pc:sldMk cId="1711922907" sldId="289"/>
            <ac:spMk id="9" creationId="{D164A59D-571A-48D7-89A0-4939612559BB}"/>
          </ac:spMkLst>
        </pc:spChg>
        <pc:spChg chg="del">
          <ac:chgData name="Schwartz, Scott (gck8gd)" userId="S::gck8gd@virginia.edu::b9bb6145-a89d-4415-a5be-417b375d8448" providerId="AD" clId="Web-{9DD96576-8235-3DEC-C2DB-A9E94FDF36EB}" dt="2020-10-19T23:05:54.685" v="3351"/>
          <ac:spMkLst>
            <pc:docMk/>
            <pc:sldMk cId="1711922907" sldId="289"/>
            <ac:spMk id="10" creationId="{F5493CFF-E43B-4B10-ACE1-C8A1246629EA}"/>
          </ac:spMkLst>
        </pc:spChg>
        <pc:spChg chg="add">
          <ac:chgData name="Schwartz, Scott (gck8gd)" userId="S::gck8gd@virginia.edu::b9bb6145-a89d-4415-a5be-417b375d8448" providerId="AD" clId="Web-{9DD96576-8235-3DEC-C2DB-A9E94FDF36EB}" dt="2020-10-19T23:05:54.685" v="3351"/>
          <ac:spMkLst>
            <pc:docMk/>
            <pc:sldMk cId="1711922907" sldId="289"/>
            <ac:spMk id="15" creationId="{E8A8EAB8-D2FF-444D-B34B-7D32F106AD0E}"/>
          </ac:spMkLst>
        </pc:spChg>
        <pc:picChg chg="add del mod ord">
          <ac:chgData name="Schwartz, Scott (gck8gd)" userId="S::gck8gd@virginia.edu::b9bb6145-a89d-4415-a5be-417b375d8448" providerId="AD" clId="Web-{9DD96576-8235-3DEC-C2DB-A9E94FDF36EB}" dt="2020-10-19T23:06:42.796" v="3358"/>
          <ac:picMkLst>
            <pc:docMk/>
            <pc:sldMk cId="1711922907" sldId="289"/>
            <ac:picMk id="5" creationId="{A5DC9F21-87CE-4865-BBA6-8CD5C4BDBD55}"/>
          </ac:picMkLst>
        </pc:picChg>
        <pc:cxnChg chg="add">
          <ac:chgData name="Schwartz, Scott (gck8gd)" userId="S::gck8gd@virginia.edu::b9bb6145-a89d-4415-a5be-417b375d8448" providerId="AD" clId="Web-{9DD96576-8235-3DEC-C2DB-A9E94FDF36EB}" dt="2020-10-19T23:05:54.685" v="3351"/>
          <ac:cxnSpMkLst>
            <pc:docMk/>
            <pc:sldMk cId="1711922907" sldId="289"/>
            <ac:cxnSpMk id="17" creationId="{EEA38897-7BA3-4408-8083-3235339C4A60}"/>
          </ac:cxnSpMkLst>
        </pc:cxnChg>
        <pc:cxnChg chg="add">
          <ac:chgData name="Schwartz, Scott (gck8gd)" userId="S::gck8gd@virginia.edu::b9bb6145-a89d-4415-a5be-417b375d8448" providerId="AD" clId="Web-{9DD96576-8235-3DEC-C2DB-A9E94FDF36EB}" dt="2020-10-19T23:05:54.685" v="3351"/>
          <ac:cxnSpMkLst>
            <pc:docMk/>
            <pc:sldMk cId="1711922907" sldId="289"/>
            <ac:cxnSpMk id="19" creationId="{F11AD06B-AB20-4097-8606-5DA00DBACE88}"/>
          </ac:cxnSpMkLst>
        </pc:cxnChg>
      </pc:sldChg>
      <pc:sldChg chg="modSp add replId">
        <pc:chgData name="Schwartz, Scott (gck8gd)" userId="S::gck8gd@virginia.edu::b9bb6145-a89d-4415-a5be-417b375d8448" providerId="AD" clId="Web-{9DD96576-8235-3DEC-C2DB-A9E94FDF36EB}" dt="2020-10-19T23:12:48.946" v="3748" actId="20577"/>
        <pc:sldMkLst>
          <pc:docMk/>
          <pc:sldMk cId="2351221650" sldId="289"/>
        </pc:sldMkLst>
        <pc:spChg chg="mod">
          <ac:chgData name="Schwartz, Scott (gck8gd)" userId="S::gck8gd@virginia.edu::b9bb6145-a89d-4415-a5be-417b375d8448" providerId="AD" clId="Web-{9DD96576-8235-3DEC-C2DB-A9E94FDF36EB}" dt="2020-10-19T23:12:41.852" v="3735" actId="20577"/>
          <ac:spMkLst>
            <pc:docMk/>
            <pc:sldMk cId="2351221650" sldId="289"/>
            <ac:spMk id="4" creationId="{73A21060-C63D-4FA3-B774-DB810FE1C712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3:12:48.946" v="3748" actId="20577"/>
          <ac:spMkLst>
            <pc:docMk/>
            <pc:sldMk cId="2351221650" sldId="289"/>
            <ac:spMk id="6" creationId="{804C107B-B2E9-48FC-A82F-2902155AAD33}"/>
          </ac:spMkLst>
        </pc:spChg>
      </pc:sldChg>
      <pc:sldChg chg="modSp add replId">
        <pc:chgData name="Schwartz, Scott (gck8gd)" userId="S::gck8gd@virginia.edu::b9bb6145-a89d-4415-a5be-417b375d8448" providerId="AD" clId="Web-{9DD96576-8235-3DEC-C2DB-A9E94FDF36EB}" dt="2020-10-19T23:13:26.587" v="3766" actId="20577"/>
        <pc:sldMkLst>
          <pc:docMk/>
          <pc:sldMk cId="1815069895" sldId="290"/>
        </pc:sldMkLst>
        <pc:spChg chg="mod">
          <ac:chgData name="Schwartz, Scott (gck8gd)" userId="S::gck8gd@virginia.edu::b9bb6145-a89d-4415-a5be-417b375d8448" providerId="AD" clId="Web-{9DD96576-8235-3DEC-C2DB-A9E94FDF36EB}" dt="2020-10-19T23:13:26.587" v="3766" actId="20577"/>
          <ac:spMkLst>
            <pc:docMk/>
            <pc:sldMk cId="1815069895" sldId="290"/>
            <ac:spMk id="6" creationId="{804C107B-B2E9-48FC-A82F-2902155AAD33}"/>
          </ac:spMkLst>
        </pc:spChg>
      </pc:sldChg>
      <pc:sldChg chg="addSp delSp modSp add replId">
        <pc:chgData name="Schwartz, Scott (gck8gd)" userId="S::gck8gd@virginia.edu::b9bb6145-a89d-4415-a5be-417b375d8448" providerId="AD" clId="Web-{9DD96576-8235-3DEC-C2DB-A9E94FDF36EB}" dt="2020-10-19T23:30:24.596" v="4147" actId="1076"/>
        <pc:sldMkLst>
          <pc:docMk/>
          <pc:sldMk cId="2150934392" sldId="291"/>
        </pc:sldMkLst>
        <pc:spChg chg="add del">
          <ac:chgData name="Schwartz, Scott (gck8gd)" userId="S::gck8gd@virginia.edu::b9bb6145-a89d-4415-a5be-417b375d8448" providerId="AD" clId="Web-{9DD96576-8235-3DEC-C2DB-A9E94FDF36EB}" dt="2020-10-19T23:22:26.132" v="3886"/>
          <ac:spMkLst>
            <pc:docMk/>
            <pc:sldMk cId="2150934392" sldId="291"/>
            <ac:spMk id="2" creationId="{51D73136-5A52-4610-9B62-6AAEA44B3432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3:28:34.015" v="4124" actId="1076"/>
          <ac:spMkLst>
            <pc:docMk/>
            <pc:sldMk cId="2150934392" sldId="291"/>
            <ac:spMk id="3" creationId="{E76FA7C4-9CD9-44F7-A8CD-31018ECDA597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3:21:49.584" v="3879" actId="20577"/>
          <ac:spMkLst>
            <pc:docMk/>
            <pc:sldMk cId="2150934392" sldId="291"/>
            <ac:spMk id="4" creationId="{44F6459F-A9B2-46C0-8491-AE90648093EA}"/>
          </ac:spMkLst>
        </pc:spChg>
        <pc:spChg chg="add del">
          <ac:chgData name="Schwartz, Scott (gck8gd)" userId="S::gck8gd@virginia.edu::b9bb6145-a89d-4415-a5be-417b375d8448" providerId="AD" clId="Web-{9DD96576-8235-3DEC-C2DB-A9E94FDF36EB}" dt="2020-10-19T23:17:27.468" v="3815"/>
          <ac:spMkLst>
            <pc:docMk/>
            <pc:sldMk cId="2150934392" sldId="291"/>
            <ac:spMk id="5" creationId="{150FE29A-EE94-4C95-98F0-9B9F4A9383B4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3:29:16.595" v="4141" actId="1076"/>
          <ac:spMkLst>
            <pc:docMk/>
            <pc:sldMk cId="2150934392" sldId="291"/>
            <ac:spMk id="6" creationId="{2D7BA00B-9AE1-48F9-B44D-433E55D5ABF4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3:16:39.326" v="3805" actId="1076"/>
          <ac:spMkLst>
            <pc:docMk/>
            <pc:sldMk cId="2150934392" sldId="291"/>
            <ac:spMk id="13" creationId="{A40FC9B6-3C3A-4977-810A-121DCFB59D0F}"/>
          </ac:spMkLst>
        </pc:spChg>
        <pc:spChg chg="mod">
          <ac:chgData name="Schwartz, Scott (gck8gd)" userId="S::gck8gd@virginia.edu::b9bb6145-a89d-4415-a5be-417b375d8448" providerId="AD" clId="Web-{9DD96576-8235-3DEC-C2DB-A9E94FDF36EB}" dt="2020-10-19T23:30:24.596" v="4147" actId="1076"/>
          <ac:spMkLst>
            <pc:docMk/>
            <pc:sldMk cId="2150934392" sldId="291"/>
            <ac:spMk id="17" creationId="{028359C2-7640-4392-A684-C4D7B8DE81F2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3:25:31.183" v="3995" actId="1076"/>
          <ac:spMkLst>
            <pc:docMk/>
            <pc:sldMk cId="2150934392" sldId="291"/>
            <ac:spMk id="18" creationId="{6A562336-3CDC-4A3A-AFAB-57BD5CEF2F14}"/>
          </ac:spMkLst>
        </pc:spChg>
        <pc:spChg chg="add mod">
          <ac:chgData name="Schwartz, Scott (gck8gd)" userId="S::gck8gd@virginia.edu::b9bb6145-a89d-4415-a5be-417b375d8448" providerId="AD" clId="Web-{9DD96576-8235-3DEC-C2DB-A9E94FDF36EB}" dt="2020-10-19T23:22:19.632" v="3885" actId="1076"/>
          <ac:spMkLst>
            <pc:docMk/>
            <pc:sldMk cId="2150934392" sldId="291"/>
            <ac:spMk id="19" creationId="{47967A24-A7C1-4F98-89CE-388C088119B0}"/>
          </ac:spMkLst>
        </pc:spChg>
        <pc:picChg chg="del">
          <ac:chgData name="Schwartz, Scott (gck8gd)" userId="S::gck8gd@virginia.edu::b9bb6145-a89d-4415-a5be-417b375d8448" providerId="AD" clId="Web-{9DD96576-8235-3DEC-C2DB-A9E94FDF36EB}" dt="2020-10-19T23:15:32.528" v="3795"/>
          <ac:picMkLst>
            <pc:docMk/>
            <pc:sldMk cId="2150934392" sldId="291"/>
            <ac:picMk id="9" creationId="{F54C64A6-4F7B-46D9-9CF9-9FB48E1247AA}"/>
          </ac:picMkLst>
        </pc:picChg>
        <pc:picChg chg="del">
          <ac:chgData name="Schwartz, Scott (gck8gd)" userId="S::gck8gd@virginia.edu::b9bb6145-a89d-4415-a5be-417b375d8448" providerId="AD" clId="Web-{9DD96576-8235-3DEC-C2DB-A9E94FDF36EB}" dt="2020-10-19T23:15:19.793" v="3794"/>
          <ac:picMkLst>
            <pc:docMk/>
            <pc:sldMk cId="2150934392" sldId="291"/>
            <ac:picMk id="15" creationId="{99D156BA-2F93-4BA3-8F3A-86D6E2E2CB62}"/>
          </ac:picMkLst>
        </pc:picChg>
      </pc:sldChg>
      <pc:sldChg chg="modSp add replId">
        <pc:chgData name="Schwartz, Scott (gck8gd)" userId="S::gck8gd@virginia.edu::b9bb6145-a89d-4415-a5be-417b375d8448" providerId="AD" clId="Web-{9DD96576-8235-3DEC-C2DB-A9E94FDF36EB}" dt="2020-10-19T23:49:43.014" v="5804" actId="20577"/>
        <pc:sldMkLst>
          <pc:docMk/>
          <pc:sldMk cId="772387248" sldId="292"/>
        </pc:sldMkLst>
        <pc:spChg chg="mod">
          <ac:chgData name="Schwartz, Scott (gck8gd)" userId="S::gck8gd@virginia.edu::b9bb6145-a89d-4415-a5be-417b375d8448" providerId="AD" clId="Web-{9DD96576-8235-3DEC-C2DB-A9E94FDF36EB}" dt="2020-10-19T23:49:43.014" v="5804" actId="20577"/>
          <ac:spMkLst>
            <pc:docMk/>
            <pc:sldMk cId="772387248" sldId="292"/>
            <ac:spMk id="3" creationId="{D3030928-1181-4A36-A70E-DD36963A2586}"/>
          </ac:spMkLst>
        </pc:spChg>
      </pc:sldChg>
    </pc:docChg>
  </pc:docChgLst>
  <pc:docChgLst>
    <pc:chgData name="Schwartz, Scott (gck8gd)" userId="S::gck8gd@virginia.edu::b9bb6145-a89d-4415-a5be-417b375d8448" providerId="AD" clId="Web-{9B43B42C-62BA-BC89-B473-AF339DE51A73}"/>
    <pc:docChg chg="modSld">
      <pc:chgData name="Schwartz, Scott (gck8gd)" userId="S::gck8gd@virginia.edu::b9bb6145-a89d-4415-a5be-417b375d8448" providerId="AD" clId="Web-{9B43B42C-62BA-BC89-B473-AF339DE51A73}" dt="2020-11-18T17:08:44.093" v="0"/>
      <pc:docMkLst>
        <pc:docMk/>
      </pc:docMkLst>
      <pc:sldChg chg="delSp">
        <pc:chgData name="Schwartz, Scott (gck8gd)" userId="S::gck8gd@virginia.edu::b9bb6145-a89d-4415-a5be-417b375d8448" providerId="AD" clId="Web-{9B43B42C-62BA-BC89-B473-AF339DE51A73}" dt="2020-11-18T17:08:44.093" v="0"/>
        <pc:sldMkLst>
          <pc:docMk/>
          <pc:sldMk cId="3493816513" sldId="268"/>
        </pc:sldMkLst>
        <pc:spChg chg="del">
          <ac:chgData name="Schwartz, Scott (gck8gd)" userId="S::gck8gd@virginia.edu::b9bb6145-a89d-4415-a5be-417b375d8448" providerId="AD" clId="Web-{9B43B42C-62BA-BC89-B473-AF339DE51A73}" dt="2020-11-18T17:08:44.093" v="0"/>
          <ac:spMkLst>
            <pc:docMk/>
            <pc:sldMk cId="3493816513" sldId="268"/>
            <ac:spMk id="3" creationId="{4091F1A3-9D70-44AE-B011-79DA11D8BFFF}"/>
          </ac:spMkLst>
        </pc:spChg>
      </pc:sldChg>
    </pc:docChg>
  </pc:docChgLst>
  <pc:docChgLst>
    <pc:chgData name="Schwartz, Scott (gck8gd)" userId="S::gck8gd@virginia.edu::b9bb6145-a89d-4415-a5be-417b375d8448" providerId="AD" clId="Web-{C4F42C21-4899-12F4-10B7-CE71E856B847}"/>
    <pc:docChg chg="modSld">
      <pc:chgData name="Schwartz, Scott (gck8gd)" userId="S::gck8gd@virginia.edu::b9bb6145-a89d-4415-a5be-417b375d8448" providerId="AD" clId="Web-{C4F42C21-4899-12F4-10B7-CE71E856B847}" dt="2021-01-13T00:55:05.200" v="45" actId="20577"/>
      <pc:docMkLst>
        <pc:docMk/>
      </pc:docMkLst>
      <pc:sldChg chg="modSp">
        <pc:chgData name="Schwartz, Scott (gck8gd)" userId="S::gck8gd@virginia.edu::b9bb6145-a89d-4415-a5be-417b375d8448" providerId="AD" clId="Web-{C4F42C21-4899-12F4-10B7-CE71E856B847}" dt="2021-01-13T00:55:05.200" v="45" actId="20577"/>
        <pc:sldMkLst>
          <pc:docMk/>
          <pc:sldMk cId="261235928" sldId="260"/>
        </pc:sldMkLst>
        <pc:spChg chg="mod">
          <ac:chgData name="Schwartz, Scott (gck8gd)" userId="S::gck8gd@virginia.edu::b9bb6145-a89d-4415-a5be-417b375d8448" providerId="AD" clId="Web-{C4F42C21-4899-12F4-10B7-CE71E856B847}" dt="2021-01-13T00:55:05.200" v="45" actId="20577"/>
          <ac:spMkLst>
            <pc:docMk/>
            <pc:sldMk cId="261235928" sldId="260"/>
            <ac:spMk id="3" creationId="{145A6A11-98B4-407E-8080-C4C98086B8A3}"/>
          </ac:spMkLst>
        </pc:spChg>
      </pc:sldChg>
    </pc:docChg>
  </pc:docChgLst>
  <pc:docChgLst>
    <pc:chgData name="Schwartz, Scott (gck8gd)" userId="S::gck8gd@virginia.edu::b9bb6145-a89d-4415-a5be-417b375d8448" providerId="AD" clId="Web-{1ACA6B42-CDAB-AB23-716A-E21197126EC2}"/>
    <pc:docChg chg="addSld delSld modSld sldOrd">
      <pc:chgData name="Schwartz, Scott (gck8gd)" userId="S::gck8gd@virginia.edu::b9bb6145-a89d-4415-a5be-417b375d8448" providerId="AD" clId="Web-{1ACA6B42-CDAB-AB23-716A-E21197126EC2}" dt="2020-10-19T05:27:58.151" v="7860" actId="20577"/>
      <pc:docMkLst>
        <pc:docMk/>
      </pc:docMkLst>
      <pc:sldChg chg="modSp modNotes">
        <pc:chgData name="Schwartz, Scott (gck8gd)" userId="S::gck8gd@virginia.edu::b9bb6145-a89d-4415-a5be-417b375d8448" providerId="AD" clId="Web-{1ACA6B42-CDAB-AB23-716A-E21197126EC2}" dt="2020-10-19T04:17:44.350" v="5938"/>
        <pc:sldMkLst>
          <pc:docMk/>
          <pc:sldMk cId="109857222" sldId="256"/>
        </pc:sldMkLst>
        <pc:spChg chg="mod">
          <ac:chgData name="Schwartz, Scott (gck8gd)" userId="S::gck8gd@virginia.edu::b9bb6145-a89d-4415-a5be-417b375d8448" providerId="AD" clId="Web-{1ACA6B42-CDAB-AB23-716A-E21197126EC2}" dt="2020-10-18T14:48:02.357" v="274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del mod setBg setClrOvrMap">
        <pc:chgData name="Schwartz, Scott (gck8gd)" userId="S::gck8gd@virginia.edu::b9bb6145-a89d-4415-a5be-417b375d8448" providerId="AD" clId="Web-{1ACA6B42-CDAB-AB23-716A-E21197126EC2}" dt="2020-10-18T21:57:21.937" v="3201"/>
        <pc:sldMkLst>
          <pc:docMk/>
          <pc:sldMk cId="1952621016" sldId="257"/>
        </pc:sldMkLst>
        <pc:spChg chg="add del mod">
          <ac:chgData name="Schwartz, Scott (gck8gd)" userId="S::gck8gd@virginia.edu::b9bb6145-a89d-4415-a5be-417b375d8448" providerId="AD" clId="Web-{1ACA6B42-CDAB-AB23-716A-E21197126EC2}" dt="2020-10-18T20:56:13.704" v="3026"/>
          <ac:spMkLst>
            <pc:docMk/>
            <pc:sldMk cId="1952621016" sldId="257"/>
            <ac:spMk id="2" creationId="{D8E9122B-4E84-4B5C-8C78-784E8FC103C6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8T20:53:55.829" v="3012"/>
          <ac:spMkLst>
            <pc:docMk/>
            <pc:sldMk cId="1952621016" sldId="257"/>
            <ac:spMk id="3" creationId="{D62DA901-28CC-417D-AC0D-5F4F7F28FD74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0:55:35.532" v="3020"/>
          <ac:spMkLst>
            <pc:docMk/>
            <pc:sldMk cId="1952621016" sldId="257"/>
            <ac:spMk id="9" creationId="{BEE73255-8084-4DF9-BB0B-15EAC92E2CB9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0:55:35.532" v="3020"/>
          <ac:spMkLst>
            <pc:docMk/>
            <pc:sldMk cId="1952621016" sldId="257"/>
            <ac:spMk id="11" creationId="{67048353-8981-459A-9BC6-9711CE462E06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0:56:13.704" v="3026"/>
          <ac:spMkLst>
            <pc:docMk/>
            <pc:sldMk cId="1952621016" sldId="257"/>
            <ac:spMk id="13" creationId="{16C5FA50-8D52-4617-AF91-5C7B1C8352F1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0:56:13.704" v="3026"/>
          <ac:spMkLst>
            <pc:docMk/>
            <pc:sldMk cId="1952621016" sldId="257"/>
            <ac:spMk id="14" creationId="{E223798C-12AD-4B0C-A50C-D676347D67CF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0:55:35.517" v="3019"/>
          <ac:spMkLst>
            <pc:docMk/>
            <pc:sldMk cId="1952621016" sldId="257"/>
            <ac:spMk id="16" creationId="{3FA8EA49-487B-4E62-AC3C-3D4A96EF0A26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0:55:35.517" v="3019"/>
          <ac:spMkLst>
            <pc:docMk/>
            <pc:sldMk cId="1952621016" sldId="257"/>
            <ac:spMk id="18" creationId="{F3C8D54F-CA08-42F3-9924-FBA3CB680F28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0:56:13.704" v="3026"/>
          <ac:spMkLst>
            <pc:docMk/>
            <pc:sldMk cId="1952621016" sldId="257"/>
            <ac:spMk id="19" creationId="{71FC7D98-7B8B-402A-90FC-F027482F2142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0:56:13.704" v="3026"/>
          <ac:spMkLst>
            <pc:docMk/>
            <pc:sldMk cId="1952621016" sldId="257"/>
            <ac:spMk id="21" creationId="{AD7356EA-285B-4E5D-8FEC-104659A4FD2C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8T20:56:13.704" v="3026"/>
          <ac:picMkLst>
            <pc:docMk/>
            <pc:sldMk cId="1952621016" sldId="257"/>
            <ac:picMk id="4" creationId="{93C73512-11D2-4BAD-9FD3-7ED53E976B5E}"/>
          </ac:picMkLst>
        </pc:picChg>
      </pc:sldChg>
      <pc:sldChg chg="addSp delSp modSp mod ord setBg">
        <pc:chgData name="Schwartz, Scott (gck8gd)" userId="S::gck8gd@virginia.edu::b9bb6145-a89d-4415-a5be-417b375d8448" providerId="AD" clId="Web-{1ACA6B42-CDAB-AB23-716A-E21197126EC2}" dt="2020-10-19T02:20:12.528" v="4024"/>
        <pc:sldMkLst>
          <pc:docMk/>
          <pc:sldMk cId="2126537086" sldId="258"/>
        </pc:sldMkLst>
        <pc:spChg chg="mod">
          <ac:chgData name="Schwartz, Scott (gck8gd)" userId="S::gck8gd@virginia.edu::b9bb6145-a89d-4415-a5be-417b375d8448" providerId="AD" clId="Web-{1ACA6B42-CDAB-AB23-716A-E21197126EC2}" dt="2020-10-18T21:55:21.155" v="3164" actId="20577"/>
          <ac:spMkLst>
            <pc:docMk/>
            <pc:sldMk cId="2126537086" sldId="258"/>
            <ac:spMk id="2" creationId="{55323D85-A298-4CE3-9B9E-13DA263D135C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1:44:45.132" v="3680" actId="14100"/>
          <ac:spMkLst>
            <pc:docMk/>
            <pc:sldMk cId="2126537086" sldId="258"/>
            <ac:spMk id="3" creationId="{399ACA2E-39F6-4C58-9CBA-909ADD1CD322}"/>
          </ac:spMkLst>
        </pc:spChg>
        <pc:spChg chg="del mod">
          <ac:chgData name="Schwartz, Scott (gck8gd)" userId="S::gck8gd@virginia.edu::b9bb6145-a89d-4415-a5be-417b375d8448" providerId="AD" clId="Web-{1ACA6B42-CDAB-AB23-716A-E21197126EC2}" dt="2020-10-18T20:53:45.032" v="3011"/>
          <ac:spMkLst>
            <pc:docMk/>
            <pc:sldMk cId="2126537086" sldId="258"/>
            <ac:spMk id="3" creationId="{74AFFEB2-0A9E-4F96-9A03-501FCC19A1FE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0:56:08.173" v="3025"/>
          <ac:spMkLst>
            <pc:docMk/>
            <pc:sldMk cId="2126537086" sldId="258"/>
            <ac:spMk id="9" creationId="{BEE73255-8084-4DF9-BB0B-15EAC92E2CB9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0:56:08.173" v="3025"/>
          <ac:spMkLst>
            <pc:docMk/>
            <pc:sldMk cId="2126537086" sldId="258"/>
            <ac:spMk id="11" creationId="{67048353-8981-459A-9BC6-9711CE462E06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8T20:56:08.173" v="3025"/>
          <ac:picMkLst>
            <pc:docMk/>
            <pc:sldMk cId="2126537086" sldId="258"/>
            <ac:picMk id="4" creationId="{C2EEEE9D-DC22-40AD-A1F3-D1574E443E99}"/>
          </ac:picMkLst>
        </pc:picChg>
      </pc:sldChg>
      <pc:sldChg chg="addSp modSp new mod setBg setClrOvrMap modNotes">
        <pc:chgData name="Schwartz, Scott (gck8gd)" userId="S::gck8gd@virginia.edu::b9bb6145-a89d-4415-a5be-417b375d8448" providerId="AD" clId="Web-{1ACA6B42-CDAB-AB23-716A-E21197126EC2}" dt="2020-10-19T04:18:09.381" v="5985"/>
        <pc:sldMkLst>
          <pc:docMk/>
          <pc:sldMk cId="707461387" sldId="259"/>
        </pc:sldMkLst>
        <pc:spChg chg="mod">
          <ac:chgData name="Schwartz, Scott (gck8gd)" userId="S::gck8gd@virginia.edu::b9bb6145-a89d-4415-a5be-417b375d8448" providerId="AD" clId="Web-{1ACA6B42-CDAB-AB23-716A-E21197126EC2}" dt="2020-10-18T14:09:14.793" v="763" actId="20577"/>
          <ac:spMkLst>
            <pc:docMk/>
            <pc:sldMk cId="707461387" sldId="259"/>
            <ac:spMk id="2" creationId="{D438F89B-0DA1-488E-9010-375E0C8EDCA3}"/>
          </ac:spMkLst>
        </pc:spChg>
        <pc:spChg chg="mod">
          <ac:chgData name="Schwartz, Scott (gck8gd)" userId="S::gck8gd@virginia.edu::b9bb6145-a89d-4415-a5be-417b375d8448" providerId="AD" clId="Web-{1ACA6B42-CDAB-AB23-716A-E21197126EC2}" dt="2020-10-19T03:06:51.602" v="5777" actId="20577"/>
          <ac:spMkLst>
            <pc:docMk/>
            <pc:sldMk cId="707461387" sldId="259"/>
            <ac:spMk id="3" creationId="{145A6A11-98B4-407E-8080-C4C98086B8A3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2:18:47.091" v="4017" actId="20577"/>
          <ac:spMkLst>
            <pc:docMk/>
            <pc:sldMk cId="707461387" sldId="259"/>
            <ac:spMk id="4" creationId="{3EF1469E-6C93-4124-8E4C-AFA8AAACA4FD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13:56:49.420" v="1"/>
          <ac:spMkLst>
            <pc:docMk/>
            <pc:sldMk cId="707461387" sldId="259"/>
            <ac:spMk id="8" creationId="{AD21898E-86C0-4C8A-A76C-DF33E844C87A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13:56:49.420" v="1"/>
          <ac:spMkLst>
            <pc:docMk/>
            <pc:sldMk cId="707461387" sldId="259"/>
            <ac:spMk id="10" creationId="{5C8F04BD-D093-45D0-B54C-50FDB308B4EE}"/>
          </ac:spMkLst>
        </pc:spChg>
      </pc:sldChg>
      <pc:sldChg chg="addSp modSp add ord replId modNotes">
        <pc:chgData name="Schwartz, Scott (gck8gd)" userId="S::gck8gd@virginia.edu::b9bb6145-a89d-4415-a5be-417b375d8448" providerId="AD" clId="Web-{1ACA6B42-CDAB-AB23-716A-E21197126EC2}" dt="2020-10-19T04:51:12.681" v="6764"/>
        <pc:sldMkLst>
          <pc:docMk/>
          <pc:sldMk cId="261235928" sldId="260"/>
        </pc:sldMkLst>
        <pc:spChg chg="mod">
          <ac:chgData name="Schwartz, Scott (gck8gd)" userId="S::gck8gd@virginia.edu::b9bb6145-a89d-4415-a5be-417b375d8448" providerId="AD" clId="Web-{1ACA6B42-CDAB-AB23-716A-E21197126EC2}" dt="2020-10-18T14:15:59.069" v="1087" actId="20577"/>
          <ac:spMkLst>
            <pc:docMk/>
            <pc:sldMk cId="261235928" sldId="260"/>
            <ac:spMk id="2" creationId="{D438F89B-0DA1-488E-9010-375E0C8EDCA3}"/>
          </ac:spMkLst>
        </pc:spChg>
        <pc:spChg chg="mod">
          <ac:chgData name="Schwartz, Scott (gck8gd)" userId="S::gck8gd@virginia.edu::b9bb6145-a89d-4415-a5be-417b375d8448" providerId="AD" clId="Web-{1ACA6B42-CDAB-AB23-716A-E21197126EC2}" dt="2020-10-18T14:46:29.858" v="2657" actId="20577"/>
          <ac:spMkLst>
            <pc:docMk/>
            <pc:sldMk cId="261235928" sldId="260"/>
            <ac:spMk id="3" creationId="{145A6A11-98B4-407E-8080-C4C98086B8A3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1:49:17.522" v="3743"/>
          <ac:spMkLst>
            <pc:docMk/>
            <pc:sldMk cId="261235928" sldId="260"/>
            <ac:spMk id="4" creationId="{C5002F59-717D-4782-B2FA-7C9AF982F19B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8T15:00:21.535" v="3008" actId="1076"/>
          <ac:spMkLst>
            <pc:docMk/>
            <pc:sldMk cId="261235928" sldId="260"/>
            <ac:spMk id="5" creationId="{8DC68A06-75AC-4D12-AEEA-7BFDDFABA257}"/>
          </ac:spMkLst>
        </pc:spChg>
      </pc:sldChg>
      <pc:sldChg chg="add del replId">
        <pc:chgData name="Schwartz, Scott (gck8gd)" userId="S::gck8gd@virginia.edu::b9bb6145-a89d-4415-a5be-417b375d8448" providerId="AD" clId="Web-{1ACA6B42-CDAB-AB23-716A-E21197126EC2}" dt="2020-10-18T21:57:22.328" v="3202"/>
        <pc:sldMkLst>
          <pc:docMk/>
          <pc:sldMk cId="965726610" sldId="261"/>
        </pc:sldMkLst>
      </pc:sldChg>
      <pc:sldChg chg="add del replId">
        <pc:chgData name="Schwartz, Scott (gck8gd)" userId="S::gck8gd@virginia.edu::b9bb6145-a89d-4415-a5be-417b375d8448" providerId="AD" clId="Web-{1ACA6B42-CDAB-AB23-716A-E21197126EC2}" dt="2020-10-18T21:57:20.671" v="3200"/>
        <pc:sldMkLst>
          <pc:docMk/>
          <pc:sldMk cId="2694386675" sldId="262"/>
        </pc:sldMkLst>
      </pc:sldChg>
      <pc:sldChg chg="addSp delSp modSp new mod ord setBg">
        <pc:chgData name="Schwartz, Scott (gck8gd)" userId="S::gck8gd@virginia.edu::b9bb6145-a89d-4415-a5be-417b375d8448" providerId="AD" clId="Web-{1ACA6B42-CDAB-AB23-716A-E21197126EC2}" dt="2020-10-19T02:20:12.528" v="4023"/>
        <pc:sldMkLst>
          <pc:docMk/>
          <pc:sldMk cId="2333616031" sldId="263"/>
        </pc:sldMkLst>
        <pc:spChg chg="mod">
          <ac:chgData name="Schwartz, Scott (gck8gd)" userId="S::gck8gd@virginia.edu::b9bb6145-a89d-4415-a5be-417b375d8448" providerId="AD" clId="Web-{1ACA6B42-CDAB-AB23-716A-E21197126EC2}" dt="2020-10-18T21:55:51.202" v="3197" actId="20577"/>
          <ac:spMkLst>
            <pc:docMk/>
            <pc:sldMk cId="2333616031" sldId="263"/>
            <ac:spMk id="2" creationId="{7782F5C2-4D79-4518-88BA-5F425ED295FF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8T21:54:05.623" v="3030"/>
          <ac:spMkLst>
            <pc:docMk/>
            <pc:sldMk cId="2333616031" sldId="263"/>
            <ac:spMk id="3" creationId="{B789C3EE-32B6-4FD7-9A7D-35A41FAFA866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1:44:56.023" v="3683"/>
          <ac:spMkLst>
            <pc:docMk/>
            <pc:sldMk cId="2333616031" sldId="263"/>
            <ac:spMk id="3" creationId="{BD82813A-740A-4915-86B8-5A9324045031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1:44:55.679" v="3682"/>
          <ac:spMkLst>
            <pc:docMk/>
            <pc:sldMk cId="2333616031" sldId="263"/>
            <ac:spMk id="5" creationId="{C99F0D5E-7FEF-4216-8784-A6FF021E88C3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1:54:09.654" v="3031"/>
          <ac:spMkLst>
            <pc:docMk/>
            <pc:sldMk cId="2333616031" sldId="263"/>
            <ac:spMk id="9" creationId="{BEE73255-8084-4DF9-BB0B-15EAC92E2CB9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1:54:09.654" v="3031"/>
          <ac:spMkLst>
            <pc:docMk/>
            <pc:sldMk cId="2333616031" sldId="263"/>
            <ac:spMk id="11" creationId="{67048353-8981-459A-9BC6-9711CE462E06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8T21:54:09.654" v="3031"/>
          <ac:picMkLst>
            <pc:docMk/>
            <pc:sldMk cId="2333616031" sldId="263"/>
            <ac:picMk id="4" creationId="{E2DBA441-37DD-46E0-86E6-019A080CE6D9}"/>
          </ac:picMkLst>
        </pc:picChg>
      </pc:sldChg>
      <pc:sldChg chg="addSp delSp modSp new mod ord setBg setClrOvrMap modNotes">
        <pc:chgData name="Schwartz, Scott (gck8gd)" userId="S::gck8gd@virginia.edu::b9bb6145-a89d-4415-a5be-417b375d8448" providerId="AD" clId="Web-{1ACA6B42-CDAB-AB23-716A-E21197126EC2}" dt="2020-10-19T04:48:55.418" v="6627"/>
        <pc:sldMkLst>
          <pc:docMk/>
          <pc:sldMk cId="1938716196" sldId="264"/>
        </pc:sldMkLst>
        <pc:spChg chg="mod">
          <ac:chgData name="Schwartz, Scott (gck8gd)" userId="S::gck8gd@virginia.edu::b9bb6145-a89d-4415-a5be-417b375d8448" providerId="AD" clId="Web-{1ACA6B42-CDAB-AB23-716A-E21197126EC2}" dt="2020-10-19T04:30:36.777" v="6149" actId="20577"/>
          <ac:spMkLst>
            <pc:docMk/>
            <pc:sldMk cId="1938716196" sldId="264"/>
            <ac:spMk id="2" creationId="{14991591-4037-4EF6-B152-ADEEF9C6946A}"/>
          </ac:spMkLst>
        </pc:spChg>
        <pc:spChg chg="mod">
          <ac:chgData name="Schwartz, Scott (gck8gd)" userId="S::gck8gd@virginia.edu::b9bb6145-a89d-4415-a5be-417b375d8448" providerId="AD" clId="Web-{1ACA6B42-CDAB-AB23-716A-E21197126EC2}" dt="2020-10-18T22:10:26.491" v="3305"/>
          <ac:spMkLst>
            <pc:docMk/>
            <pc:sldMk cId="1938716196" sldId="264"/>
            <ac:spMk id="3" creationId="{FAAFE776-121B-49C7-BD4D-389CE182BE6D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1:51:28.396" v="3798"/>
          <ac:spMkLst>
            <pc:docMk/>
            <pc:sldMk cId="1938716196" sldId="264"/>
            <ac:spMk id="4" creationId="{03C8B32B-D532-485B-A3F4-E01E513A6251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1:51:39.208" v="3801" actId="1076"/>
          <ac:spMkLst>
            <pc:docMk/>
            <pc:sldMk cId="1938716196" sldId="264"/>
            <ac:spMk id="6" creationId="{CD9DA661-9F66-4BDB-B477-0456203D1E6F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2:10:26.507" v="3306"/>
          <ac:spMkLst>
            <pc:docMk/>
            <pc:sldMk cId="1938716196" sldId="264"/>
            <ac:spMk id="9" creationId="{DFF2AC85-FAA0-4844-813F-83C04D7382E2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2:10:26.507" v="3306"/>
          <ac:spMkLst>
            <pc:docMk/>
            <pc:sldMk cId="1938716196" sldId="264"/>
            <ac:spMk id="11" creationId="{89CC0F1E-BAA2-47B1-8F83-7ECB9FD9E009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2:10:26.491" v="3305"/>
          <ac:spMkLst>
            <pc:docMk/>
            <pc:sldMk cId="1938716196" sldId="264"/>
            <ac:spMk id="13" creationId="{AD21898E-86C0-4C8A-A76C-DF33E844C87A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2:10:26.491" v="3305"/>
          <ac:spMkLst>
            <pc:docMk/>
            <pc:sldMk cId="1938716196" sldId="264"/>
            <ac:spMk id="14" creationId="{5C8F04BD-D093-45D0-B54C-50FDB308B4EE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2:10:26.507" v="3306"/>
          <ac:spMkLst>
            <pc:docMk/>
            <pc:sldMk cId="1938716196" sldId="264"/>
            <ac:spMk id="15" creationId="{DFF2AC85-FAA0-4844-813F-83C04D7382E2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2:10:24.085" v="3303"/>
          <ac:spMkLst>
            <pc:docMk/>
            <pc:sldMk cId="1938716196" sldId="264"/>
            <ac:spMk id="16" creationId="{3B854194-185D-494D-905C-7C7CB2E30F6E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2:10:26.507" v="3306"/>
          <ac:spMkLst>
            <pc:docMk/>
            <pc:sldMk cId="1938716196" sldId="264"/>
            <ac:spMk id="17" creationId="{89CC0F1E-BAA2-47B1-8F83-7ECB9FD9E009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8T22:10:24.085" v="3303"/>
          <ac:spMkLst>
            <pc:docMk/>
            <pc:sldMk cId="1938716196" sldId="264"/>
            <ac:spMk id="18" creationId="{B4F5FA0D-0104-4987-8241-EFF7C85B88DE}"/>
          </ac:spMkLst>
        </pc:spChg>
        <pc:picChg chg="add mod">
          <ac:chgData name="Schwartz, Scott (gck8gd)" userId="S::gck8gd@virginia.edu::b9bb6145-a89d-4415-a5be-417b375d8448" providerId="AD" clId="Web-{1ACA6B42-CDAB-AB23-716A-E21197126EC2}" dt="2020-10-19T04:32:54.915" v="6155" actId="14100"/>
          <ac:picMkLst>
            <pc:docMk/>
            <pc:sldMk cId="1938716196" sldId="264"/>
            <ac:picMk id="4" creationId="{F95A3F8C-8830-42FB-8711-7A0410CC444B}"/>
          </ac:picMkLst>
        </pc:picChg>
        <pc:picChg chg="add mod">
          <ac:chgData name="Schwartz, Scott (gck8gd)" userId="S::gck8gd@virginia.edu::b9bb6145-a89d-4415-a5be-417b375d8448" providerId="AD" clId="Web-{1ACA6B42-CDAB-AB23-716A-E21197126EC2}" dt="2020-10-18T22:14:47.853" v="3318" actId="1076"/>
          <ac:picMkLst>
            <pc:docMk/>
            <pc:sldMk cId="1938716196" sldId="264"/>
            <ac:picMk id="5" creationId="{55EC7FDE-E7D6-48F7-B6F7-331B7FF25566}"/>
          </ac:picMkLst>
        </pc:picChg>
        <pc:picChg chg="add del">
          <ac:chgData name="Schwartz, Scott (gck8gd)" userId="S::gck8gd@virginia.edu::b9bb6145-a89d-4415-a5be-417b375d8448" providerId="AD" clId="Web-{1ACA6B42-CDAB-AB23-716A-E21197126EC2}" dt="2020-10-18T22:10:24.085" v="3303"/>
          <ac:picMkLst>
            <pc:docMk/>
            <pc:sldMk cId="1938716196" sldId="264"/>
            <ac:picMk id="20" creationId="{2897127E-6CEF-446C-BE87-93B7C46E49D1}"/>
          </ac:picMkLst>
        </pc:picChg>
      </pc:sldChg>
      <pc:sldChg chg="addSp delSp modSp new mod setBg modNotes">
        <pc:chgData name="Schwartz, Scott (gck8gd)" userId="S::gck8gd@virginia.edu::b9bb6145-a89d-4415-a5be-417b375d8448" providerId="AD" clId="Web-{1ACA6B42-CDAB-AB23-716A-E21197126EC2}" dt="2020-10-19T04:42:48.907" v="6492" actId="20577"/>
        <pc:sldMkLst>
          <pc:docMk/>
          <pc:sldMk cId="894746663" sldId="265"/>
        </pc:sldMkLst>
        <pc:spChg chg="mod">
          <ac:chgData name="Schwartz, Scott (gck8gd)" userId="S::gck8gd@virginia.edu::b9bb6145-a89d-4415-a5be-417b375d8448" providerId="AD" clId="Web-{1ACA6B42-CDAB-AB23-716A-E21197126EC2}" dt="2020-10-19T04:42:48.907" v="6492" actId="20577"/>
          <ac:spMkLst>
            <pc:docMk/>
            <pc:sldMk cId="894746663" sldId="265"/>
            <ac:spMk id="2" creationId="{771D434C-0E5D-4EB4-8DDD-45CB38635FCF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8T23:31:12.026" v="3372"/>
          <ac:spMkLst>
            <pc:docMk/>
            <pc:sldMk cId="894746663" sldId="265"/>
            <ac:spMk id="3" creationId="{439C144D-340A-4C55-AE67-B09597F90505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23:12.908" v="6068"/>
          <ac:spMkLst>
            <pc:docMk/>
            <pc:sldMk cId="894746663" sldId="265"/>
            <ac:spMk id="3" creationId="{AB13119C-24E7-4204-A094-864D60F366E1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22:28.096" v="6063"/>
          <ac:spMkLst>
            <pc:docMk/>
            <pc:sldMk cId="894746663" sldId="265"/>
            <ac:spMk id="4" creationId="{F403EEB6-21B1-4483-8847-F879AE0251EF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24:38.250" v="6096" actId="20577"/>
          <ac:spMkLst>
            <pc:docMk/>
            <pc:sldMk cId="894746663" sldId="265"/>
            <ac:spMk id="7" creationId="{5761F964-698D-43B4-9885-A89041E5221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8T23:37:13.381" v="3413"/>
          <ac:spMkLst>
            <pc:docMk/>
            <pc:sldMk cId="894746663" sldId="265"/>
            <ac:spMk id="7" creationId="{8D3C9515-5677-4659-BAD5-8C7CE3C756EF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3:31:36.369" v="3373"/>
          <ac:spMkLst>
            <pc:docMk/>
            <pc:sldMk cId="894746663" sldId="265"/>
            <ac:spMk id="10" creationId="{16C5FA50-8D52-4617-AF91-5C7B1C8352F1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8T23:31:36.369" v="3373"/>
          <ac:spMkLst>
            <pc:docMk/>
            <pc:sldMk cId="894746663" sldId="265"/>
            <ac:spMk id="12" creationId="{E223798C-12AD-4B0C-A50C-D676347D67CF}"/>
          </ac:spMkLst>
        </pc:spChg>
        <pc:picChg chg="add del mod ord">
          <ac:chgData name="Schwartz, Scott (gck8gd)" userId="S::gck8gd@virginia.edu::b9bb6145-a89d-4415-a5be-417b375d8448" providerId="AD" clId="Web-{1ACA6B42-CDAB-AB23-716A-E21197126EC2}" dt="2020-10-18T23:37:03.365" v="3412"/>
          <ac:picMkLst>
            <pc:docMk/>
            <pc:sldMk cId="894746663" sldId="265"/>
            <ac:picMk id="5" creationId="{BBF1FA15-14AF-45B4-A31A-7AA95346F19F}"/>
          </ac:picMkLst>
        </pc:picChg>
        <pc:picChg chg="add mod ord">
          <ac:chgData name="Schwartz, Scott (gck8gd)" userId="S::gck8gd@virginia.edu::b9bb6145-a89d-4415-a5be-417b375d8448" providerId="AD" clId="Web-{1ACA6B42-CDAB-AB23-716A-E21197126EC2}" dt="2020-10-18T23:37:24.334" v="3417" actId="1076"/>
          <ac:picMkLst>
            <pc:docMk/>
            <pc:sldMk cId="894746663" sldId="265"/>
            <ac:picMk id="8" creationId="{4E591A95-1CBF-4AAB-A535-A99FC6D679E3}"/>
          </ac:picMkLst>
        </pc:picChg>
      </pc:sldChg>
      <pc:sldChg chg="addSp delSp modSp add replId modNotes">
        <pc:chgData name="Schwartz, Scott (gck8gd)" userId="S::gck8gd@virginia.edu::b9bb6145-a89d-4415-a5be-417b375d8448" providerId="AD" clId="Web-{1ACA6B42-CDAB-AB23-716A-E21197126EC2}" dt="2020-10-19T04:48:13.293" v="6606"/>
        <pc:sldMkLst>
          <pc:docMk/>
          <pc:sldMk cId="2145673612" sldId="266"/>
        </pc:sldMkLst>
        <pc:spChg chg="del mod">
          <ac:chgData name="Schwartz, Scott (gck8gd)" userId="S::gck8gd@virginia.edu::b9bb6145-a89d-4415-a5be-417b375d8448" providerId="AD" clId="Web-{1ACA6B42-CDAB-AB23-716A-E21197126EC2}" dt="2020-10-19T04:43:36.485" v="6504"/>
          <ac:spMkLst>
            <pc:docMk/>
            <pc:sldMk cId="2145673612" sldId="266"/>
            <ac:spMk id="2" creationId="{771D434C-0E5D-4EB4-8DDD-45CB38635FCF}"/>
          </ac:spMkLst>
        </pc:spChg>
        <pc:spChg chg="mod">
          <ac:chgData name="Schwartz, Scott (gck8gd)" userId="S::gck8gd@virginia.edu::b9bb6145-a89d-4415-a5be-417b375d8448" providerId="AD" clId="Web-{1ACA6B42-CDAB-AB23-716A-E21197126EC2}" dt="2020-10-19T04:23:54.876" v="6095"/>
          <ac:spMkLst>
            <pc:docMk/>
            <pc:sldMk cId="2145673612" sldId="266"/>
            <ac:spMk id="4" creationId="{F403EEB6-21B1-4483-8847-F879AE0251E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48:13.293" v="6606"/>
          <ac:spMkLst>
            <pc:docMk/>
            <pc:sldMk cId="2145673612" sldId="266"/>
            <ac:spMk id="5" creationId="{A1AEC72F-0E36-4002-A21E-A8F78CB4C2FD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4:43:42.219" v="6505"/>
          <ac:spMkLst>
            <pc:docMk/>
            <pc:sldMk cId="2145673612" sldId="266"/>
            <ac:spMk id="6" creationId="{D1788154-1A33-4560-A4BC-E5AD35C2D971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8T23:36:22.834" v="3408"/>
          <ac:spMkLst>
            <pc:docMk/>
            <pc:sldMk cId="2145673612" sldId="266"/>
            <ac:spMk id="6" creationId="{E061C515-19CE-4797-8FE8-21ED7A99ACD3}"/>
          </ac:spMkLst>
        </pc:spChg>
        <pc:picChg chg="del">
          <ac:chgData name="Schwartz, Scott (gck8gd)" userId="S::gck8gd@virginia.edu::b9bb6145-a89d-4415-a5be-417b375d8448" providerId="AD" clId="Web-{1ACA6B42-CDAB-AB23-716A-E21197126EC2}" dt="2020-10-18T23:36:11.163" v="3407"/>
          <ac:picMkLst>
            <pc:docMk/>
            <pc:sldMk cId="2145673612" sldId="266"/>
            <ac:picMk id="5" creationId="{BBF1FA15-14AF-45B4-A31A-7AA95346F19F}"/>
          </ac:picMkLst>
        </pc:picChg>
        <pc:picChg chg="add mod ord">
          <ac:chgData name="Schwartz, Scott (gck8gd)" userId="S::gck8gd@virginia.edu::b9bb6145-a89d-4415-a5be-417b375d8448" providerId="AD" clId="Web-{1ACA6B42-CDAB-AB23-716A-E21197126EC2}" dt="2020-10-18T23:36:35.037" v="3411" actId="1076"/>
          <ac:picMkLst>
            <pc:docMk/>
            <pc:sldMk cId="2145673612" sldId="266"/>
            <ac:picMk id="7" creationId="{0A7329C9-45B4-4C78-9730-B426FE2CF789}"/>
          </ac:picMkLst>
        </pc:picChg>
      </pc:sldChg>
      <pc:sldChg chg="addSp delSp modSp add replId modNotes">
        <pc:chgData name="Schwartz, Scott (gck8gd)" userId="S::gck8gd@virginia.edu::b9bb6145-a89d-4415-a5be-417b375d8448" providerId="AD" clId="Web-{1ACA6B42-CDAB-AB23-716A-E21197126EC2}" dt="2020-10-19T05:16:27.973" v="7547"/>
        <pc:sldMkLst>
          <pc:docMk/>
          <pc:sldMk cId="1638369313" sldId="267"/>
        </pc:sldMkLst>
        <pc:spChg chg="mod">
          <ac:chgData name="Schwartz, Scott (gck8gd)" userId="S::gck8gd@virginia.edu::b9bb6145-a89d-4415-a5be-417b375d8448" providerId="AD" clId="Web-{1ACA6B42-CDAB-AB23-716A-E21197126EC2}" dt="2020-10-19T00:10:49.152" v="3595" actId="20577"/>
          <ac:spMkLst>
            <pc:docMk/>
            <pc:sldMk cId="1638369313" sldId="267"/>
            <ac:spMk id="2" creationId="{771D434C-0E5D-4EB4-8DDD-45CB38635FCF}"/>
          </ac:spMkLst>
        </pc:spChg>
        <pc:spChg chg="mod">
          <ac:chgData name="Schwartz, Scott (gck8gd)" userId="S::gck8gd@virginia.edu::b9bb6145-a89d-4415-a5be-417b375d8448" providerId="AD" clId="Web-{1ACA6B42-CDAB-AB23-716A-E21197126EC2}" dt="2020-10-19T04:27:28.904" v="6148" actId="14100"/>
          <ac:spMkLst>
            <pc:docMk/>
            <pc:sldMk cId="1638369313" sldId="267"/>
            <ac:spMk id="4" creationId="{F403EEB6-21B1-4483-8847-F879AE0251E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0:09:57.387" v="3582"/>
          <ac:spMkLst>
            <pc:docMk/>
            <pc:sldMk cId="1638369313" sldId="267"/>
            <ac:spMk id="5" creationId="{03DF3CAA-257D-445C-BC16-DF3624DE431D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20:38.660" v="6051" actId="20577"/>
          <ac:spMkLst>
            <pc:docMk/>
            <pc:sldMk cId="1638369313" sldId="267"/>
            <ac:spMk id="8" creationId="{0F08F306-B912-411C-99D9-14DAAB66A657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9T00:10:13.496" v="3587" actId="1076"/>
          <ac:picMkLst>
            <pc:docMk/>
            <pc:sldMk cId="1638369313" sldId="267"/>
            <ac:picMk id="6" creationId="{17D6D641-ABD0-42BF-8D11-A797CC1DF13C}"/>
          </ac:picMkLst>
        </pc:picChg>
        <pc:picChg chg="del">
          <ac:chgData name="Schwartz, Scott (gck8gd)" userId="S::gck8gd@virginia.edu::b9bb6145-a89d-4415-a5be-417b375d8448" providerId="AD" clId="Web-{1ACA6B42-CDAB-AB23-716A-E21197126EC2}" dt="2020-10-18T23:42:25.814" v="3453"/>
          <ac:picMkLst>
            <pc:docMk/>
            <pc:sldMk cId="1638369313" sldId="267"/>
            <ac:picMk id="7" creationId="{0A7329C9-45B4-4C78-9730-B426FE2CF789}"/>
          </ac:picMkLst>
        </pc:picChg>
      </pc:sldChg>
      <pc:sldChg chg="addSp delSp modSp add replId">
        <pc:chgData name="Schwartz, Scott (gck8gd)" userId="S::gck8gd@virginia.edu::b9bb6145-a89d-4415-a5be-417b375d8448" providerId="AD" clId="Web-{1ACA6B42-CDAB-AB23-716A-E21197126EC2}" dt="2020-10-19T04:44:02.828" v="6512"/>
        <pc:sldMkLst>
          <pc:docMk/>
          <pc:sldMk cId="3493816513" sldId="268"/>
        </pc:sldMkLst>
        <pc:spChg chg="del mod">
          <ac:chgData name="Schwartz, Scott (gck8gd)" userId="S::gck8gd@virginia.edu::b9bb6145-a89d-4415-a5be-417b375d8448" providerId="AD" clId="Web-{1ACA6B42-CDAB-AB23-716A-E21197126EC2}" dt="2020-10-19T04:43:57.469" v="6510"/>
          <ac:spMkLst>
            <pc:docMk/>
            <pc:sldMk cId="3493816513" sldId="268"/>
            <ac:spMk id="2" creationId="{771D434C-0E5D-4EB4-8DDD-45CB38635FCF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9T04:44:01.547" v="6511"/>
          <ac:spMkLst>
            <pc:docMk/>
            <pc:sldMk cId="3493816513" sldId="268"/>
            <ac:spMk id="3" creationId="{A832C2D0-845F-4801-B5D3-89BF428F5DC9}"/>
          </ac:spMkLst>
        </pc:spChg>
        <pc:spChg chg="mod">
          <ac:chgData name="Schwartz, Scott (gck8gd)" userId="S::gck8gd@virginia.edu::b9bb6145-a89d-4415-a5be-417b375d8448" providerId="AD" clId="Web-{1ACA6B42-CDAB-AB23-716A-E21197126EC2}" dt="2020-10-19T04:26:02.655" v="6124" actId="1076"/>
          <ac:spMkLst>
            <pc:docMk/>
            <pc:sldMk cId="3493816513" sldId="268"/>
            <ac:spMk id="4" creationId="{F403EEB6-21B1-4483-8847-F879AE0251E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8T23:48:57.153" v="3485"/>
          <ac:spMkLst>
            <pc:docMk/>
            <pc:sldMk cId="3493816513" sldId="268"/>
            <ac:spMk id="5" creationId="{C33F8B69-D7DD-46D4-A168-1B7E461E1EBC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44:02.828" v="6512"/>
          <ac:spMkLst>
            <pc:docMk/>
            <pc:sldMk cId="3493816513" sldId="268"/>
            <ac:spMk id="5" creationId="{FBE473F1-509C-4081-A29B-80014504A24D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8T23:49:54.871" v="3495" actId="1076"/>
          <ac:picMkLst>
            <pc:docMk/>
            <pc:sldMk cId="3493816513" sldId="268"/>
            <ac:picMk id="6" creationId="{CC10CA10-19B4-45F7-B938-2900D442B1EB}"/>
          </ac:picMkLst>
        </pc:picChg>
        <pc:picChg chg="del">
          <ac:chgData name="Schwartz, Scott (gck8gd)" userId="S::gck8gd@virginia.edu::b9bb6145-a89d-4415-a5be-417b375d8448" providerId="AD" clId="Web-{1ACA6B42-CDAB-AB23-716A-E21197126EC2}" dt="2020-10-18T23:48:43.606" v="3484"/>
          <ac:picMkLst>
            <pc:docMk/>
            <pc:sldMk cId="3493816513" sldId="268"/>
            <ac:picMk id="7" creationId="{0A7329C9-45B4-4C78-9730-B426FE2CF789}"/>
          </ac:picMkLst>
        </pc:picChg>
      </pc:sldChg>
      <pc:sldChg chg="addSp delSp modSp add replId">
        <pc:chgData name="Schwartz, Scott (gck8gd)" userId="S::gck8gd@virginia.edu::b9bb6145-a89d-4415-a5be-417b375d8448" providerId="AD" clId="Web-{1ACA6B42-CDAB-AB23-716A-E21197126EC2}" dt="2020-10-19T04:44:10.609" v="6514"/>
        <pc:sldMkLst>
          <pc:docMk/>
          <pc:sldMk cId="3803747825" sldId="269"/>
        </pc:sldMkLst>
        <pc:spChg chg="del">
          <ac:chgData name="Schwartz, Scott (gck8gd)" userId="S::gck8gd@virginia.edu::b9bb6145-a89d-4415-a5be-417b375d8448" providerId="AD" clId="Web-{1ACA6B42-CDAB-AB23-716A-E21197126EC2}" dt="2020-10-19T04:44:09.265" v="6513"/>
          <ac:spMkLst>
            <pc:docMk/>
            <pc:sldMk cId="3803747825" sldId="269"/>
            <ac:spMk id="2" creationId="{771D434C-0E5D-4EB4-8DDD-45CB38635FC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26:12.671" v="6125"/>
          <ac:spMkLst>
            <pc:docMk/>
            <pc:sldMk cId="3803747825" sldId="269"/>
            <ac:spMk id="3" creationId="{D40F7CF8-BF78-43A2-9519-016CBD71160E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26:54.983" v="6135"/>
          <ac:spMkLst>
            <pc:docMk/>
            <pc:sldMk cId="3803747825" sldId="269"/>
            <ac:spMk id="4" creationId="{D6C42122-FC63-49BB-9FFF-3CF18233C481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9T01:52:13.786" v="3803"/>
          <ac:spMkLst>
            <pc:docMk/>
            <pc:sldMk cId="3803747825" sldId="269"/>
            <ac:spMk id="4" creationId="{F403EEB6-21B1-4483-8847-F879AE0251EF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26:56.077" v="6136"/>
          <ac:spMkLst>
            <pc:docMk/>
            <pc:sldMk cId="3803747825" sldId="269"/>
            <ac:spMk id="5" creationId="{50817EA9-CA98-41CA-8124-FA1753A4AEE3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8T23:49:18.496" v="3489"/>
          <ac:spMkLst>
            <pc:docMk/>
            <pc:sldMk cId="3803747825" sldId="269"/>
            <ac:spMk id="5" creationId="{89854FE8-46B1-459C-932E-3D68A11250A7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26:22.764" v="6132"/>
          <ac:spMkLst>
            <pc:docMk/>
            <pc:sldMk cId="3803747825" sldId="269"/>
            <ac:spMk id="8" creationId="{5761F964-698D-43B4-9885-A89041E5221F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44:09.265" v="6513"/>
          <ac:spMkLst>
            <pc:docMk/>
            <pc:sldMk cId="3803747825" sldId="269"/>
            <ac:spMk id="13" creationId="{715E37FE-A0C2-4ED2-AB3D-E6CC627533F7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4:44:10.609" v="6514"/>
          <ac:spMkLst>
            <pc:docMk/>
            <pc:sldMk cId="3803747825" sldId="269"/>
            <ac:spMk id="15" creationId="{5F5856DE-7F65-4B79-B0EB-3FE5A6B8B0F8}"/>
          </ac:spMkLst>
        </pc:spChg>
        <pc:picChg chg="del">
          <ac:chgData name="Schwartz, Scott (gck8gd)" userId="S::gck8gd@virginia.edu::b9bb6145-a89d-4415-a5be-417b375d8448" providerId="AD" clId="Web-{1ACA6B42-CDAB-AB23-716A-E21197126EC2}" dt="2020-10-18T23:49:07.090" v="3488"/>
          <ac:picMkLst>
            <pc:docMk/>
            <pc:sldMk cId="3803747825" sldId="269"/>
            <ac:picMk id="6" creationId="{CC10CA10-19B4-45F7-B938-2900D442B1EB}"/>
          </ac:picMkLst>
        </pc:picChg>
        <pc:picChg chg="add mod ord">
          <ac:chgData name="Schwartz, Scott (gck8gd)" userId="S::gck8gd@virginia.edu::b9bb6145-a89d-4415-a5be-417b375d8448" providerId="AD" clId="Web-{1ACA6B42-CDAB-AB23-716A-E21197126EC2}" dt="2020-10-18T23:49:34.480" v="3492" actId="1076"/>
          <ac:picMkLst>
            <pc:docMk/>
            <pc:sldMk cId="3803747825" sldId="269"/>
            <ac:picMk id="7" creationId="{BF163781-D717-4631-9133-324FFA43EF5C}"/>
          </ac:picMkLst>
        </pc:picChg>
      </pc:sldChg>
      <pc:sldChg chg="addSp delSp modSp add replId">
        <pc:chgData name="Schwartz, Scott (gck8gd)" userId="S::gck8gd@virginia.edu::b9bb6145-a89d-4415-a5be-417b375d8448" providerId="AD" clId="Web-{1ACA6B42-CDAB-AB23-716A-E21197126EC2}" dt="2020-10-19T04:44:17.546" v="6516"/>
        <pc:sldMkLst>
          <pc:docMk/>
          <pc:sldMk cId="3981805816" sldId="270"/>
        </pc:sldMkLst>
        <pc:spChg chg="del">
          <ac:chgData name="Schwartz, Scott (gck8gd)" userId="S::gck8gd@virginia.edu::b9bb6145-a89d-4415-a5be-417b375d8448" providerId="AD" clId="Web-{1ACA6B42-CDAB-AB23-716A-E21197126EC2}" dt="2020-10-19T04:44:16.218" v="6515"/>
          <ac:spMkLst>
            <pc:docMk/>
            <pc:sldMk cId="3981805816" sldId="270"/>
            <ac:spMk id="2" creationId="{771D434C-0E5D-4EB4-8DDD-45CB38635FC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27:01.639" v="6137"/>
          <ac:spMkLst>
            <pc:docMk/>
            <pc:sldMk cId="3981805816" sldId="270"/>
            <ac:spMk id="3" creationId="{C64E3F42-30C8-4543-B999-B047AFD21DAF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27:02.608" v="6138"/>
          <ac:spMkLst>
            <pc:docMk/>
            <pc:sldMk cId="3981805816" sldId="270"/>
            <ac:spMk id="4" creationId="{A079DBD5-D228-4949-8901-D87C9E6C05EE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9T01:52:18.458" v="3805"/>
          <ac:spMkLst>
            <pc:docMk/>
            <pc:sldMk cId="3981805816" sldId="270"/>
            <ac:spMk id="4" creationId="{F403EEB6-21B1-4483-8847-F879AE0251E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8T23:50:17.074" v="3498"/>
          <ac:spMkLst>
            <pc:docMk/>
            <pc:sldMk cId="3981805816" sldId="270"/>
            <ac:spMk id="5" creationId="{46996070-940F-454D-9B69-0F9F63D6544F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44:16.218" v="6515"/>
          <ac:spMkLst>
            <pc:docMk/>
            <pc:sldMk cId="3981805816" sldId="270"/>
            <ac:spMk id="8" creationId="{9B1F3C2C-08A1-4B74-843D-30C5034675D4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4:44:17.546" v="6516"/>
          <ac:spMkLst>
            <pc:docMk/>
            <pc:sldMk cId="3981805816" sldId="270"/>
            <ac:spMk id="9" creationId="{FE0F48CD-E0E1-46E3-BB3B-267B3B4E9CC2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8T23:50:35.245" v="3500" actId="1076"/>
          <ac:picMkLst>
            <pc:docMk/>
            <pc:sldMk cId="3981805816" sldId="270"/>
            <ac:picMk id="6" creationId="{54129F7B-7E42-4C9C-B2AE-21C81E3937A0}"/>
          </ac:picMkLst>
        </pc:picChg>
        <pc:picChg chg="del">
          <ac:chgData name="Schwartz, Scott (gck8gd)" userId="S::gck8gd@virginia.edu::b9bb6145-a89d-4415-a5be-417b375d8448" providerId="AD" clId="Web-{1ACA6B42-CDAB-AB23-716A-E21197126EC2}" dt="2020-10-18T23:50:01.605" v="3497"/>
          <ac:picMkLst>
            <pc:docMk/>
            <pc:sldMk cId="3981805816" sldId="270"/>
            <ac:picMk id="7" creationId="{BF163781-D717-4631-9133-324FFA43EF5C}"/>
          </ac:picMkLst>
        </pc:picChg>
      </pc:sldChg>
      <pc:sldChg chg="addSp delSp modSp add replId">
        <pc:chgData name="Schwartz, Scott (gck8gd)" userId="S::gck8gd@virginia.edu::b9bb6145-a89d-4415-a5be-417b375d8448" providerId="AD" clId="Web-{1ACA6B42-CDAB-AB23-716A-E21197126EC2}" dt="2020-10-19T04:44:23.968" v="6518"/>
        <pc:sldMkLst>
          <pc:docMk/>
          <pc:sldMk cId="2125286291" sldId="271"/>
        </pc:sldMkLst>
        <pc:spChg chg="del">
          <ac:chgData name="Schwartz, Scott (gck8gd)" userId="S::gck8gd@virginia.edu::b9bb6145-a89d-4415-a5be-417b375d8448" providerId="AD" clId="Web-{1ACA6B42-CDAB-AB23-716A-E21197126EC2}" dt="2020-10-19T04:44:22.515" v="6517"/>
          <ac:spMkLst>
            <pc:docMk/>
            <pc:sldMk cId="2125286291" sldId="271"/>
            <ac:spMk id="2" creationId="{771D434C-0E5D-4EB4-8DDD-45CB38635FC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27:06.217" v="6139"/>
          <ac:spMkLst>
            <pc:docMk/>
            <pc:sldMk cId="2125286291" sldId="271"/>
            <ac:spMk id="3" creationId="{1D13296B-810D-4255-A763-ABAF4EB690F2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27:07.420" v="6140"/>
          <ac:spMkLst>
            <pc:docMk/>
            <pc:sldMk cId="2125286291" sldId="271"/>
            <ac:spMk id="4" creationId="{32998DF9-1155-44F4-B7E5-58C1D990DA1B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9T01:52:22.536" v="3807"/>
          <ac:spMkLst>
            <pc:docMk/>
            <pc:sldMk cId="2125286291" sldId="271"/>
            <ac:spMk id="4" creationId="{F403EEB6-21B1-4483-8847-F879AE0251E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8T23:50:54.058" v="3503"/>
          <ac:spMkLst>
            <pc:docMk/>
            <pc:sldMk cId="2125286291" sldId="271"/>
            <ac:spMk id="5" creationId="{4E7238F6-ABE0-42C3-B3E1-68F858DA6FB9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44:22.515" v="6517"/>
          <ac:spMkLst>
            <pc:docMk/>
            <pc:sldMk cId="2125286291" sldId="271"/>
            <ac:spMk id="6" creationId="{D62CA313-8331-4992-8778-850A588E0771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4:44:23.968" v="6518"/>
          <ac:spMkLst>
            <pc:docMk/>
            <pc:sldMk cId="2125286291" sldId="271"/>
            <ac:spMk id="9" creationId="{373E8F2E-2BA2-4AC0-B158-C74D3F084561}"/>
          </ac:spMkLst>
        </pc:spChg>
        <pc:picChg chg="del">
          <ac:chgData name="Schwartz, Scott (gck8gd)" userId="S::gck8gd@virginia.edu::b9bb6145-a89d-4415-a5be-417b375d8448" providerId="AD" clId="Web-{1ACA6B42-CDAB-AB23-716A-E21197126EC2}" dt="2020-10-18T23:50:45.464" v="3502"/>
          <ac:picMkLst>
            <pc:docMk/>
            <pc:sldMk cId="2125286291" sldId="271"/>
            <ac:picMk id="6" creationId="{54129F7B-7E42-4C9C-B2AE-21C81E3937A0}"/>
          </ac:picMkLst>
        </pc:picChg>
        <pc:picChg chg="add mod ord">
          <ac:chgData name="Schwartz, Scott (gck8gd)" userId="S::gck8gd@virginia.edu::b9bb6145-a89d-4415-a5be-417b375d8448" providerId="AD" clId="Web-{1ACA6B42-CDAB-AB23-716A-E21197126EC2}" dt="2020-10-18T23:51:03.042" v="3505" actId="1076"/>
          <ac:picMkLst>
            <pc:docMk/>
            <pc:sldMk cId="2125286291" sldId="271"/>
            <ac:picMk id="7" creationId="{6EC183C1-F4EC-4ACE-87E7-D6C79BBC428F}"/>
          </ac:picMkLst>
        </pc:picChg>
      </pc:sldChg>
      <pc:sldChg chg="modSp new del">
        <pc:chgData name="Schwartz, Scott (gck8gd)" userId="S::gck8gd@virginia.edu::b9bb6145-a89d-4415-a5be-417b375d8448" providerId="AD" clId="Web-{1ACA6B42-CDAB-AB23-716A-E21197126EC2}" dt="2020-10-19T00:50:52.652" v="3642"/>
        <pc:sldMkLst>
          <pc:docMk/>
          <pc:sldMk cId="2207160243" sldId="272"/>
        </pc:sldMkLst>
        <pc:spChg chg="mod">
          <ac:chgData name="Schwartz, Scott (gck8gd)" userId="S::gck8gd@virginia.edu::b9bb6145-a89d-4415-a5be-417b375d8448" providerId="AD" clId="Web-{1ACA6B42-CDAB-AB23-716A-E21197126EC2}" dt="2020-10-19T00:43:47.642" v="3598" actId="20577"/>
          <ac:spMkLst>
            <pc:docMk/>
            <pc:sldMk cId="2207160243" sldId="272"/>
            <ac:spMk id="3" creationId="{7B7290E6-D1DB-4A57-AB6C-E299E06ABAEC}"/>
          </ac:spMkLst>
        </pc:spChg>
      </pc:sldChg>
      <pc:sldChg chg="addSp delSp modSp add replId">
        <pc:chgData name="Schwartz, Scott (gck8gd)" userId="S::gck8gd@virginia.edu::b9bb6145-a89d-4415-a5be-417b375d8448" providerId="AD" clId="Web-{1ACA6B42-CDAB-AB23-716A-E21197126EC2}" dt="2020-10-19T04:44:31.609" v="6520"/>
        <pc:sldMkLst>
          <pc:docMk/>
          <pc:sldMk cId="3691199625" sldId="272"/>
        </pc:sldMkLst>
        <pc:spChg chg="del">
          <ac:chgData name="Schwartz, Scott (gck8gd)" userId="S::gck8gd@virginia.edu::b9bb6145-a89d-4415-a5be-417b375d8448" providerId="AD" clId="Web-{1ACA6B42-CDAB-AB23-716A-E21197126EC2}" dt="2020-10-19T04:44:30.124" v="6519"/>
          <ac:spMkLst>
            <pc:docMk/>
            <pc:sldMk cId="3691199625" sldId="272"/>
            <ac:spMk id="2" creationId="{771D434C-0E5D-4EB4-8DDD-45CB38635FCF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27:11.295" v="6141"/>
          <ac:spMkLst>
            <pc:docMk/>
            <pc:sldMk cId="3691199625" sldId="272"/>
            <ac:spMk id="3" creationId="{0F565B14-0A8E-49FC-84BC-FCB91885721A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9T01:52:27.271" v="3809"/>
          <ac:spMkLst>
            <pc:docMk/>
            <pc:sldMk cId="3691199625" sldId="272"/>
            <ac:spMk id="4" creationId="{F403EEB6-21B1-4483-8847-F879AE0251EF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27:12.170" v="6142"/>
          <ac:spMkLst>
            <pc:docMk/>
            <pc:sldMk cId="3691199625" sldId="272"/>
            <ac:spMk id="4" creationId="{F8899A52-97FE-4EED-9A2F-220F5517FD38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0:52:05.308" v="3645"/>
          <ac:spMkLst>
            <pc:docMk/>
            <pc:sldMk cId="3691199625" sldId="272"/>
            <ac:spMk id="5" creationId="{33C4A37C-775A-4303-BC94-0E91A5D7E9C2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44:30.124" v="6519"/>
          <ac:spMkLst>
            <pc:docMk/>
            <pc:sldMk cId="3691199625" sldId="272"/>
            <ac:spMk id="8" creationId="{8CC2E2D3-E33D-4087-B510-83E916AD6163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4:44:31.609" v="6520"/>
          <ac:spMkLst>
            <pc:docMk/>
            <pc:sldMk cId="3691199625" sldId="272"/>
            <ac:spMk id="9" creationId="{31E0A5B1-02E2-4C72-A86F-7510D2E90E9A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9T00:52:18.995" v="3650" actId="1076"/>
          <ac:picMkLst>
            <pc:docMk/>
            <pc:sldMk cId="3691199625" sldId="272"/>
            <ac:picMk id="6" creationId="{AABA3347-6207-4960-A4A5-DCCE8E4007D7}"/>
          </ac:picMkLst>
        </pc:picChg>
        <pc:picChg chg="del">
          <ac:chgData name="Schwartz, Scott (gck8gd)" userId="S::gck8gd@virginia.edu::b9bb6145-a89d-4415-a5be-417b375d8448" providerId="AD" clId="Web-{1ACA6B42-CDAB-AB23-716A-E21197126EC2}" dt="2020-10-19T00:51:49.698" v="3644"/>
          <ac:picMkLst>
            <pc:docMk/>
            <pc:sldMk cId="3691199625" sldId="272"/>
            <ac:picMk id="7" creationId="{6EC183C1-F4EC-4ACE-87E7-D6C79BBC428F}"/>
          </ac:picMkLst>
        </pc:picChg>
      </pc:sldChg>
      <pc:sldChg chg="addSp delSp modSp new mod ord setBg setClrOvrMap modNotes">
        <pc:chgData name="Schwartz, Scott (gck8gd)" userId="S::gck8gd@virginia.edu::b9bb6145-a89d-4415-a5be-417b375d8448" providerId="AD" clId="Web-{1ACA6B42-CDAB-AB23-716A-E21197126EC2}" dt="2020-10-19T04:18:18.162" v="5993"/>
        <pc:sldMkLst>
          <pc:docMk/>
          <pc:sldMk cId="2317462370" sldId="273"/>
        </pc:sldMkLst>
        <pc:spChg chg="mod">
          <ac:chgData name="Schwartz, Scott (gck8gd)" userId="S::gck8gd@virginia.edu::b9bb6145-a89d-4415-a5be-417b375d8448" providerId="AD" clId="Web-{1ACA6B42-CDAB-AB23-716A-E21197126EC2}" dt="2020-10-19T02:42:36.509" v="4034" actId="20577"/>
          <ac:spMkLst>
            <pc:docMk/>
            <pc:sldMk cId="2317462370" sldId="273"/>
            <ac:spMk id="2" creationId="{E2A319C1-2E89-4D87-A8FF-0EE20A33BD3E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9T02:00:35.815" v="3819"/>
          <ac:spMkLst>
            <pc:docMk/>
            <pc:sldMk cId="2317462370" sldId="273"/>
            <ac:spMk id="3" creationId="{16237276-3CB3-441B-8278-6FCBE9F2F4F0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2:02:59.971" v="3866" actId="1076"/>
          <ac:spMkLst>
            <pc:docMk/>
            <pc:sldMk cId="2317462370" sldId="273"/>
            <ac:spMk id="5" creationId="{9C7EB8B0-99F3-44DE-A120-E45322FF126B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2:00:52.159" v="3820"/>
          <ac:spMkLst>
            <pc:docMk/>
            <pc:sldMk cId="2317462370" sldId="273"/>
            <ac:spMk id="9" creationId="{BCC55ACC-A2F6-403C-A3A4-D59B3734D45F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9T02:01:12.768" v="3822" actId="14100"/>
          <ac:picMkLst>
            <pc:docMk/>
            <pc:sldMk cId="2317462370" sldId="273"/>
            <ac:picMk id="4" creationId="{5EBC7A33-B1D5-43C9-B360-E8C1E9A5C129}"/>
          </ac:picMkLst>
        </pc:picChg>
      </pc:sldChg>
      <pc:sldChg chg="delSp modSp new ord">
        <pc:chgData name="Schwartz, Scott (gck8gd)" userId="S::gck8gd@virginia.edu::b9bb6145-a89d-4415-a5be-417b375d8448" providerId="AD" clId="Web-{1ACA6B42-CDAB-AB23-716A-E21197126EC2}" dt="2020-10-19T05:27:58.135" v="7859" actId="20577"/>
        <pc:sldMkLst>
          <pc:docMk/>
          <pc:sldMk cId="1779231451" sldId="274"/>
        </pc:sldMkLst>
        <pc:spChg chg="del">
          <ac:chgData name="Schwartz, Scott (gck8gd)" userId="S::gck8gd@virginia.edu::b9bb6145-a89d-4415-a5be-417b375d8448" providerId="AD" clId="Web-{1ACA6B42-CDAB-AB23-716A-E21197126EC2}" dt="2020-10-19T05:18:21.378" v="7551"/>
          <ac:spMkLst>
            <pc:docMk/>
            <pc:sldMk cId="1779231451" sldId="274"/>
            <ac:spMk id="2" creationId="{23D3D2D5-6CA6-4F90-B186-1EFF2CC544D9}"/>
          </ac:spMkLst>
        </pc:spChg>
        <pc:spChg chg="mod">
          <ac:chgData name="Schwartz, Scott (gck8gd)" userId="S::gck8gd@virginia.edu::b9bb6145-a89d-4415-a5be-417b375d8448" providerId="AD" clId="Web-{1ACA6B42-CDAB-AB23-716A-E21197126EC2}" dt="2020-10-19T05:27:58.135" v="7859" actId="20577"/>
          <ac:spMkLst>
            <pc:docMk/>
            <pc:sldMk cId="1779231451" sldId="274"/>
            <ac:spMk id="3" creationId="{D3030928-1181-4A36-A70E-DD36963A2586}"/>
          </ac:spMkLst>
        </pc:spChg>
      </pc:sldChg>
      <pc:sldChg chg="addSp delSp modSp new mod setBg modNotes">
        <pc:chgData name="Schwartz, Scott (gck8gd)" userId="S::gck8gd@virginia.edu::b9bb6145-a89d-4415-a5be-417b375d8448" providerId="AD" clId="Web-{1ACA6B42-CDAB-AB23-716A-E21197126EC2}" dt="2020-10-19T05:15:58.676" v="7531"/>
        <pc:sldMkLst>
          <pc:docMk/>
          <pc:sldMk cId="2414233839" sldId="275"/>
        </pc:sldMkLst>
        <pc:spChg chg="mod">
          <ac:chgData name="Schwartz, Scott (gck8gd)" userId="S::gck8gd@virginia.edu::b9bb6145-a89d-4415-a5be-417b375d8448" providerId="AD" clId="Web-{1ACA6B42-CDAB-AB23-716A-E21197126EC2}" dt="2020-10-19T04:07:14.452" v="5838" actId="20577"/>
          <ac:spMkLst>
            <pc:docMk/>
            <pc:sldMk cId="2414233839" sldId="275"/>
            <ac:spMk id="2" creationId="{ACFDAE6B-A302-4CFC-B2CB-31952F956AEC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9T04:04:27.267" v="5805"/>
          <ac:spMkLst>
            <pc:docMk/>
            <pc:sldMk cId="2414233839" sldId="275"/>
            <ac:spMk id="3" creationId="{F6E818C9-A42B-4382-A5E9-F3BF90E629B7}"/>
          </ac:spMkLst>
        </pc:spChg>
        <pc:spChg chg="add del mod">
          <ac:chgData name="Schwartz, Scott (gck8gd)" userId="S::gck8gd@virginia.edu::b9bb6145-a89d-4415-a5be-417b375d8448" providerId="AD" clId="Web-{1ACA6B42-CDAB-AB23-716A-E21197126EC2}" dt="2020-10-19T04:05:10.797" v="5814"/>
          <ac:spMkLst>
            <pc:docMk/>
            <pc:sldMk cId="2414233839" sldId="275"/>
            <ac:spMk id="4" creationId="{79F3017C-C92B-49DD-BB6C-301AA315374C}"/>
          </ac:spMkLst>
        </pc:spChg>
        <pc:spChg chg="add mod">
          <ac:chgData name="Schwartz, Scott (gck8gd)" userId="S::gck8gd@virginia.edu::b9bb6145-a89d-4415-a5be-417b375d8448" providerId="AD" clId="Web-{1ACA6B42-CDAB-AB23-716A-E21197126EC2}" dt="2020-10-19T04:06:11.640" v="5828" actId="1076"/>
          <ac:spMkLst>
            <pc:docMk/>
            <pc:sldMk cId="2414233839" sldId="275"/>
            <ac:spMk id="6" creationId="{C4CE0E25-3033-4F73-93D0-F0822F074A08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9T04:04:54.641" v="5809"/>
          <ac:spMkLst>
            <pc:docMk/>
            <pc:sldMk cId="2414233839" sldId="275"/>
            <ac:spMk id="7" creationId="{BEE73255-8084-4DF9-BB0B-15EAC92E2CB9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9T04:04:54.641" v="5809"/>
          <ac:spMkLst>
            <pc:docMk/>
            <pc:sldMk cId="2414233839" sldId="275"/>
            <ac:spMk id="8" creationId="{67048353-8981-459A-9BC6-9711CE462E06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4:04:54.657" v="5810"/>
          <ac:spMkLst>
            <pc:docMk/>
            <pc:sldMk cId="2414233839" sldId="275"/>
            <ac:spMk id="9" creationId="{71FC7D98-7B8B-402A-90FC-F027482F2142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9T04:04:51.641" v="5807"/>
          <ac:spMkLst>
            <pc:docMk/>
            <pc:sldMk cId="2414233839" sldId="275"/>
            <ac:spMk id="10" creationId="{71FC7D98-7B8B-402A-90FC-F027482F2142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4:04:54.657" v="5810"/>
          <ac:spMkLst>
            <pc:docMk/>
            <pc:sldMk cId="2414233839" sldId="275"/>
            <ac:spMk id="11" creationId="{AD7356EA-285B-4E5D-8FEC-104659A4FD2C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9T04:04:51.641" v="5807"/>
          <ac:spMkLst>
            <pc:docMk/>
            <pc:sldMk cId="2414233839" sldId="275"/>
            <ac:spMk id="12" creationId="{AD7356EA-285B-4E5D-8FEC-104659A4FD2C}"/>
          </ac:spMkLst>
        </pc:spChg>
        <pc:picChg chg="add mod ord">
          <ac:chgData name="Schwartz, Scott (gck8gd)" userId="S::gck8gd@virginia.edu::b9bb6145-a89d-4415-a5be-417b375d8448" providerId="AD" clId="Web-{1ACA6B42-CDAB-AB23-716A-E21197126EC2}" dt="2020-10-19T04:04:54.657" v="5810"/>
          <ac:picMkLst>
            <pc:docMk/>
            <pc:sldMk cId="2414233839" sldId="275"/>
            <ac:picMk id="5" creationId="{E48CAD09-0B06-4B0C-84FC-2E07A6BC5E38}"/>
          </ac:picMkLst>
        </pc:picChg>
      </pc:sldChg>
      <pc:sldChg chg="add del replId">
        <pc:chgData name="Schwartz, Scott (gck8gd)" userId="S::gck8gd@virginia.edu::b9bb6145-a89d-4415-a5be-417b375d8448" providerId="AD" clId="Web-{1ACA6B42-CDAB-AB23-716A-E21197126EC2}" dt="2020-10-19T02:42:52.556" v="4038"/>
        <pc:sldMkLst>
          <pc:docMk/>
          <pc:sldMk cId="3060172304" sldId="275"/>
        </pc:sldMkLst>
      </pc:sldChg>
      <pc:sldChg chg="addSp delSp modSp add mod ord replId setBg setClrOvrMap modNotes">
        <pc:chgData name="Schwartz, Scott (gck8gd)" userId="S::gck8gd@virginia.edu::b9bb6145-a89d-4415-a5be-417b375d8448" providerId="AD" clId="Web-{1ACA6B42-CDAB-AB23-716A-E21197126EC2}" dt="2020-10-19T04:19:01.177" v="6026"/>
        <pc:sldMkLst>
          <pc:docMk/>
          <pc:sldMk cId="1448279315" sldId="276"/>
        </pc:sldMkLst>
        <pc:spChg chg="mod">
          <ac:chgData name="Schwartz, Scott (gck8gd)" userId="S::gck8gd@virginia.edu::b9bb6145-a89d-4415-a5be-417b375d8448" providerId="AD" clId="Web-{1ACA6B42-CDAB-AB23-716A-E21197126EC2}" dt="2020-10-19T04:15:02.571" v="5888" actId="1076"/>
          <ac:spMkLst>
            <pc:docMk/>
            <pc:sldMk cId="1448279315" sldId="276"/>
            <ac:spMk id="2" creationId="{E2A319C1-2E89-4D87-A8FF-0EE20A33BD3E}"/>
          </ac:spMkLst>
        </pc:spChg>
        <pc:spChg chg="mod">
          <ac:chgData name="Schwartz, Scott (gck8gd)" userId="S::gck8gd@virginia.edu::b9bb6145-a89d-4415-a5be-417b375d8448" providerId="AD" clId="Web-{1ACA6B42-CDAB-AB23-716A-E21197126EC2}" dt="2020-10-19T04:15:11.867" v="5889" actId="1076"/>
          <ac:spMkLst>
            <pc:docMk/>
            <pc:sldMk cId="1448279315" sldId="276"/>
            <ac:spMk id="5" creationId="{9C7EB8B0-99F3-44DE-A120-E45322FF126B}"/>
          </ac:spMkLst>
        </pc:spChg>
        <pc:spChg chg="del">
          <ac:chgData name="Schwartz, Scott (gck8gd)" userId="S::gck8gd@virginia.edu::b9bb6145-a89d-4415-a5be-417b375d8448" providerId="AD" clId="Web-{1ACA6B42-CDAB-AB23-716A-E21197126EC2}" dt="2020-10-19T04:08:29.029" v="5842"/>
          <ac:spMkLst>
            <pc:docMk/>
            <pc:sldMk cId="1448279315" sldId="276"/>
            <ac:spMk id="9" creationId="{BCC55ACC-A2F6-403C-A3A4-D59B3734D45F}"/>
          </ac:spMkLst>
        </pc:spChg>
        <pc:spChg chg="add del">
          <ac:chgData name="Schwartz, Scott (gck8gd)" userId="S::gck8gd@virginia.edu::b9bb6145-a89d-4415-a5be-417b375d8448" providerId="AD" clId="Web-{1ACA6B42-CDAB-AB23-716A-E21197126EC2}" dt="2020-10-19T04:09:07.263" v="5845"/>
          <ac:spMkLst>
            <pc:docMk/>
            <pc:sldMk cId="1448279315" sldId="276"/>
            <ac:spMk id="13" creationId="{73DE4FF6-7AEF-4957-B607-107E43200FCD}"/>
          </ac:spMkLst>
        </pc:spChg>
        <pc:spChg chg="add">
          <ac:chgData name="Schwartz, Scott (gck8gd)" userId="S::gck8gd@virginia.edu::b9bb6145-a89d-4415-a5be-417b375d8448" providerId="AD" clId="Web-{1ACA6B42-CDAB-AB23-716A-E21197126EC2}" dt="2020-10-19T04:08:29.029" v="5842"/>
          <ac:spMkLst>
            <pc:docMk/>
            <pc:sldMk cId="1448279315" sldId="276"/>
            <ac:spMk id="16" creationId="{60E9A6ED-B880-44EA-8D60-C9D3C82CCBD2}"/>
          </ac:spMkLst>
        </pc:spChg>
        <pc:picChg chg="add mod">
          <ac:chgData name="Schwartz, Scott (gck8gd)" userId="S::gck8gd@virginia.edu::b9bb6145-a89d-4415-a5be-417b375d8448" providerId="AD" clId="Web-{1ACA6B42-CDAB-AB23-716A-E21197126EC2}" dt="2020-10-19T04:15:33.976" v="5890" actId="1076"/>
          <ac:picMkLst>
            <pc:docMk/>
            <pc:sldMk cId="1448279315" sldId="276"/>
            <ac:picMk id="3" creationId="{D4CE4020-F7E3-49A3-856C-EA350C176DD5}"/>
          </ac:picMkLst>
        </pc:picChg>
        <pc:picChg chg="del mod">
          <ac:chgData name="Schwartz, Scott (gck8gd)" userId="S::gck8gd@virginia.edu::b9bb6145-a89d-4415-a5be-417b375d8448" providerId="AD" clId="Web-{1ACA6B42-CDAB-AB23-716A-E21197126EC2}" dt="2020-10-19T04:10:42.730" v="5858"/>
          <ac:picMkLst>
            <pc:docMk/>
            <pc:sldMk cId="1448279315" sldId="276"/>
            <ac:picMk id="4" creationId="{5EBC7A33-B1D5-43C9-B360-E8C1E9A5C129}"/>
          </ac:picMkLst>
        </pc:picChg>
      </pc:sldChg>
    </pc:docChg>
  </pc:docChgLst>
  <pc:docChgLst>
    <pc:chgData name="Schwartz, Scott (gck8gd)" userId="S::gck8gd@virginia.edu::b9bb6145-a89d-4415-a5be-417b375d8448" providerId="AD" clId="Web-{8E1410DE-D787-AAB9-81A9-69FDDD5A2A13}"/>
    <pc:docChg chg="addSld modSld sldOrd">
      <pc:chgData name="Schwartz, Scott (gck8gd)" userId="S::gck8gd@virginia.edu::b9bb6145-a89d-4415-a5be-417b375d8448" providerId="AD" clId="Web-{8E1410DE-D787-AAB9-81A9-69FDDD5A2A13}" dt="2020-10-19T18:06:07.800" v="2048" actId="20577"/>
      <pc:docMkLst>
        <pc:docMk/>
      </pc:docMkLst>
      <pc:sldChg chg="addSp delSp modSp">
        <pc:chgData name="Schwartz, Scott (gck8gd)" userId="S::gck8gd@virginia.edu::b9bb6145-a89d-4415-a5be-417b375d8448" providerId="AD" clId="Web-{8E1410DE-D787-AAB9-81A9-69FDDD5A2A13}" dt="2020-10-19T15:58:10.255" v="872" actId="1076"/>
        <pc:sldMkLst>
          <pc:docMk/>
          <pc:sldMk cId="2126537086" sldId="258"/>
        </pc:sldMkLst>
        <pc:spChg chg="add del mod">
          <ac:chgData name="Schwartz, Scott (gck8gd)" userId="S::gck8gd@virginia.edu::b9bb6145-a89d-4415-a5be-417b375d8448" providerId="AD" clId="Web-{8E1410DE-D787-AAB9-81A9-69FDDD5A2A13}" dt="2020-10-19T15:57:58.255" v="869"/>
          <ac:spMkLst>
            <pc:docMk/>
            <pc:sldMk cId="2126537086" sldId="258"/>
            <ac:spMk id="6" creationId="{897D6163-3207-4767-A836-826216279C73}"/>
          </ac:spMkLst>
        </pc:spChg>
        <pc:picChg chg="del">
          <ac:chgData name="Schwartz, Scott (gck8gd)" userId="S::gck8gd@virginia.edu::b9bb6145-a89d-4415-a5be-417b375d8448" providerId="AD" clId="Web-{8E1410DE-D787-AAB9-81A9-69FDDD5A2A13}" dt="2020-10-19T15:57:50.489" v="868"/>
          <ac:picMkLst>
            <pc:docMk/>
            <pc:sldMk cId="2126537086" sldId="258"/>
            <ac:picMk id="4" creationId="{C2EEEE9D-DC22-40AD-A1F3-D1574E443E99}"/>
          </ac:picMkLst>
        </pc:picChg>
        <pc:picChg chg="add mod ord">
          <ac:chgData name="Schwartz, Scott (gck8gd)" userId="S::gck8gd@virginia.edu::b9bb6145-a89d-4415-a5be-417b375d8448" providerId="AD" clId="Web-{8E1410DE-D787-AAB9-81A9-69FDDD5A2A13}" dt="2020-10-19T15:58:10.255" v="872" actId="1076"/>
          <ac:picMkLst>
            <pc:docMk/>
            <pc:sldMk cId="2126537086" sldId="258"/>
            <ac:picMk id="7" creationId="{44A41A77-9D55-4E0D-BFC7-4BFDA2B55E24}"/>
          </ac:picMkLst>
        </pc:picChg>
      </pc:sldChg>
      <pc:sldChg chg="modSp">
        <pc:chgData name="Schwartz, Scott (gck8gd)" userId="S::gck8gd@virginia.edu::b9bb6145-a89d-4415-a5be-417b375d8448" providerId="AD" clId="Web-{8E1410DE-D787-AAB9-81A9-69FDDD5A2A13}" dt="2020-10-19T15:28:10.598" v="301" actId="20577"/>
        <pc:sldMkLst>
          <pc:docMk/>
          <pc:sldMk cId="707461387" sldId="259"/>
        </pc:sldMkLst>
        <pc:spChg chg="mod">
          <ac:chgData name="Schwartz, Scott (gck8gd)" userId="S::gck8gd@virginia.edu::b9bb6145-a89d-4415-a5be-417b375d8448" providerId="AD" clId="Web-{8E1410DE-D787-AAB9-81A9-69FDDD5A2A13}" dt="2020-10-19T15:28:10.598" v="301" actId="20577"/>
          <ac:spMkLst>
            <pc:docMk/>
            <pc:sldMk cId="707461387" sldId="259"/>
            <ac:spMk id="3" creationId="{145A6A11-98B4-407E-8080-C4C98086B8A3}"/>
          </ac:spMkLst>
        </pc:spChg>
      </pc:sldChg>
      <pc:sldChg chg="modSp">
        <pc:chgData name="Schwartz, Scott (gck8gd)" userId="S::gck8gd@virginia.edu::b9bb6145-a89d-4415-a5be-417b375d8448" providerId="AD" clId="Web-{8E1410DE-D787-AAB9-81A9-69FDDD5A2A13}" dt="2020-10-19T15:39:49.241" v="677" actId="1076"/>
        <pc:sldMkLst>
          <pc:docMk/>
          <pc:sldMk cId="3691199625" sldId="272"/>
        </pc:sldMkLst>
        <pc:spChg chg="mod">
          <ac:chgData name="Schwartz, Scott (gck8gd)" userId="S::gck8gd@virginia.edu::b9bb6145-a89d-4415-a5be-417b375d8448" providerId="AD" clId="Web-{8E1410DE-D787-AAB9-81A9-69FDDD5A2A13}" dt="2020-10-19T15:39:49.241" v="677" actId="1076"/>
          <ac:spMkLst>
            <pc:docMk/>
            <pc:sldMk cId="3691199625" sldId="272"/>
            <ac:spMk id="8" creationId="{8CC2E2D3-E33D-4087-B510-83E916AD6163}"/>
          </ac:spMkLst>
        </pc:spChg>
      </pc:sldChg>
      <pc:sldChg chg="modSp ord">
        <pc:chgData name="Schwartz, Scott (gck8gd)" userId="S::gck8gd@virginia.edu::b9bb6145-a89d-4415-a5be-417b375d8448" providerId="AD" clId="Web-{8E1410DE-D787-AAB9-81A9-69FDDD5A2A13}" dt="2020-10-19T18:05:54.847" v="2046" actId="20577"/>
        <pc:sldMkLst>
          <pc:docMk/>
          <pc:sldMk cId="1779231451" sldId="274"/>
        </pc:sldMkLst>
        <pc:spChg chg="mod">
          <ac:chgData name="Schwartz, Scott (gck8gd)" userId="S::gck8gd@virginia.edu::b9bb6145-a89d-4415-a5be-417b375d8448" providerId="AD" clId="Web-{8E1410DE-D787-AAB9-81A9-69FDDD5A2A13}" dt="2020-10-19T18:05:54.847" v="2046" actId="20577"/>
          <ac:spMkLst>
            <pc:docMk/>
            <pc:sldMk cId="1779231451" sldId="274"/>
            <ac:spMk id="3" creationId="{D3030928-1181-4A36-A70E-DD36963A2586}"/>
          </ac:spMkLst>
        </pc:spChg>
      </pc:sldChg>
      <pc:sldChg chg="addSp modSp modNotes">
        <pc:chgData name="Schwartz, Scott (gck8gd)" userId="S::gck8gd@virginia.edu::b9bb6145-a89d-4415-a5be-417b375d8448" providerId="AD" clId="Web-{8E1410DE-D787-AAB9-81A9-69FDDD5A2A13}" dt="2020-10-19T15:50:51.993" v="867"/>
        <pc:sldMkLst>
          <pc:docMk/>
          <pc:sldMk cId="2414233839" sldId="275"/>
        </pc:sldMkLst>
        <pc:spChg chg="add mod">
          <ac:chgData name="Schwartz, Scott (gck8gd)" userId="S::gck8gd@virginia.edu::b9bb6145-a89d-4415-a5be-417b375d8448" providerId="AD" clId="Web-{8E1410DE-D787-AAB9-81A9-69FDDD5A2A13}" dt="2020-10-19T15:46:13.111" v="813" actId="1076"/>
          <ac:spMkLst>
            <pc:docMk/>
            <pc:sldMk cId="2414233839" sldId="275"/>
            <ac:spMk id="3" creationId="{E259B57A-902D-4B88-A9B3-3E5E4DCEDF58}"/>
          </ac:spMkLst>
        </pc:spChg>
      </pc:sldChg>
      <pc:sldChg chg="modNotes">
        <pc:chgData name="Schwartz, Scott (gck8gd)" userId="S::gck8gd@virginia.edu::b9bb6145-a89d-4415-a5be-417b375d8448" providerId="AD" clId="Web-{8E1410DE-D787-AAB9-81A9-69FDDD5A2A13}" dt="2020-10-19T15:28:00.316" v="300"/>
        <pc:sldMkLst>
          <pc:docMk/>
          <pc:sldMk cId="1448279315" sldId="276"/>
        </pc:sldMkLst>
      </pc:sldChg>
      <pc:sldChg chg="modSp add ord replId">
        <pc:chgData name="Schwartz, Scott (gck8gd)" userId="S::gck8gd@virginia.edu::b9bb6145-a89d-4415-a5be-417b375d8448" providerId="AD" clId="Web-{8E1410DE-D787-AAB9-81A9-69FDDD5A2A13}" dt="2020-10-19T18:01:53.794" v="1723"/>
        <pc:sldMkLst>
          <pc:docMk/>
          <pc:sldMk cId="3691295178" sldId="277"/>
        </pc:sldMkLst>
        <pc:spChg chg="mod">
          <ac:chgData name="Schwartz, Scott (gck8gd)" userId="S::gck8gd@virginia.edu::b9bb6145-a89d-4415-a5be-417b375d8448" providerId="AD" clId="Web-{8E1410DE-D787-AAB9-81A9-69FDDD5A2A13}" dt="2020-10-19T16:08:38.381" v="1111" actId="20577"/>
          <ac:spMkLst>
            <pc:docMk/>
            <pc:sldMk cId="3691295178" sldId="277"/>
            <ac:spMk id="3" creationId="{D3030928-1181-4A36-A70E-DD36963A2586}"/>
          </ac:spMkLst>
        </pc:spChg>
      </pc:sldChg>
      <pc:sldChg chg="new">
        <pc:chgData name="Schwartz, Scott (gck8gd)" userId="S::gck8gd@virginia.edu::b9bb6145-a89d-4415-a5be-417b375d8448" providerId="AD" clId="Web-{8E1410DE-D787-AAB9-81A9-69FDDD5A2A13}" dt="2020-10-19T16:08:09.271" v="1108"/>
        <pc:sldMkLst>
          <pc:docMk/>
          <pc:sldMk cId="525493309" sldId="278"/>
        </pc:sldMkLst>
      </pc:sldChg>
      <pc:sldChg chg="addSp delSp modSp add replId modNotes">
        <pc:chgData name="Schwartz, Scott (gck8gd)" userId="S::gck8gd@virginia.edu::b9bb6145-a89d-4415-a5be-417b375d8448" providerId="AD" clId="Web-{8E1410DE-D787-AAB9-81A9-69FDDD5A2A13}" dt="2020-10-19T18:04:15.548" v="1856"/>
        <pc:sldMkLst>
          <pc:docMk/>
          <pc:sldMk cId="945185682" sldId="279"/>
        </pc:sldMkLst>
        <pc:spChg chg="mod">
          <ac:chgData name="Schwartz, Scott (gck8gd)" userId="S::gck8gd@virginia.edu::b9bb6145-a89d-4415-a5be-417b375d8448" providerId="AD" clId="Web-{8E1410DE-D787-AAB9-81A9-69FDDD5A2A13}" dt="2020-10-19T16:09:56.383" v="1193" actId="20577"/>
          <ac:spMkLst>
            <pc:docMk/>
            <pc:sldMk cId="945185682" sldId="279"/>
            <ac:spMk id="2" creationId="{D438F89B-0DA1-488E-9010-375E0C8EDCA3}"/>
          </ac:spMkLst>
        </pc:spChg>
        <pc:spChg chg="mod">
          <ac:chgData name="Schwartz, Scott (gck8gd)" userId="S::gck8gd@virginia.edu::b9bb6145-a89d-4415-a5be-417b375d8448" providerId="AD" clId="Web-{8E1410DE-D787-AAB9-81A9-69FDDD5A2A13}" dt="2020-10-19T18:00:21.682" v="1654" actId="20577"/>
          <ac:spMkLst>
            <pc:docMk/>
            <pc:sldMk cId="945185682" sldId="279"/>
            <ac:spMk id="3" creationId="{145A6A11-98B4-407E-8080-C4C98086B8A3}"/>
          </ac:spMkLst>
        </pc:spChg>
        <pc:spChg chg="add mod">
          <ac:chgData name="Schwartz, Scott (gck8gd)" userId="S::gck8gd@virginia.edu::b9bb6145-a89d-4415-a5be-417b375d8448" providerId="AD" clId="Web-{8E1410DE-D787-AAB9-81A9-69FDDD5A2A13}" dt="2020-10-19T18:04:00.969" v="1852" actId="20577"/>
          <ac:spMkLst>
            <pc:docMk/>
            <pc:sldMk cId="945185682" sldId="279"/>
            <ac:spMk id="4" creationId="{784F6F96-442E-4C99-AAF7-AC2ABD26B9A1}"/>
          </ac:spMkLst>
        </pc:spChg>
        <pc:spChg chg="del mod">
          <ac:chgData name="Schwartz, Scott (gck8gd)" userId="S::gck8gd@virginia.edu::b9bb6145-a89d-4415-a5be-417b375d8448" providerId="AD" clId="Web-{8E1410DE-D787-AAB9-81A9-69FDDD5A2A13}" dt="2020-10-19T16:09:44.070" v="1185"/>
          <ac:spMkLst>
            <pc:docMk/>
            <pc:sldMk cId="945185682" sldId="279"/>
            <ac:spMk id="4" creationId="{C5002F59-717D-4782-B2FA-7C9AF982F19B}"/>
          </ac:spMkLst>
        </pc:spChg>
        <pc:spChg chg="del">
          <ac:chgData name="Schwartz, Scott (gck8gd)" userId="S::gck8gd@virginia.edu::b9bb6145-a89d-4415-a5be-417b375d8448" providerId="AD" clId="Web-{8E1410DE-D787-AAB9-81A9-69FDDD5A2A13}" dt="2020-10-19T16:09:36.226" v="1182"/>
          <ac:spMkLst>
            <pc:docMk/>
            <pc:sldMk cId="945185682" sldId="279"/>
            <ac:spMk id="5" creationId="{8DC68A06-75AC-4D12-AEEA-7BFDDFABA257}"/>
          </ac:spMkLst>
        </pc:spChg>
      </pc:sldChg>
    </pc:docChg>
  </pc:docChgLst>
  <pc:docChgLst>
    <pc:chgData name="Schwartz, Scott (gck8gd)" userId="S::gck8gd@virginia.edu::b9bb6145-a89d-4415-a5be-417b375d8448" providerId="AD" clId="Web-{10D0C960-75F1-0FA6-FC61-2F89A70BEDA4}"/>
    <pc:docChg chg="sldOrd">
      <pc:chgData name="Schwartz, Scott (gck8gd)" userId="S::gck8gd@virginia.edu::b9bb6145-a89d-4415-a5be-417b375d8448" providerId="AD" clId="Web-{10D0C960-75F1-0FA6-FC61-2F89A70BEDA4}" dt="2020-12-02T18:02:31.044" v="0"/>
      <pc:docMkLst>
        <pc:docMk/>
      </pc:docMkLst>
      <pc:sldChg chg="ord">
        <pc:chgData name="Schwartz, Scott (gck8gd)" userId="S::gck8gd@virginia.edu::b9bb6145-a89d-4415-a5be-417b375d8448" providerId="AD" clId="Web-{10D0C960-75F1-0FA6-FC61-2F89A70BEDA4}" dt="2020-12-02T18:02:31.044" v="0"/>
        <pc:sldMkLst>
          <pc:docMk/>
          <pc:sldMk cId="3691295178" sldId="277"/>
        </pc:sldMkLst>
      </pc:sldChg>
    </pc:docChg>
  </pc:docChgLst>
  <pc:docChgLst>
    <pc:chgData name="Schwartz, Scott (gck8gd)" userId="S::gck8gd@virginia.edu::b9bb6145-a89d-4415-a5be-417b375d8448" providerId="AD" clId="Web-{B442F3DE-B256-A186-492F-62345C3E56D3}"/>
    <pc:docChg chg="modSld sldOrd">
      <pc:chgData name="Schwartz, Scott (gck8gd)" userId="S::gck8gd@virginia.edu::b9bb6145-a89d-4415-a5be-417b375d8448" providerId="AD" clId="Web-{B442F3DE-B256-A186-492F-62345C3E56D3}" dt="2020-10-27T18:35:06.080" v="328"/>
      <pc:docMkLst>
        <pc:docMk/>
      </pc:docMkLst>
      <pc:sldChg chg="modNotes">
        <pc:chgData name="Schwartz, Scott (gck8gd)" userId="S::gck8gd@virginia.edu::b9bb6145-a89d-4415-a5be-417b375d8448" providerId="AD" clId="Web-{B442F3DE-B256-A186-492F-62345C3E56D3}" dt="2020-10-27T17:58:51.402" v="137"/>
        <pc:sldMkLst>
          <pc:docMk/>
          <pc:sldMk cId="2333616031" sldId="263"/>
        </pc:sldMkLst>
      </pc:sldChg>
      <pc:sldChg chg="delSp">
        <pc:chgData name="Schwartz, Scott (gck8gd)" userId="S::gck8gd@virginia.edu::b9bb6145-a89d-4415-a5be-417b375d8448" providerId="AD" clId="Web-{B442F3DE-B256-A186-492F-62345C3E56D3}" dt="2020-10-27T17:33:19.661" v="100"/>
        <pc:sldMkLst>
          <pc:docMk/>
          <pc:sldMk cId="2125286291" sldId="271"/>
        </pc:sldMkLst>
        <pc:spChg chg="del">
          <ac:chgData name="Schwartz, Scott (gck8gd)" userId="S::gck8gd@virginia.edu::b9bb6145-a89d-4415-a5be-417b375d8448" providerId="AD" clId="Web-{B442F3DE-B256-A186-492F-62345C3E56D3}" dt="2020-10-27T17:33:19.661" v="100"/>
          <ac:spMkLst>
            <pc:docMk/>
            <pc:sldMk cId="2125286291" sldId="271"/>
            <ac:spMk id="6" creationId="{D62CA313-8331-4992-8778-850A588E0771}"/>
          </ac:spMkLst>
        </pc:spChg>
      </pc:sldChg>
      <pc:sldChg chg="modNotes">
        <pc:chgData name="Schwartz, Scott (gck8gd)" userId="S::gck8gd@virginia.edu::b9bb6145-a89d-4415-a5be-417b375d8448" providerId="AD" clId="Web-{B442F3DE-B256-A186-492F-62345C3E56D3}" dt="2020-10-27T17:27:28.483" v="99"/>
        <pc:sldMkLst>
          <pc:docMk/>
          <pc:sldMk cId="3691199625" sldId="272"/>
        </pc:sldMkLst>
      </pc:sldChg>
      <pc:sldChg chg="modSp">
        <pc:chgData name="Schwartz, Scott (gck8gd)" userId="S::gck8gd@virginia.edu::b9bb6145-a89d-4415-a5be-417b375d8448" providerId="AD" clId="Web-{B442F3DE-B256-A186-492F-62345C3E56D3}" dt="2020-10-27T18:15:05.325" v="179" actId="20577"/>
        <pc:sldMkLst>
          <pc:docMk/>
          <pc:sldMk cId="1779231451" sldId="274"/>
        </pc:sldMkLst>
        <pc:spChg chg="mod">
          <ac:chgData name="Schwartz, Scott (gck8gd)" userId="S::gck8gd@virginia.edu::b9bb6145-a89d-4415-a5be-417b375d8448" providerId="AD" clId="Web-{B442F3DE-B256-A186-492F-62345C3E56D3}" dt="2020-10-27T18:15:05.325" v="179" actId="20577"/>
          <ac:spMkLst>
            <pc:docMk/>
            <pc:sldMk cId="1779231451" sldId="274"/>
            <ac:spMk id="3" creationId="{D3030928-1181-4A36-A70E-DD36963A2586}"/>
          </ac:spMkLst>
        </pc:spChg>
      </pc:sldChg>
      <pc:sldChg chg="modSp modNotes">
        <pc:chgData name="Schwartz, Scott (gck8gd)" userId="S::gck8gd@virginia.edu::b9bb6145-a89d-4415-a5be-417b375d8448" providerId="AD" clId="Web-{B442F3DE-B256-A186-492F-62345C3E56D3}" dt="2020-10-27T17:27:11.763" v="83"/>
        <pc:sldMkLst>
          <pc:docMk/>
          <pc:sldMk cId="1448279315" sldId="276"/>
        </pc:sldMkLst>
        <pc:picChg chg="mod">
          <ac:chgData name="Schwartz, Scott (gck8gd)" userId="S::gck8gd@virginia.edu::b9bb6145-a89d-4415-a5be-417b375d8448" providerId="AD" clId="Web-{B442F3DE-B256-A186-492F-62345C3E56D3}" dt="2020-10-27T17:21:40.587" v="4" actId="1076"/>
          <ac:picMkLst>
            <pc:docMk/>
            <pc:sldMk cId="1448279315" sldId="276"/>
            <ac:picMk id="3" creationId="{D4CE4020-F7E3-49A3-856C-EA350C176DD5}"/>
          </ac:picMkLst>
        </pc:picChg>
      </pc:sldChg>
      <pc:sldChg chg="modSp ord">
        <pc:chgData name="Schwartz, Scott (gck8gd)" userId="S::gck8gd@virginia.edu::b9bb6145-a89d-4415-a5be-417b375d8448" providerId="AD" clId="Web-{B442F3DE-B256-A186-492F-62345C3E56D3}" dt="2020-10-27T18:00:01.529" v="157" actId="20577"/>
        <pc:sldMkLst>
          <pc:docMk/>
          <pc:sldMk cId="3691295178" sldId="277"/>
        </pc:sldMkLst>
        <pc:spChg chg="mod">
          <ac:chgData name="Schwartz, Scott (gck8gd)" userId="S::gck8gd@virginia.edu::b9bb6145-a89d-4415-a5be-417b375d8448" providerId="AD" clId="Web-{B442F3DE-B256-A186-492F-62345C3E56D3}" dt="2020-10-27T18:00:01.529" v="157" actId="20577"/>
          <ac:spMkLst>
            <pc:docMk/>
            <pc:sldMk cId="3691295178" sldId="277"/>
            <ac:spMk id="3" creationId="{D3030928-1181-4A36-A70E-DD36963A2586}"/>
          </ac:spMkLst>
        </pc:spChg>
      </pc:sldChg>
      <pc:sldChg chg="modNotes">
        <pc:chgData name="Schwartz, Scott (gck8gd)" userId="S::gck8gd@virginia.edu::b9bb6145-a89d-4415-a5be-417b375d8448" providerId="AD" clId="Web-{B442F3DE-B256-A186-492F-62345C3E56D3}" dt="2020-10-27T18:26:45.759" v="232"/>
        <pc:sldMkLst>
          <pc:docMk/>
          <pc:sldMk cId="945185682" sldId="279"/>
        </pc:sldMkLst>
      </pc:sldChg>
      <pc:sldChg chg="modNotes">
        <pc:chgData name="Schwartz, Scott (gck8gd)" userId="S::gck8gd@virginia.edu::b9bb6145-a89d-4415-a5be-417b375d8448" providerId="AD" clId="Web-{B442F3DE-B256-A186-492F-62345C3E56D3}" dt="2020-10-27T18:26:21.696" v="220"/>
        <pc:sldMkLst>
          <pc:docMk/>
          <pc:sldMk cId="4139643953" sldId="284"/>
        </pc:sldMkLst>
      </pc:sldChg>
      <pc:sldChg chg="addSp delSp modNotes">
        <pc:chgData name="Schwartz, Scott (gck8gd)" userId="S::gck8gd@virginia.edu::b9bb6145-a89d-4415-a5be-417b375d8448" providerId="AD" clId="Web-{B442F3DE-B256-A186-492F-62345C3E56D3}" dt="2020-10-27T18:35:06.080" v="328"/>
        <pc:sldMkLst>
          <pc:docMk/>
          <pc:sldMk cId="2066081362" sldId="285"/>
        </pc:sldMkLst>
        <pc:picChg chg="add del">
          <ac:chgData name="Schwartz, Scott (gck8gd)" userId="S::gck8gd@virginia.edu::b9bb6145-a89d-4415-a5be-417b375d8448" providerId="AD" clId="Web-{B442F3DE-B256-A186-492F-62345C3E56D3}" dt="2020-10-27T17:21:49.837" v="6"/>
          <ac:picMkLst>
            <pc:docMk/>
            <pc:sldMk cId="2066081362" sldId="285"/>
            <ac:picMk id="9" creationId="{F54C64A6-4F7B-46D9-9CF9-9FB48E1247AA}"/>
          </ac:picMkLst>
        </pc:picChg>
      </pc:sldChg>
      <pc:sldChg chg="modSp modNotes">
        <pc:chgData name="Schwartz, Scott (gck8gd)" userId="S::gck8gd@virginia.edu::b9bb6145-a89d-4415-a5be-417b375d8448" providerId="AD" clId="Web-{B442F3DE-B256-A186-492F-62345C3E56D3}" dt="2020-10-27T18:29:32.340" v="247"/>
        <pc:sldMkLst>
          <pc:docMk/>
          <pc:sldMk cId="646720126" sldId="286"/>
        </pc:sldMkLst>
        <pc:spChg chg="mod">
          <ac:chgData name="Schwartz, Scott (gck8gd)" userId="S::gck8gd@virginia.edu::b9bb6145-a89d-4415-a5be-417b375d8448" providerId="AD" clId="Web-{B442F3DE-B256-A186-492F-62345C3E56D3}" dt="2020-10-27T18:27:20.306" v="233" actId="1076"/>
          <ac:spMkLst>
            <pc:docMk/>
            <pc:sldMk cId="646720126" sldId="286"/>
            <ac:spMk id="2" creationId="{11E0101E-7231-42E2-991F-D632BB73EAF2}"/>
          </ac:spMkLst>
        </pc:spChg>
      </pc:sldChg>
      <pc:sldChg chg="modSp">
        <pc:chgData name="Schwartz, Scott (gck8gd)" userId="S::gck8gd@virginia.edu::b9bb6145-a89d-4415-a5be-417b375d8448" providerId="AD" clId="Web-{B442F3DE-B256-A186-492F-62345C3E56D3}" dt="2020-10-27T18:27:25.947" v="234" actId="1076"/>
        <pc:sldMkLst>
          <pc:docMk/>
          <pc:sldMk cId="2351221650" sldId="289"/>
        </pc:sldMkLst>
        <pc:spChg chg="mod">
          <ac:chgData name="Schwartz, Scott (gck8gd)" userId="S::gck8gd@virginia.edu::b9bb6145-a89d-4415-a5be-417b375d8448" providerId="AD" clId="Web-{B442F3DE-B256-A186-492F-62345C3E56D3}" dt="2020-10-27T18:27:25.947" v="234" actId="1076"/>
          <ac:spMkLst>
            <pc:docMk/>
            <pc:sldMk cId="2351221650" sldId="289"/>
            <ac:spMk id="2" creationId="{11E0101E-7231-42E2-991F-D632BB73EAF2}"/>
          </ac:spMkLst>
        </pc:spChg>
      </pc:sldChg>
      <pc:sldChg chg="modSp">
        <pc:chgData name="Schwartz, Scott (gck8gd)" userId="S::gck8gd@virginia.edu::b9bb6145-a89d-4415-a5be-417b375d8448" providerId="AD" clId="Web-{B442F3DE-B256-A186-492F-62345C3E56D3}" dt="2020-10-27T18:27:31.916" v="235" actId="1076"/>
        <pc:sldMkLst>
          <pc:docMk/>
          <pc:sldMk cId="1815069895" sldId="290"/>
        </pc:sldMkLst>
        <pc:spChg chg="mod">
          <ac:chgData name="Schwartz, Scott (gck8gd)" userId="S::gck8gd@virginia.edu::b9bb6145-a89d-4415-a5be-417b375d8448" providerId="AD" clId="Web-{B442F3DE-B256-A186-492F-62345C3E56D3}" dt="2020-10-27T18:27:31.916" v="235" actId="1076"/>
          <ac:spMkLst>
            <pc:docMk/>
            <pc:sldMk cId="1815069895" sldId="290"/>
            <ac:spMk id="2" creationId="{11E0101E-7231-42E2-991F-D632BB73EAF2}"/>
          </ac:spMkLst>
        </pc:spChg>
      </pc:sldChg>
      <pc:sldChg chg="modNotes">
        <pc:chgData name="Schwartz, Scott (gck8gd)" userId="S::gck8gd@virginia.edu::b9bb6145-a89d-4415-a5be-417b375d8448" providerId="AD" clId="Web-{B442F3DE-B256-A186-492F-62345C3E56D3}" dt="2020-10-27T18:34:31.110" v="315"/>
        <pc:sldMkLst>
          <pc:docMk/>
          <pc:sldMk cId="2150934392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5659E-D7C0-4402-9B65-481993D8E4EC}" type="datetimeFigureOut">
              <a:rPr lang="en-US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11ED-DB4A-4266-B0D4-7AB7DEBB3A7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Learning: getting information from the outside through the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go to the </a:t>
            </a:r>
            <a:r>
              <a:rPr lang="en-US" dirty="0" err="1"/>
              <a:t>wikipedia</a:t>
            </a:r>
            <a:r>
              <a:rPr lang="en-US" dirty="0"/>
              <a:t> page for </a:t>
            </a:r>
            <a:r>
              <a:rPr lang="en-US" dirty="0" err="1"/>
              <a:t>Ebbinighaus</a:t>
            </a:r>
            <a:r>
              <a:rPr lang="en-US" dirty="0"/>
              <a:t>, here's what we see.</a:t>
            </a:r>
          </a:p>
          <a:p>
            <a:r>
              <a:rPr lang="en-US" dirty="0">
                <a:cs typeface="Calibri"/>
              </a:rPr>
              <a:t>There's his </a:t>
            </a:r>
            <a:r>
              <a:rPr lang="en-US" dirty="0"/>
              <a:t>the forgetting curve on the bottom – the red line.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And then the </a:t>
            </a:r>
            <a:r>
              <a:rPr lang="en-US" dirty="0">
                <a:cs typeface="Calibri"/>
              </a:rPr>
              <a:t>green curves are what we've been talking about, based on spaced repetition. </a:t>
            </a:r>
          </a:p>
          <a:p>
            <a:endParaRPr lang="en-US">
              <a:cs typeface="Calibri"/>
            </a:endParaRPr>
          </a:p>
          <a:p>
            <a:r>
              <a:rPr lang="en-US" dirty="0"/>
              <a:t>&lt;next&gt;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Okay, the thing is, Ebbinghaus didn't study spaced repetition.</a:t>
            </a:r>
          </a:p>
          <a:p>
            <a:r>
              <a:rPr lang="en-US" dirty="0"/>
              <a:t>His work was seminal, fundamental, and laid the groundwork for spaced repetition.</a:t>
            </a:r>
            <a:endParaRPr lang="en-US" dirty="0">
              <a:cs typeface="Calibri"/>
            </a:endParaRPr>
          </a:p>
          <a:p>
            <a:r>
              <a:rPr lang="en-US" dirty="0"/>
              <a:t>But Ebbinghaus worked on the forgetting curve – NOT spaced repetition.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Here's what </a:t>
            </a:r>
            <a:r>
              <a:rPr lang="en-US" dirty="0"/>
              <a:t>Ebbinghaus' actual data is;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ACTUALLY, his data plus a replication of his work.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&lt;next&gt;</a:t>
            </a:r>
          </a:p>
          <a:p>
            <a:endParaRPr lang="en-US">
              <a:cs typeface="Calibri"/>
            </a:endParaRPr>
          </a:p>
          <a:p>
            <a:r>
              <a:rPr lang="en-US" b="1" dirty="0">
                <a:cs typeface="Calibri"/>
              </a:rPr>
              <a:t>[Possible Assignment: get this data and remake these plots – data does not appear very accessibly formatted...]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4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If you want to reference the literature on </a:t>
            </a:r>
            <a:r>
              <a:rPr lang="en-US"/>
              <a:t>Spaced Repetition</a:t>
            </a:r>
            <a:r>
              <a:rPr lang="en-US">
                <a:cs typeface="Calibri"/>
              </a:rPr>
              <a:t>, you require a different reference, like this one!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/>
              <a:t>DO THRD SET OF (3) POLL QUESTIONS (3):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i="1">
                <a:cs typeface="Calibri"/>
              </a:rPr>
              <a:t>+ Do you prefer the emphasis on the line slope, or the spacing?</a:t>
            </a:r>
          </a:p>
          <a:p>
            <a:r>
              <a:rPr lang="en-US" i="1" dirty="0">
                <a:cs typeface="Calibri"/>
              </a:rPr>
              <a:t>+ Does </a:t>
            </a:r>
            <a:r>
              <a:rPr lang="en-US" i="1"/>
              <a:t>it matter what the Y-axis means? Do these plots disagree?</a:t>
            </a:r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i="1"/>
              <a:t>I'm glad you've said "no" -- because that's just a figure!</a:t>
            </a:r>
            <a:endParaRPr lang="en-US" i="1">
              <a:cs typeface="Calibri"/>
            </a:endParaRPr>
          </a:p>
          <a:p>
            <a:r>
              <a:rPr lang="en-US" i="1"/>
              <a:t>It looks extremely stylized.  I'm not at all sure that there's data behind that.</a:t>
            </a:r>
            <a:endParaRPr lang="en-US" i="1">
              <a:cs typeface="Calibri"/>
            </a:endParaRPr>
          </a:p>
          <a:p>
            <a:r>
              <a:rPr lang="en-US" i="1"/>
              <a:t>It seems to me it might just be an idea exrpessed in a visual format.</a:t>
            </a:r>
            <a:endParaRPr lang="en-US" i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7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Here are some study results suggesting: </a:t>
            </a:r>
          </a:p>
          <a:p>
            <a:r>
              <a:rPr lang="en-US" dirty="0">
                <a:cs typeface="Calibri"/>
              </a:rPr>
              <a:t>+ cramming works in the short term, but not long-term</a:t>
            </a:r>
          </a:p>
          <a:p>
            <a:r>
              <a:rPr lang="en-US" dirty="0">
                <a:cs typeface="Calibri"/>
              </a:rPr>
              <a:t>+ distributing your learning (spaced repetition) seems to work better in the long term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 (3) THREEMORE POLL EVERYWHERE QUESTIONS (3)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</a:t>
            </a:r>
            <a:endParaRPr lang="en-US" dirty="0"/>
          </a:p>
          <a:p>
            <a:r>
              <a:rPr lang="en-US" i="1" dirty="0"/>
              <a:t>+ Uncertainty? n? </a:t>
            </a:r>
            <a:endParaRPr lang="en-US" i="1" dirty="0">
              <a:cs typeface="Calibri"/>
            </a:endParaRPr>
          </a:p>
          <a:p>
            <a:r>
              <a:rPr lang="en-US" i="1" dirty="0">
                <a:cs typeface="Calibri"/>
              </a:rPr>
              <a:t>+ Try to figure out where this data actually came from in the referenced paper...  (I'll give you extra credit if you can... don't advise it – I couldn't figure it out... but you can try if you have A LOT of free time)</a:t>
            </a:r>
          </a:p>
          <a:p>
            <a:r>
              <a:rPr lang="en-US" i="1" dirty="0">
                <a:cs typeface="Calibri"/>
              </a:rPr>
              <a:t>+ "you can communicate a lot with data, but make sure you're communicating with data"</a:t>
            </a:r>
          </a:p>
          <a:p>
            <a:endParaRPr lang="en-US">
              <a:cs typeface="Calibri"/>
            </a:endParaRPr>
          </a:p>
          <a:p>
            <a:r>
              <a:rPr lang="en-US" i="1" dirty="0">
                <a:cs typeface="Calibri"/>
              </a:rPr>
              <a:t>2.</a:t>
            </a:r>
          </a:p>
          <a:p>
            <a:r>
              <a:rPr lang="en-US" i="1" dirty="0">
                <a:cs typeface="Calibri"/>
              </a:rPr>
              <a:t>At least what I'm showing you is "suggestive"?  And so far seems to be "generally supported" in the scientific literature I've shown you thus far?</a:t>
            </a:r>
          </a:p>
          <a:p>
            <a:endParaRPr lang="en-US" i="1" dirty="0">
              <a:cs typeface="Calibri"/>
            </a:endParaRPr>
          </a:p>
          <a:p>
            <a:r>
              <a:rPr lang="en-US" i="1" dirty="0"/>
              <a:t>3.</a:t>
            </a:r>
            <a:endParaRPr lang="en-US" i="1" dirty="0">
              <a:cs typeface="Calibri"/>
            </a:endParaRPr>
          </a:p>
          <a:p>
            <a:r>
              <a:rPr lang="en-US" i="1" dirty="0"/>
              <a:t>Bias??</a:t>
            </a:r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seems REALLY important to me... I hope we're able to foster this in our class:  being wrong is good—it's a great way to learn!</a:t>
            </a:r>
          </a:p>
          <a:p>
            <a:r>
              <a:rPr lang="en-US">
                <a:cs typeface="Calibri"/>
              </a:rPr>
              <a:t>2. I think this just means make topics relatable and understandable so that people can actually get their hands and heads around the idea: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it reminds me that puttting things in a "narrative" that can be worked through and followed is helpful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¾ were highly stressed at UVA – of all the learning facilitation techniques from the </a:t>
            </a:r>
            <a:r>
              <a:rPr lang="en-US"/>
              <a:t>new faculty orientation I've been referencing emphasized these</a:t>
            </a:r>
          </a:p>
          <a:p>
            <a:r>
              <a:rPr lang="en-US">
                <a:cs typeface="Calibri"/>
              </a:rPr>
              <a:t>-3 certainly belonging community is very powerful: I really like that quote on the bottom right</a:t>
            </a:r>
          </a:p>
          <a:p>
            <a:r>
              <a:rPr lang="en-US">
                <a:cs typeface="Calibri"/>
              </a:rPr>
              <a:t>-4 For the last one, what they told us was: (a) help alleviate imposture syndrom, (b) point out similarities but value uniqueness.</a:t>
            </a:r>
          </a:p>
          <a:p>
            <a:r>
              <a:rPr lang="en-US">
                <a:cs typeface="Calibri"/>
              </a:rPr>
              <a:t>These made sense to me; but, it became even clearer to me after a conversation with my Dad who does personell/job matching work for the Air Force: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i="1">
                <a:cs typeface="Calibri"/>
              </a:rPr>
              <a:t>- He told me about some interesting literature showing that when people percieve identity as fixed, learning becomes much more threatening, because if they perform poorly in a class, they percieve this to define something about who they are; whereas, if your identity is growing and fluid, then being wrong and learning from it need not be so threatening.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Here's some really interesting data.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study asks particpants:</a:t>
            </a:r>
          </a:p>
          <a:p>
            <a:r>
              <a:rPr lang="en-US">
                <a:cs typeface="Calibri"/>
              </a:rPr>
              <a:t>(a) list 2/8 friends in your major; then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(b) tell us how you think you're going to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Look how the effect is </a:t>
            </a:r>
            <a:r>
              <a:rPr lang="en-US" i="1" dirty="0">
                <a:cs typeface="Calibri"/>
              </a:rPr>
              <a:t>very </a:t>
            </a:r>
            <a:r>
              <a:rPr lang="en-US">
                <a:cs typeface="Calibri"/>
              </a:rPr>
              <a:t>different for non-traditional, less represented students...</a:t>
            </a:r>
          </a:p>
          <a:p>
            <a:r>
              <a:rPr lang="en-US">
                <a:cs typeface="Calibri"/>
              </a:rPr>
              <a:t>So this is a question of feeling of belonging in the learnnig community.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8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Pretty powerful, right?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Here's the actual figure from the paper.  What do you notice here?</a:t>
            </a:r>
            <a:endParaRPr lang="en-US" dirty="0">
              <a:cs typeface="Calibri"/>
            </a:endParaRPr>
          </a:p>
          <a:p>
            <a:r>
              <a:rPr lang="en-US" i="1">
                <a:cs typeface="Calibri"/>
              </a:rPr>
              <a:t>+ I'm not sure what the descrepancy is between "White" versus "White &amp; Asian" -- perhaps the remade figure is being more explicity – I haven't checked</a:t>
            </a:r>
            <a:endParaRPr lang="en-US" i="1" dirty="0">
              <a:cs typeface="Calibri"/>
            </a:endParaRPr>
          </a:p>
          <a:p>
            <a:r>
              <a:rPr lang="en-US">
                <a:cs typeface="Calibri"/>
              </a:rPr>
              <a:t>+ there's actually not a significant difference between "White" and "Black" students; but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+ I would say that there's a significant difference (i.e., data evidence) that within the "Black" students in the study, listing more friends hurts percieved success potential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LAST POLL EVERYWHERE QUESTION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57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Generality/Universality/Location? Hidden centering?  Sample Size?</a:t>
            </a:r>
          </a:p>
          <a:p>
            <a:r>
              <a:rPr lang="en-US">
                <a:cs typeface="Calibri"/>
              </a:rPr>
              <a:t>I think a very cool graphic could be made out of this... I don't think this is it...</a:t>
            </a:r>
          </a:p>
          <a:p>
            <a:r>
              <a:rPr lang="en-US" b="1">
                <a:cs typeface="Calibri"/>
              </a:rPr>
              <a:t>[Possible Assignment – get this data – make a better graphic]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We'll cover 1 and 2 at length – 3 and 4 are also very important huge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Here's a study showing the effect of practice tests on retention a week later: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Four study periods; or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Three study periods and then a test; or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One study period and then three tests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Proportion of "remembered stuff" ("or something"):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At the end (after a 5-minute break), VS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- 1 week later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Pretty interesting, eh?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Oh!? Is *something* wrong or not to your liking?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 that better?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Cool: so testing has longer term effects compared to studying.  </a:t>
            </a:r>
          </a:p>
          <a:p>
            <a:r>
              <a:rPr lang="en-US">
                <a:cs typeface="Calibri"/>
              </a:rPr>
              <a:t>Recall practice, notecards, etc.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Really clear, big difference, right?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What about the "double-dash" down below 0.4?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How does the impression change if I extend down to zero?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Is that different or similar to what I did with my slides?  &lt;Flip Back&gt;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DO FIRST SET OF (3) POLL QUESTIONS (3)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When I joined the UVA faculty, we had an orientation on how to facilitate student learning, and this very interesting work was presented to us!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 this fellow, Ebbinghaus, worked on estimating how much you remember over time &lt;Say-</a:t>
            </a:r>
            <a:r>
              <a:rPr lang="en-US" dirty="0" err="1">
                <a:cs typeface="Calibri"/>
              </a:rPr>
              <a:t>jall</a:t>
            </a:r>
            <a:r>
              <a:rPr lang="en-US" dirty="0">
                <a:cs typeface="Calibri"/>
              </a:rPr>
              <a:t> presented this to us last time and in her discussion board post.&gt;</a:t>
            </a:r>
          </a:p>
          <a:p>
            <a:r>
              <a:rPr lang="en-US" dirty="0"/>
              <a:t>&lt;point out the notations are about that not all information is necessary retained even right away—that's on the next page&gt;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&lt;describe 15 mono-syllabic experiment&gt;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&lt;next&gt;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Where the numers refer to this mechanism model – I won't go into this into detail here – but essentially it's just itemizing and describinig each step in the learning process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&lt;next&gt;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Okay, so then we were showed that if you do a repeated studying session, you can increase the proportion of stuff you remember!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&lt;next&gt;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 so on!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&lt;next&gt;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you can increase your long-term learning retention with SPACED </a:t>
            </a:r>
            <a:r>
              <a:rPr lang="en-US"/>
              <a:t>REPETITION</a:t>
            </a:r>
            <a:r>
              <a:rPr lang="en-US">
                <a:cs typeface="Calibri"/>
              </a:rPr>
              <a:t>!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DO SECOND SET OF (3) POLL QUESTIONS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5600" b="1" i="1">
                <a:solidFill>
                  <a:srgbClr val="FFFFFF"/>
                </a:solidFill>
                <a:cs typeface="Calibri Light"/>
              </a:rPr>
              <a:t>Communicating</a:t>
            </a:r>
            <a:r>
              <a:rPr lang="en-US" sz="5600" b="1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5600">
                <a:solidFill>
                  <a:srgbClr val="FFFFFF"/>
                </a:solidFill>
                <a:cs typeface="Calibri Light"/>
              </a:rPr>
              <a:t>with </a:t>
            </a:r>
            <a:r>
              <a:rPr lang="en-US" sz="5600" b="1" i="1">
                <a:solidFill>
                  <a:srgbClr val="FFFFFF"/>
                </a:solidFill>
                <a:cs typeface="Calibri Light"/>
              </a:rPr>
              <a:t>Data</a:t>
            </a:r>
            <a:br>
              <a:rPr lang="en-US" sz="5600" u="sng">
                <a:cs typeface="Calibri Light"/>
              </a:rPr>
            </a:br>
            <a:br>
              <a:rPr lang="en-US" sz="5600"/>
            </a:br>
            <a:r>
              <a:rPr lang="en-US" sz="5600">
                <a:solidFill>
                  <a:srgbClr val="FFFFFF"/>
                </a:solidFill>
                <a:cs typeface="Calibri Light"/>
              </a:rPr>
              <a:t>Studies on Learning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>
                <a:solidFill>
                  <a:srgbClr val="FFFFFF"/>
                </a:solidFill>
                <a:cs typeface="Calibri"/>
              </a:rPr>
              <a:t>Content: 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Professor Michael Palmer </a:t>
            </a:r>
            <a:br>
              <a:rPr lang="en-US" sz="1900" dirty="0">
                <a:ea typeface="+mn-lt"/>
                <a:cs typeface="+mn-lt"/>
              </a:rPr>
            </a:b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UVA Center for Teaching Excellence</a:t>
            </a:r>
            <a:endParaRPr lang="en-US">
              <a:cs typeface="Calibri"/>
            </a:endParaRPr>
          </a:p>
          <a:p>
            <a:pPr algn="l"/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Presentation: Professor Scott Schwartz</a:t>
            </a:r>
            <a:br>
              <a:rPr lang="en-US" sz="1900" dirty="0">
                <a:ea typeface="+mn-lt"/>
                <a:cs typeface="+mn-lt"/>
              </a:rPr>
            </a:b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UVA School of Data Science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A24F087-CC9F-44DB-A524-33FE6E58B455}"/>
              </a:ext>
            </a:extLst>
          </p:cNvPr>
          <p:cNvSpPr txBox="1">
            <a:spLocks/>
          </p:cNvSpPr>
          <p:nvPr/>
        </p:nvSpPr>
        <p:spPr>
          <a:xfrm>
            <a:off x="8914553" y="5734009"/>
            <a:ext cx="2809537" cy="721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sz="1500" i="1">
                <a:solidFill>
                  <a:srgbClr val="FFFFFF"/>
                </a:solidFill>
                <a:ea typeface="+mn-lt"/>
                <a:cs typeface="+mn-lt"/>
              </a:rPr>
              <a:t>AKA 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How to get</a:t>
            </a:r>
            <a:endParaRPr lang="en-US"/>
          </a:p>
          <a:p>
            <a:pPr lvl="1" algn="r"/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stuff out here, in there</a:t>
            </a:r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3EEB6-21B1-4483-8847-F879AE02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341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https://en.wikipedia.org/wiki/Hermann_Ebbinghaus</a:t>
            </a: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A7329C9-45B4-4C78-9730-B426FE2C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832" y="966555"/>
            <a:ext cx="5686782" cy="48658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C2870D-5E38-43FE-93C0-7EC9D77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238" y="375589"/>
            <a:ext cx="2613872" cy="32238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i="1">
                <a:ea typeface="+mj-lt"/>
                <a:cs typeface="+mj-lt"/>
              </a:rPr>
              <a:t>Memory: A contribution to experimental psychology</a:t>
            </a:r>
            <a:r>
              <a:rPr lang="en-US" sz="2800">
                <a:ea typeface="+mj-lt"/>
                <a:cs typeface="+mj-lt"/>
              </a:rPr>
              <a:t> by </a:t>
            </a:r>
            <a:br>
              <a:rPr lang="en-US" sz="2800" i="1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H Ebbinghaus</a:t>
            </a:r>
          </a:p>
          <a:p>
            <a:r>
              <a:rPr lang="en-US" sz="2800">
                <a:ea typeface="+mj-lt"/>
                <a:cs typeface="+mj-lt"/>
              </a:rPr>
              <a:t>New York Dover</a:t>
            </a:r>
          </a:p>
          <a:p>
            <a:r>
              <a:rPr lang="en-US" sz="2800">
                <a:ea typeface="+mj-lt"/>
                <a:cs typeface="+mj-lt"/>
              </a:rPr>
              <a:t>(1885/1974)</a:t>
            </a:r>
          </a:p>
        </p:txBody>
      </p:sp>
      <p:pic>
        <p:nvPicPr>
          <p:cNvPr id="3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03244D4-D005-448F-88D8-4DF09F56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94" y="3735444"/>
            <a:ext cx="1817581" cy="24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434C-0E5D-4EB4-8DDD-45CB3863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Replication and Analysis of Ebbinghaus’ Forgetting Curve</a:t>
            </a:r>
            <a:br>
              <a:rPr lang="en-US"/>
            </a:br>
            <a:br>
              <a:rPr lang="en-US"/>
            </a:br>
            <a:r>
              <a:rPr lang="en-US" sz="3600">
                <a:cs typeface="Calibri Light"/>
              </a:rPr>
              <a:t>JMJ Murre &amp; J Dros (2015)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3EEB6-21B1-4483-8847-F879AE02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18" y="6351646"/>
            <a:ext cx="446425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Paper: https://www.ncbi.nlm.nih.gov/pmc/articles/PMC4492928/ Data: https://osf.io/6kfrp/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pic>
        <p:nvPicPr>
          <p:cNvPr id="6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7D6D641-ABD0-42BF-8D11-A797CC1DF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4568" y="1538566"/>
            <a:ext cx="6657792" cy="36732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F306-B912-411C-99D9-14DAAB66A657}"/>
              </a:ext>
            </a:extLst>
          </p:cNvPr>
          <p:cNvSpPr txBox="1"/>
          <p:nvPr/>
        </p:nvSpPr>
        <p:spPr>
          <a:xfrm>
            <a:off x="841598" y="5481547"/>
            <a:ext cx="1222694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ea typeface="+mn-lt"/>
                <a:cs typeface="+mn-lt"/>
              </a:rPr>
              <a:t>https://supermemo.guru/wiki/Hermann_Ebbinghaus_(1885)_and_spaced_repetition_(1985)</a:t>
            </a:r>
          </a:p>
          <a:p>
            <a:r>
              <a:rPr lang="en-US" sz="6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sz="1400">
                <a:ea typeface="+mn-lt"/>
                <a:cs typeface="+mn-lt"/>
              </a:rPr>
              <a:t>https://www.worldcat.org/title/memory-a-contribution-to-experimental-psychology/oclc/1175487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836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434C-0E5D-4EB4-8DDD-45CB3863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238" y="375589"/>
            <a:ext cx="2613872" cy="32238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i="1">
                <a:ea typeface="+mj-lt"/>
                <a:cs typeface="+mj-lt"/>
              </a:rPr>
              <a:t>Memory: A contribution to experimental psychology</a:t>
            </a:r>
            <a:r>
              <a:rPr lang="en-US" sz="2800">
                <a:ea typeface="+mj-lt"/>
                <a:cs typeface="+mj-lt"/>
              </a:rPr>
              <a:t> by </a:t>
            </a:r>
            <a:br>
              <a:rPr lang="en-US" sz="2800" i="1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H Ebbinghaus</a:t>
            </a:r>
          </a:p>
          <a:p>
            <a:r>
              <a:rPr lang="en-US" sz="2800">
                <a:ea typeface="+mj-lt"/>
                <a:cs typeface="+mj-lt"/>
              </a:rPr>
              <a:t>New York Dover</a:t>
            </a:r>
          </a:p>
          <a:p>
            <a:r>
              <a:rPr lang="en-US" sz="2800">
                <a:ea typeface="+mj-lt"/>
                <a:cs typeface="+mj-lt"/>
              </a:rPr>
              <a:t>(1885/1974)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E591A95-1CBF-4AAB-A535-A99FC6D67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082" y="1013204"/>
            <a:ext cx="7311377" cy="4588077"/>
          </a:xfr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761F964-698D-43B4-9885-A89041E5221F}"/>
              </a:ext>
            </a:extLst>
          </p:cNvPr>
          <p:cNvSpPr>
            <a:spLocks noGrp="1"/>
          </p:cNvSpPr>
          <p:nvPr/>
        </p:nvSpPr>
        <p:spPr>
          <a:xfrm>
            <a:off x="915341" y="6356350"/>
            <a:ext cx="723805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effect of flipped learning on academic performance as an innovative method for</a:t>
            </a:r>
            <a:r>
              <a:rPr lang="en-US">
                <a:solidFill>
                  <a:srgbClr val="FFFFFF"/>
                </a:solidFill>
              </a:rPr>
              <a:t> </a:t>
            </a:r>
            <a:endParaRPr lang="en-US">
              <a:solidFill>
                <a:srgbClr val="898989"/>
              </a:solidFill>
              <a:cs typeface="Calibri"/>
            </a:endParaRPr>
          </a:p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overcoming Ebbinghaus' forgetting </a:t>
            </a:r>
            <a:r>
              <a:rPr lang="en-US">
                <a:solidFill>
                  <a:srgbClr val="FFFFFF"/>
                </a:solidFill>
              </a:rPr>
              <a:t>curve by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BA Chun &amp; HJ Heo </a:t>
            </a:r>
            <a:r>
              <a:rPr lang="en-US">
                <a:solidFill>
                  <a:srgbClr val="FFFFFF"/>
                </a:solidFill>
              </a:rPr>
              <a:t>ICIET 56-60 (2018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  <a:endParaRPr lang="en-US">
              <a:cs typeface="Calibri"/>
            </a:endParaRPr>
          </a:p>
        </p:txBody>
      </p:sp>
      <p:pic>
        <p:nvPicPr>
          <p:cNvPr id="3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97D8B3-5D6A-4112-9D07-AE00D7933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94" y="3735444"/>
            <a:ext cx="1817581" cy="2472510"/>
          </a:xfrm>
          <a:prstGeom prst="rect">
            <a:avLst/>
          </a:prstGeom>
        </p:spPr>
      </p:pic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BA21B64A-C363-4298-B2B2-3223229B951D}"/>
              </a:ext>
            </a:extLst>
          </p:cNvPr>
          <p:cNvSpPr/>
          <p:nvPr/>
        </p:nvSpPr>
        <p:spPr>
          <a:xfrm>
            <a:off x="8886970" y="304445"/>
            <a:ext cx="2941052" cy="6176210"/>
          </a:xfrm>
          <a:prstGeom prst="flowChartSummingJunction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AE6B-A302-4CFC-B2CB-31952F95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118713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cs typeface="Calibri Light"/>
              </a:rPr>
              <a:t>More </a:t>
            </a:r>
            <a:br>
              <a:rPr lang="en-US" sz="4600" dirty="0">
                <a:cs typeface="Calibri Light"/>
              </a:rPr>
            </a:br>
            <a:r>
              <a:rPr lang="en-US" sz="4600">
                <a:cs typeface="Calibri Light"/>
              </a:rPr>
              <a:t>    Evidence</a:t>
            </a:r>
            <a:endParaRPr lang="en-US" sz="46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8CAD09-0B06-4B0C-84FC-2E07A6BC5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67" r="-1" b="-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0E25-3033-4F73-93D0-F0822F0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" y="6307815"/>
            <a:ext cx="4551615" cy="365125"/>
          </a:xfrm>
        </p:spPr>
        <p:txBody>
          <a:bodyPr/>
          <a:lstStyle/>
          <a:p>
            <a:r>
              <a:rPr lang="en-US"/>
              <a:t>Facilitation in short- and long-term retention of paired </a:t>
            </a:r>
          </a:p>
          <a:p>
            <a:r>
              <a:rPr lang="en-US"/>
              <a:t>associates following distribution practice in learning by G Keppel</a:t>
            </a:r>
            <a:endParaRPr lang="en-US">
              <a:cs typeface="Calibri"/>
            </a:endParaRPr>
          </a:p>
          <a:p>
            <a:r>
              <a:rPr lang="en-US"/>
              <a:t>Journal of Verbal Learning &amp; Verbal Behavior 3(2) 91-111 (1964)</a:t>
            </a:r>
            <a:endParaRPr lang="en-US">
              <a:cs typeface="Calibri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259B57A-902D-4B88-A9B3-3E5E4DCEDF58}"/>
              </a:ext>
            </a:extLst>
          </p:cNvPr>
          <p:cNvSpPr txBox="1">
            <a:spLocks/>
          </p:cNvSpPr>
          <p:nvPr/>
        </p:nvSpPr>
        <p:spPr>
          <a:xfrm>
            <a:off x="5694396" y="6356321"/>
            <a:ext cx="529905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Borrowed from Professor Michael Palmer UVA Center for Teaching Excellence​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2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8F89B-0DA1-488E-9010-375E0C8E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cs typeface="Calibri Light"/>
              </a:rPr>
              <a:t>How to make learning easier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6A11-98B4-407E-8080-C4C98086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8176173" cy="402488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Lower the cost of mistakes</a:t>
            </a:r>
            <a:endParaRPr lang="en-US"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cs typeface="Calibri"/>
              </a:rPr>
              <a:t>Negative repercussions of exhibiting learning behavior causes people not risk it and fear </a:t>
            </a:r>
            <a:r>
              <a:rPr lang="en-US" sz="2000" dirty="0">
                <a:ea typeface="+mn-lt"/>
                <a:cs typeface="+mn-lt"/>
              </a:rPr>
              <a:t>question </a:t>
            </a:r>
            <a:r>
              <a:rPr lang="en-US" sz="2000" dirty="0">
                <a:cs typeface="Calibri"/>
              </a:rPr>
              <a:t>asking, exposing weakness, ...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Make the lesson "Real" </a:t>
            </a:r>
            <a:endParaRPr lang="en-US"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cs typeface="Calibri"/>
              </a:rPr>
              <a:t>Addressing concepts within their actual context </a:t>
            </a:r>
            <a:br>
              <a:rPr lang="en-US" sz="2000" dirty="0">
                <a:cs typeface="Calibri"/>
              </a:rPr>
            </a:br>
            <a:r>
              <a:rPr lang="en-US" sz="2000" dirty="0">
                <a:cs typeface="Calibri"/>
              </a:rPr>
              <a:t>"automatically" correctly locates them within the KG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Create Community</a:t>
            </a:r>
          </a:p>
          <a:p>
            <a:pPr marL="914400" lvl="1" indent="-342900"/>
            <a:r>
              <a:rPr lang="en-US" sz="2000" dirty="0">
                <a:ea typeface="+mn-lt"/>
                <a:cs typeface="+mn-lt"/>
              </a:rPr>
              <a:t>A shared mission, culture, support structure can synergize effort</a:t>
            </a:r>
            <a:endParaRPr lang="en-US" sz="20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i="1">
                <a:cs typeface="Calibri"/>
              </a:rPr>
              <a:t>Treat Identity as a fluid construct – not a fixed characteristic</a:t>
            </a:r>
          </a:p>
          <a:p>
            <a:pPr marL="914400" lvl="1" indent="-342900"/>
            <a:r>
              <a:rPr lang="en-US" sz="2000">
                <a:cs typeface="Calibri"/>
              </a:rPr>
              <a:t>Reduce "imposter syndrome": highlight similarity </a:t>
            </a:r>
            <a:r>
              <a:rPr lang="en-US" sz="2000" i="1">
                <a:cs typeface="Calibri"/>
              </a:rPr>
              <a:t>AND value </a:t>
            </a:r>
            <a:r>
              <a:rPr lang="en-US" sz="2000">
                <a:cs typeface="Calibri"/>
              </a:rPr>
              <a:t>uniqueness; </a:t>
            </a:r>
            <a:r>
              <a:rPr lang="en-US" sz="2000" i="1">
                <a:ea typeface="+mn-lt"/>
                <a:cs typeface="+mn-lt"/>
              </a:rPr>
              <a:t>Avoid Static Identity Labeling/Pigeonholing</a:t>
            </a:r>
            <a:r>
              <a:rPr lang="en-US" sz="2000" dirty="0">
                <a:cs typeface="Calibri"/>
              </a:rPr>
              <a:t> </a:t>
            </a:r>
          </a:p>
          <a:p>
            <a:pPr marL="914400" lvl="1">
              <a:buAutoNum type="arabicPeriod"/>
            </a:pPr>
            <a:endParaRPr lang="en-US" sz="2000">
              <a:cs typeface="Calibri"/>
            </a:endParaRPr>
          </a:p>
          <a:p>
            <a:pPr marL="914400" lvl="1" indent="-457200">
              <a:buAutoNum type="arabicPeriod"/>
            </a:pPr>
            <a:endParaRPr lang="en-US" sz="2000">
              <a:cs typeface="Calibri"/>
            </a:endParaRPr>
          </a:p>
          <a:p>
            <a:pPr marL="457200" indent="-457200">
              <a:buAutoNum type="arabicPeriod"/>
            </a:pPr>
            <a:endParaRPr lang="en-US" sz="24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02F59-717D-4782-B2FA-7C9AF982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 Video Games Have to Teach Us About Learning and Literacy by James by Paul Gee, Palgrave Macmillan (2007)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68A06-75AC-4D12-AEEA-7BFDDFABA257}"/>
              </a:ext>
            </a:extLst>
          </p:cNvPr>
          <p:cNvSpPr txBox="1"/>
          <p:nvPr/>
        </p:nvSpPr>
        <p:spPr>
          <a:xfrm>
            <a:off x="8635433" y="5675555"/>
            <a:ext cx="359850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The need </a:t>
            </a:r>
            <a:endParaRPr lang="en-US" sz="1400">
              <a:cs typeface="Calibri"/>
            </a:endParaRPr>
          </a:p>
          <a:p>
            <a:pPr algn="r"/>
            <a:r>
              <a:rPr lang="en-US" sz="1400"/>
              <a:t>to belong is </a:t>
            </a:r>
            <a:endParaRPr lang="en-US" sz="1400">
              <a:cs typeface="Calibri"/>
            </a:endParaRPr>
          </a:p>
          <a:p>
            <a:pPr algn="r"/>
            <a:r>
              <a:rPr lang="en-US" sz="1400"/>
              <a:t>a fundamental </a:t>
            </a:r>
            <a:endParaRPr lang="en-US" sz="1400">
              <a:cs typeface="Calibri"/>
            </a:endParaRPr>
          </a:p>
          <a:p>
            <a:pPr algn="r"/>
            <a:r>
              <a:rPr lang="en-US" sz="1400"/>
              <a:t>human motivation</a:t>
            </a:r>
            <a:endParaRPr lang="en-US" sz="1400">
              <a:cs typeface="Calibri"/>
            </a:endParaRPr>
          </a:p>
          <a:p>
            <a:pPr algn="r"/>
            <a:r>
              <a:rPr lang="en-US" sz="1400"/>
              <a:t>Baumeister &amp; Leary, 1995</a:t>
            </a:r>
            <a:endParaRPr lang="en-US" sz="1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23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3D85-A298-4CE3-9B9E-13DA263D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  <a:cs typeface="Calibri Light"/>
              </a:rPr>
              <a:t>Presented to UVA Faculty</a:t>
            </a:r>
            <a:endParaRPr lang="en-US" sz="3600">
              <a:solidFill>
                <a:srgbClr val="2C2C2C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ACA2E-39F6-4C58-9CBA-909ADD1C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2117" y="6356350"/>
            <a:ext cx="7233354" cy="365125"/>
          </a:xfrm>
        </p:spPr>
        <p:txBody>
          <a:bodyPr/>
          <a:lstStyle/>
          <a:p>
            <a:r>
              <a:rPr lang="en-US"/>
              <a:t>A Question of Belonging: Race, Social Fit, and Achievement by </a:t>
            </a:r>
            <a:r>
              <a:rPr lang="en-US">
                <a:ea typeface="+mn-lt"/>
                <a:cs typeface="+mn-lt"/>
              </a:rPr>
              <a:t>M Walton &amp; GL Cohen</a:t>
            </a:r>
            <a:endParaRPr lang="en-US"/>
          </a:p>
          <a:p>
            <a:r>
              <a:rPr lang="en-US"/>
              <a:t>Journal of Personality and Social Psychology 92(1) 82–96 (2007)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4A41A77-9D55-4E0D-BFC7-4BFDA2B5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679" y="1137087"/>
            <a:ext cx="7981719" cy="4758369"/>
          </a:xfrm>
        </p:spPr>
      </p:pic>
    </p:spTree>
    <p:extLst>
      <p:ext uri="{BB962C8B-B14F-4D97-AF65-F5344CB8AC3E}">
        <p14:creationId xmlns:p14="http://schemas.microsoft.com/office/powerpoint/2010/main" val="212653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2F5C2-4D79-4518-88BA-5F425ED2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  <a:cs typeface="Calibri Light"/>
              </a:rPr>
              <a:t>As Published in the Paper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2DBA441-37DD-46E0-86E6-019A080C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48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2813A-740A-4915-86B8-5A932404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2117" y="6356350"/>
            <a:ext cx="7233354" cy="365125"/>
          </a:xfrm>
        </p:spPr>
        <p:txBody>
          <a:bodyPr/>
          <a:lstStyle/>
          <a:p>
            <a:r>
              <a:rPr lang="en-US"/>
              <a:t>A Question of Belonging: Race, Social Fit, and Achievement by </a:t>
            </a:r>
            <a:r>
              <a:rPr lang="en-US">
                <a:ea typeface="+mn-lt"/>
                <a:cs typeface="+mn-lt"/>
              </a:rPr>
              <a:t>M Walton &amp; GL Cohen</a:t>
            </a:r>
            <a:endParaRPr lang="en-US"/>
          </a:p>
          <a:p>
            <a:r>
              <a:rPr lang="en-US"/>
              <a:t>Journal of Personality and Social Psychology 92(1) 82–96 (2007)</a:t>
            </a:r>
          </a:p>
        </p:txBody>
      </p:sp>
    </p:spTree>
    <p:extLst>
      <p:ext uri="{BB962C8B-B14F-4D97-AF65-F5344CB8AC3E}">
        <p14:creationId xmlns:p14="http://schemas.microsoft.com/office/powerpoint/2010/main" val="233361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1591-4037-4EF6-B152-ADEEF9C6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What's not to like about this ?</a:t>
            </a:r>
            <a:endParaRPr lang="en-US" sz="4800"/>
          </a:p>
        </p:txBody>
      </p:sp>
      <p:sp>
        <p:nvSpPr>
          <p:cNvPr id="15" name="Freeform: Shape 15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7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E776-121B-49C7-BD4D-389CE182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200">
              <a:solidFill>
                <a:schemeClr val="bg1"/>
              </a:solidFill>
              <a:cs typeface="Calibri" panose="020F0502020204030204"/>
            </a:endParaRPr>
          </a:p>
          <a:p>
            <a:endParaRPr lang="en-US" sz="22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55EC7FDE-E7D6-48F7-B6F7-331B7FF2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00" y="845947"/>
            <a:ext cx="6427008" cy="516610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DA661-9F66-4BDB-B477-0456203D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859" y="6318720"/>
            <a:ext cx="4114800" cy="365125"/>
          </a:xfrm>
        </p:spPr>
        <p:txBody>
          <a:bodyPr/>
          <a:lstStyle/>
          <a:p>
            <a:r>
              <a:rPr lang="en-US"/>
              <a:t>Crafting Success for Underrepresented Scientists and Engineers​ by KK Inkelas, J Maeng, J Jones, A Williams, &amp; J Gates  (2018)​</a:t>
            </a:r>
          </a:p>
        </p:txBody>
      </p:sp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F95A3F8C-8830-42FB-8711-7A0410CC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48" y="433304"/>
            <a:ext cx="6300817" cy="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6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0928-1181-4A36-A70E-DD36963A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938"/>
            <a:ext cx="10515600" cy="572002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>
                <a:ea typeface="+mn-lt"/>
                <a:cs typeface="+mn-lt"/>
              </a:rPr>
              <a:t>Assignment: 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Find any article about "learning" that catches your interests (e.g., effective learning strategies, </a:t>
            </a:r>
            <a:r>
              <a:rPr lang="en-US" err="1">
                <a:ea typeface="+mn-lt"/>
                <a:cs typeface="+mn-lt"/>
              </a:rPr>
              <a:t>pyschosocial</a:t>
            </a:r>
            <a:r>
              <a:rPr lang="en-US">
                <a:ea typeface="+mn-lt"/>
                <a:cs typeface="+mn-lt"/>
              </a:rPr>
              <a:t> factors relevant/affecting learning, etc.)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Come to class prepared to summarize (in 15 seconds) one point of the article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If any graphic or data presentation is included in the article, and you have a positive or negative critique of the graphic that you can share: +1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Post your article on the discussion board along with your 1-3 sentence summary (and graphic with </a:t>
            </a:r>
            <a:r>
              <a:rPr lang="en-US" err="1">
                <a:ea typeface="+mn-lt"/>
                <a:cs typeface="+mn-lt"/>
              </a:rPr>
              <a:t>yourpositive</a:t>
            </a:r>
            <a:r>
              <a:rPr lang="en-US">
                <a:ea typeface="+mn-lt"/>
                <a:cs typeface="+mn-lt"/>
              </a:rPr>
              <a:t> or negative graphic critique if you have it)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Read and make a comment about one other article shared by your classmates that you find interesting:</a:t>
            </a:r>
          </a:p>
          <a:p>
            <a:endParaRPr lang="en-US" b="1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ea typeface="+mn-lt"/>
                <a:cs typeface="+mn-lt"/>
              </a:rPr>
              <a:t>[Possible Assignment: get the "</a:t>
            </a:r>
            <a:r>
              <a:rPr lang="en-US" b="1" err="1">
                <a:ea typeface="+mn-lt"/>
                <a:cs typeface="+mn-lt"/>
              </a:rPr>
              <a:t>Essinghaus</a:t>
            </a:r>
            <a:r>
              <a:rPr lang="en-US" b="1">
                <a:ea typeface="+mn-lt"/>
                <a:cs typeface="+mn-lt"/>
              </a:rPr>
              <a:t>" data and remake the reproducibility plots]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[Possible Assignment – get the "I feel I belong" data – make a better graphic]</a:t>
            </a:r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(4) When is altering the impression a plot makes </a:t>
            </a:r>
            <a:r>
              <a:rPr lang="en-US" err="1">
                <a:ea typeface="+mn-lt"/>
                <a:cs typeface="+mn-lt"/>
              </a:rPr>
              <a:t>justfied</a:t>
            </a:r>
            <a:r>
              <a:rPr lang="en-US">
                <a:ea typeface="+mn-lt"/>
                <a:cs typeface="+mn-lt"/>
              </a:rPr>
              <a:t>/unjustified?</a:t>
            </a:r>
            <a:endParaRPr lang="en-US">
              <a:cs typeface="Calibri" panose="020F0502020204030204"/>
            </a:endParaRPr>
          </a:p>
          <a:p>
            <a:pPr lvl="1" indent="-342900"/>
            <a:r>
              <a:rPr lang="en-US">
                <a:cs typeface="Calibri" panose="020F0502020204030204"/>
              </a:rPr>
              <a:t>If the numerical impression is changed</a:t>
            </a:r>
          </a:p>
          <a:p>
            <a:pPr lvl="1" indent="-342900"/>
            <a:r>
              <a:rPr lang="en-US">
                <a:cs typeface="Calibri" panose="020F0502020204030204"/>
              </a:rPr>
              <a:t>If the adjustment is clear and clarifying</a:t>
            </a:r>
          </a:p>
          <a:p>
            <a:r>
              <a:rPr lang="en-US">
                <a:ea typeface="+mn-lt"/>
                <a:cs typeface="+mn-lt"/>
              </a:rPr>
              <a:t>(11) Have you found the presentation on spaced repetitioncompelling?</a:t>
            </a:r>
          </a:p>
          <a:p>
            <a:r>
              <a:rPr lang="en-US">
                <a:ea typeface="+mn-lt"/>
                <a:cs typeface="+mn-lt"/>
              </a:rPr>
              <a:t>(11) Did you find that the addition of citations strengthened the presentation? [in a second I'm going to show you they weren't even real]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(5-11) Have I sufficiently convinced you that repetition is the key to learning? [hope not... as </a:t>
            </a:r>
            <a:r>
              <a:rPr lang="en-US" err="1">
                <a:cs typeface="Calibri"/>
              </a:rPr>
              <a:t>thse</a:t>
            </a:r>
            <a:r>
              <a:rPr lang="en-US">
                <a:cs typeface="Calibri"/>
              </a:rPr>
              <a:t> are just drawings]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(16) Do you agree with dropping the error bars on plots?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(16) What do you think might translate from learning to communicating?</a:t>
            </a:r>
          </a:p>
          <a:p>
            <a:r>
              <a:rPr lang="en-US">
                <a:ea typeface="+mn-lt"/>
                <a:cs typeface="+mn-lt"/>
              </a:rPr>
              <a:t>(20) Did you find the visual communications effective?</a:t>
            </a:r>
          </a:p>
          <a:p>
            <a:r>
              <a:rPr lang="en-US">
                <a:ea typeface="+mn-lt"/>
                <a:cs typeface="+mn-lt"/>
              </a:rPr>
              <a:t>(20) Do you find pen and paper, whiteboard useful for visual communications?</a:t>
            </a:r>
          </a:p>
          <a:p>
            <a:r>
              <a:rPr lang="en-US">
                <a:ea typeface="+mn-lt"/>
                <a:cs typeface="+mn-lt"/>
              </a:rPr>
              <a:t>(20) Do you find prepared visuals (like those from today's) can be effective?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(20) where is visual presentation useful?</a:t>
            </a:r>
          </a:p>
          <a:p>
            <a:r>
              <a:rPr lang="en-US">
                <a:cs typeface="Calibri"/>
              </a:rPr>
              <a:t>(20) What is the difference between synchronous/asynchronous communication</a:t>
            </a:r>
          </a:p>
          <a:p>
            <a:pPr lvl="1"/>
            <a:r>
              <a:rPr lang="en-US">
                <a:cs typeface="Calibri"/>
              </a:rPr>
              <a:t>(20) What are the </a:t>
            </a:r>
            <a:r>
              <a:rPr lang="en-US" err="1">
                <a:cs typeface="Calibri"/>
              </a:rPr>
              <a:t>stneghts</a:t>
            </a:r>
            <a:r>
              <a:rPr lang="en-US">
                <a:cs typeface="Calibri"/>
              </a:rPr>
              <a:t> and weakness of </a:t>
            </a:r>
            <a:r>
              <a:rPr lang="en-US">
                <a:ea typeface="+mn-lt"/>
                <a:cs typeface="+mn-lt"/>
              </a:rPr>
              <a:t>synchronous/asynchronous communication</a:t>
            </a:r>
          </a:p>
          <a:p>
            <a:pPr lvl="2"/>
            <a:r>
              <a:rPr lang="en-US">
                <a:cs typeface="Calibri"/>
              </a:rPr>
              <a:t>Not personal, can't read tone, can't ask question, can be ignored (non-responses)</a:t>
            </a:r>
          </a:p>
          <a:p>
            <a:pPr lvl="2"/>
            <a:r>
              <a:rPr lang="en-US">
                <a:cs typeface="Calibri"/>
              </a:rPr>
              <a:t>Communication means one person effecting another, but if it's not a "personal" exchange has this really happened? </a:t>
            </a:r>
          </a:p>
          <a:p>
            <a:pPr lvl="2"/>
            <a:r>
              <a:rPr lang="en-US">
                <a:cs typeface="Calibri"/>
              </a:rPr>
              <a:t>Emails lack a high fidelity emotion channel.</a:t>
            </a: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23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0928-1181-4A36-A70E-DD36963A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938"/>
            <a:ext cx="10515600" cy="57200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/>
            </a:pPr>
            <a:r>
              <a:rPr lang="en-US">
                <a:cs typeface="Calibri"/>
              </a:rPr>
              <a:t>Pre-assignment:</a:t>
            </a:r>
            <a:endParaRPr lang="en-US"/>
          </a:p>
          <a:p>
            <a:pPr lvl="1">
              <a:buFont typeface="Arial"/>
            </a:pPr>
            <a:r>
              <a:rPr lang="en-US">
                <a:cs typeface="Calibri"/>
              </a:rPr>
              <a:t>Find an article about communication that catches your interest.</a:t>
            </a:r>
          </a:p>
          <a:p>
            <a:pPr lvl="2" indent="0">
              <a:buFont typeface="Arial"/>
            </a:pPr>
            <a:r>
              <a:rPr lang="en-US">
                <a:cs typeface="Calibri"/>
              </a:rPr>
              <a:t>Generally, the article should address a question of "what are some challenges in communication?" and discuss "techniques that can be used to address them".   </a:t>
            </a:r>
          </a:p>
          <a:p>
            <a:pPr lvl="2" indent="0">
              <a:buFont typeface="Arial"/>
            </a:pPr>
            <a:r>
              <a:rPr lang="en-US">
                <a:cs typeface="Calibri"/>
              </a:rPr>
              <a:t>There are many mediums of/for communication, so the article be focused on a specific kind of communication.</a:t>
            </a:r>
          </a:p>
          <a:p>
            <a:pPr lvl="3">
              <a:buFont typeface="Arial"/>
            </a:pPr>
            <a:r>
              <a:rPr lang="en-US">
                <a:cs typeface="Calibri"/>
              </a:rPr>
              <a:t>E.g.,"How to improve communication to others about your &lt;code/analysis/project&gt;"</a:t>
            </a:r>
          </a:p>
          <a:p>
            <a:pPr lvl="3">
              <a:buFont typeface="Arial"/>
            </a:pPr>
            <a:r>
              <a:rPr lang="en-US">
                <a:cs typeface="Calibri"/>
              </a:rPr>
              <a:t>E.g., "How to communicate in confrontational circumstances" </a:t>
            </a:r>
          </a:p>
          <a:p>
            <a:pPr lvl="3">
              <a:buFont typeface="Arial"/>
            </a:pPr>
            <a:r>
              <a:rPr lang="en-US">
                <a:cs typeface="Calibri"/>
              </a:rPr>
              <a:t>E.g., "How to communicate effectively in presentations"</a:t>
            </a:r>
          </a:p>
          <a:p>
            <a:pPr lvl="3">
              <a:buFont typeface="Arial"/>
            </a:pPr>
            <a:r>
              <a:rPr lang="en-US">
                <a:cs typeface="Calibri"/>
              </a:rPr>
              <a:t>E.g., "How to argue persuassively for something you're passionate about"</a:t>
            </a:r>
          </a:p>
          <a:p>
            <a:pPr lvl="3">
              <a:buFont typeface="Arial"/>
            </a:pPr>
            <a:r>
              <a:rPr lang="en-US">
                <a:cs typeface="Calibri"/>
              </a:rPr>
              <a:t>E.g., "How to communicate data science effectively to lay audiences"</a:t>
            </a:r>
          </a:p>
          <a:p>
            <a:pPr lvl="3">
              <a:buFont typeface="Arial"/>
            </a:pPr>
            <a:r>
              <a:rPr lang="en-US">
                <a:cs typeface="Calibri"/>
              </a:rPr>
              <a:t>And so on, these are just examples.</a:t>
            </a:r>
          </a:p>
          <a:p>
            <a:pPr lvl="1">
              <a:buFont typeface="Arial"/>
            </a:pPr>
            <a:r>
              <a:rPr lang="en-US">
                <a:cs typeface="Calibri"/>
              </a:rPr>
              <a:t>"Reserve" this article by creating a post with your article as the title on the discussion board – for the purposes of the placehold you can just put your name in the message.</a:t>
            </a:r>
          </a:p>
          <a:p>
            <a:pPr lvl="2" indent="0">
              <a:buFont typeface="Arial"/>
            </a:pPr>
            <a:r>
              <a:rPr lang="en-US">
                <a:cs typeface="Calibri"/>
              </a:rPr>
              <a:t>If an article was already selected before you reserve it you will not get credit for the article.  </a:t>
            </a:r>
          </a:p>
          <a:p>
            <a:pPr lvl="1">
              <a:buFont typeface="Arial"/>
            </a:pPr>
            <a:r>
              <a:rPr lang="en-US">
                <a:ea typeface="+mn-lt"/>
                <a:cs typeface="+mn-lt"/>
              </a:rPr>
              <a:t>Read the article and then edit you post to include a 1-3 sentence summary of the article.</a:t>
            </a:r>
          </a:p>
          <a:p>
            <a:pPr lvl="1">
              <a:buFont typeface="Arial"/>
            </a:pPr>
            <a:r>
              <a:rPr lang="en-US">
                <a:cs typeface="Calibri"/>
              </a:rPr>
              <a:t>Be able to communicate a key point communicated by the communication in about 30 seconds. </a:t>
            </a:r>
          </a:p>
          <a:p>
            <a:pPr lvl="2" indent="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Describe the communication context, and a method recommended to improve communication in that context. </a:t>
            </a:r>
          </a:p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After class, read and make a comment about one other article shared by your classmates that you find interesting.</a:t>
            </a:r>
          </a:p>
          <a:p>
            <a:pPr lvl="1">
              <a:buFont typeface="Arial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38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8F89B-0DA1-488E-9010-375E0C8E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How to </a:t>
            </a:r>
            <a:r>
              <a:rPr lang="en-US" i="1" dirty="0">
                <a:cs typeface="Calibri Light"/>
              </a:rPr>
              <a:t>actually </a:t>
            </a:r>
            <a:r>
              <a:rPr lang="en-US" dirty="0">
                <a:cs typeface="Calibri Light"/>
              </a:rPr>
              <a:t>learn something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6A11-98B4-407E-8080-C4C98086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Practice Retrieving the Information</a:t>
            </a:r>
            <a:endParaRPr lang="en-US"/>
          </a:p>
          <a:p>
            <a:pPr lvl="1"/>
            <a:r>
              <a:rPr lang="en-US" sz="2000">
                <a:ea typeface="+mn-lt"/>
                <a:cs typeface="+mn-lt"/>
              </a:rPr>
              <a:t>Engage in recall challenges; doesn't need to be high stakes </a:t>
            </a:r>
          </a:p>
          <a:p>
            <a:pPr marL="457200" indent="-457200">
              <a:buAutoNum type="arabicPeriod"/>
            </a:pPr>
            <a:r>
              <a:rPr lang="en-US" sz="2400">
                <a:ea typeface="+mn-lt"/>
                <a:cs typeface="+mn-lt"/>
              </a:rPr>
              <a:t>Provide</a:t>
            </a:r>
            <a:r>
              <a:rPr lang="en-US" sz="2400">
                <a:cs typeface="Calibri"/>
              </a:rPr>
              <a:t> Spacing between Practice [spaced repetition]</a:t>
            </a:r>
            <a:endParaRPr lang="en-US"/>
          </a:p>
          <a:p>
            <a:pPr lvl="1"/>
            <a:r>
              <a:rPr lang="en-US" sz="2000">
                <a:ea typeface="+mn-lt"/>
                <a:cs typeface="+mn-lt"/>
              </a:rPr>
              <a:t>One or two days between sessions; minimize "cramming"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Interleave and (Re)Connect Concepts</a:t>
            </a:r>
          </a:p>
          <a:p>
            <a:pPr lvl="1"/>
            <a:r>
              <a:rPr lang="en-US" sz="2000">
                <a:cs typeface="Calibri"/>
              </a:rPr>
              <a:t>Continuously build and reinforce your "knowledge graph"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Elaboration</a:t>
            </a:r>
          </a:p>
          <a:p>
            <a:pPr lvl="1"/>
            <a:r>
              <a:rPr lang="en-US" sz="2000">
                <a:cs typeface="Calibri"/>
              </a:rPr>
              <a:t>A story, small detail, analogy, or visual metaphor can often be used to anchor a concept along many entry points in a knowledge graph</a:t>
            </a:r>
          </a:p>
          <a:p>
            <a:pPr marL="457200" indent="-457200">
              <a:buAutoNum type="arabicPeriod"/>
            </a:pPr>
            <a:endParaRPr lang="en-US" sz="24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469E-6C93-4124-8E4C-AFA8AAAC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What Video Games Have to Teach Us About Learning and Literacy by James by Paul Gee, Palgrave Macmillan (2007)</a:t>
            </a:r>
          </a:p>
        </p:txBody>
      </p:sp>
    </p:spTree>
    <p:extLst>
      <p:ext uri="{BB962C8B-B14F-4D97-AF65-F5344CB8AC3E}">
        <p14:creationId xmlns:p14="http://schemas.microsoft.com/office/powerpoint/2010/main" val="707461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0928-1181-4A36-A70E-DD36963A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938"/>
            <a:ext cx="10515600" cy="5720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>
                <a:cs typeface="Calibri"/>
              </a:rPr>
              <a:t>Summary of previous lecture points:</a:t>
            </a:r>
            <a:endParaRPr lang="en-US"/>
          </a:p>
          <a:p>
            <a:pPr lvl="1"/>
            <a:r>
              <a:rPr lang="en-US">
                <a:cs typeface="Calibri"/>
              </a:rPr>
              <a:t>Theming, e.g., my "membrane in/out circle" and "theme cutoff analogy" can get the point across </a:t>
            </a:r>
          </a:p>
          <a:p>
            <a:pPr lvl="1"/>
            <a:r>
              <a:rPr lang="en-US">
                <a:cs typeface="Calibri"/>
              </a:rPr>
              <a:t>Game time practice, Spaced repetition, KG, stories, </a:t>
            </a:r>
          </a:p>
          <a:p>
            <a:pPr lvl="1"/>
            <a:r>
              <a:rPr lang="en-US">
                <a:cs typeface="Calibri"/>
              </a:rPr>
              <a:t>Artificial impression changes are very dangerous</a:t>
            </a:r>
          </a:p>
          <a:p>
            <a:pPr lvl="1"/>
            <a:r>
              <a:rPr lang="en-US">
                <a:cs typeface="Calibri"/>
              </a:rPr>
              <a:t>Uncertainty is SO IMPORTANT for not over-interpreting evidence (point estimates suggest something that's not justified from the data)</a:t>
            </a:r>
          </a:p>
          <a:p>
            <a:pPr lvl="1"/>
            <a:r>
              <a:rPr lang="en-US">
                <a:cs typeface="Calibri"/>
              </a:rPr>
              <a:t>Schematics can look like data – but they're just a means to convey an idea</a:t>
            </a:r>
          </a:p>
          <a:p>
            <a:pPr lvl="1"/>
            <a:r>
              <a:rPr lang="en-US">
                <a:cs typeface="Calibri"/>
              </a:rPr>
              <a:t>Presentation Matters... Reproducibility matters... making data available matters</a:t>
            </a:r>
          </a:p>
          <a:p>
            <a:pPr lvl="1"/>
            <a:r>
              <a:rPr lang="en-US">
                <a:cs typeface="Calibri"/>
              </a:rPr>
              <a:t>Just citing something is not evidence – it's an appeal to authority logical fallacy</a:t>
            </a:r>
          </a:p>
          <a:p>
            <a:pPr lvl="1"/>
            <a:r>
              <a:rPr lang="en-US">
                <a:cs typeface="Calibri"/>
              </a:rPr>
              <a:t>Show me uncertainty!  Show me what the experiment is! What is the context.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2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19C1-2E89-4D87-A8FF-0EE20A33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cs typeface="Calibri Light"/>
              </a:rPr>
              <a:t>Testing is Good!</a:t>
            </a:r>
            <a:endParaRPr lang="en-US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EBC7A33-B1D5-43C9-B360-E8C1E9A5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16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B8B0-99F3-44DE-A120-E45322FF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078" y="6113675"/>
            <a:ext cx="5002991" cy="365125"/>
          </a:xfrm>
        </p:spPr>
        <p:txBody>
          <a:bodyPr/>
          <a:lstStyle/>
          <a:p>
            <a:r>
              <a:rPr lang="en-US"/>
              <a:t>Test-enhanced learning taking memory tests improves long-term retention by JD Karpicke &amp; HL Rodiger, Psychological Science 17(3) 249-255 (2006)</a:t>
            </a:r>
          </a:p>
        </p:txBody>
      </p:sp>
    </p:spTree>
    <p:extLst>
      <p:ext uri="{BB962C8B-B14F-4D97-AF65-F5344CB8AC3E}">
        <p14:creationId xmlns:p14="http://schemas.microsoft.com/office/powerpoint/2010/main" val="231746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319C1-2E89-4D87-A8FF-0EE20A33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34" y="2857751"/>
            <a:ext cx="5170852" cy="1671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cs typeface="Calibri Light"/>
              </a:rPr>
              <a:t>Testing is Good!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B8B0-99F3-44DE-A120-E45322FF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371" y="6108822"/>
            <a:ext cx="5036965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Test-enhanced learning taking memory tests improves long-term retention by JD Karpicke &amp; HL Rodiger, Psychological Science 17(3) 249-255 (2006)</a:t>
            </a:r>
            <a:endParaRPr lang="en-US">
              <a:cs typeface="Calibri"/>
            </a:endParaRPr>
          </a:p>
        </p:txBody>
      </p:sp>
      <p:pic>
        <p:nvPicPr>
          <p:cNvPr id="3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D4CE4020-F7E3-49A3-856C-EA350C17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62" y="546347"/>
            <a:ext cx="6237721" cy="63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7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3EEB6-21B1-4483-8847-F879AE02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825" y="6351646"/>
            <a:ext cx="529905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Borrowed from Professor Michael </a:t>
            </a:r>
            <a:r>
              <a:rPr lang="en-US">
                <a:solidFill>
                  <a:srgbClr val="FFFFFF"/>
                </a:solidFill>
              </a:rPr>
              <a:t>Palmer UVA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Center for Teaching Excellence​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pic>
        <p:nvPicPr>
          <p:cNvPr id="6" name="Picture 7" descr="Shape&#10;&#10;Description automatically generated">
            <a:extLst>
              <a:ext uri="{FF2B5EF4-FFF2-40B4-BE49-F238E27FC236}">
                <a16:creationId xmlns:a16="http://schemas.microsoft.com/office/drawing/2014/main" id="{CC10CA10-19B4-45F7-B938-2900D442B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292" y="1257765"/>
            <a:ext cx="7384296" cy="43513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4767E8-EF2E-46AF-8A03-37850B441851}"/>
              </a:ext>
            </a:extLst>
          </p:cNvPr>
          <p:cNvSpPr txBox="1">
            <a:spLocks/>
          </p:cNvSpPr>
          <p:nvPr/>
        </p:nvSpPr>
        <p:spPr>
          <a:xfrm>
            <a:off x="9327238" y="375589"/>
            <a:ext cx="2613872" cy="322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>
                <a:ea typeface="+mj-lt"/>
                <a:cs typeface="+mj-lt"/>
              </a:rPr>
              <a:t>Memory: A contribution to experimental psychology</a:t>
            </a:r>
            <a:r>
              <a:rPr lang="en-US" sz="2800">
                <a:ea typeface="+mj-lt"/>
                <a:cs typeface="+mj-lt"/>
              </a:rPr>
              <a:t> by </a:t>
            </a:r>
            <a:br>
              <a:rPr lang="en-US" sz="2800" i="1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H Ebbinghaus</a:t>
            </a:r>
          </a:p>
          <a:p>
            <a:r>
              <a:rPr lang="en-US" sz="2800">
                <a:ea typeface="+mj-lt"/>
                <a:cs typeface="+mj-lt"/>
              </a:rPr>
              <a:t>New York Dover</a:t>
            </a:r>
          </a:p>
          <a:p>
            <a:r>
              <a:rPr lang="en-US" sz="2800">
                <a:ea typeface="+mj-lt"/>
                <a:cs typeface="+mj-lt"/>
              </a:rPr>
              <a:t>(1885/1974)</a:t>
            </a:r>
          </a:p>
        </p:txBody>
      </p:sp>
      <p:pic>
        <p:nvPicPr>
          <p:cNvPr id="8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37E46A9-5A12-4F83-B2EB-40810201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94" y="3735444"/>
            <a:ext cx="1817581" cy="24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AABA3347-6207-4960-A4A5-DCCE8E40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5447" y="1160695"/>
            <a:ext cx="7255450" cy="43707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9A52-97FE-4EED-9A2F-220F5517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825" y="6351646"/>
            <a:ext cx="529905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Borrowed from Professor Michael </a:t>
            </a:r>
            <a:r>
              <a:rPr lang="en-US">
                <a:solidFill>
                  <a:srgbClr val="FFFFFF"/>
                </a:solidFill>
              </a:rPr>
              <a:t>Palmer UVA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Center for Teaching Excellence​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C2E2D3-E33D-4087-B510-83E916AD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11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How Forgetting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Happens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A3C2-D690-4DAB-B07A-659DB35BF6B3}"/>
              </a:ext>
            </a:extLst>
          </p:cNvPr>
          <p:cNvSpPr txBox="1">
            <a:spLocks/>
          </p:cNvSpPr>
          <p:nvPr/>
        </p:nvSpPr>
        <p:spPr>
          <a:xfrm>
            <a:off x="9327238" y="375589"/>
            <a:ext cx="2613872" cy="322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>
                <a:ea typeface="+mj-lt"/>
                <a:cs typeface="+mj-lt"/>
              </a:rPr>
              <a:t>Memory: A contribution to experimental psychology</a:t>
            </a:r>
            <a:r>
              <a:rPr lang="en-US" sz="2800">
                <a:ea typeface="+mj-lt"/>
                <a:cs typeface="+mj-lt"/>
              </a:rPr>
              <a:t> by </a:t>
            </a:r>
            <a:br>
              <a:rPr lang="en-US" sz="2800" i="1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H Ebbinghaus</a:t>
            </a:r>
          </a:p>
          <a:p>
            <a:r>
              <a:rPr lang="en-US" sz="2800">
                <a:ea typeface="+mj-lt"/>
                <a:cs typeface="+mj-lt"/>
              </a:rPr>
              <a:t>New York Dover</a:t>
            </a:r>
          </a:p>
          <a:p>
            <a:r>
              <a:rPr lang="en-US" sz="2800">
                <a:ea typeface="+mj-lt"/>
                <a:cs typeface="+mj-lt"/>
              </a:rPr>
              <a:t>(1885/1974)</a:t>
            </a:r>
          </a:p>
        </p:txBody>
      </p:sp>
      <p:pic>
        <p:nvPicPr>
          <p:cNvPr id="3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0C6C38E-E12E-4B8C-8825-D69A6F6E6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94" y="3735444"/>
            <a:ext cx="1817581" cy="24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BF163781-D717-4631-9133-324FFA43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292" y="1252912"/>
            <a:ext cx="7384296" cy="4351338"/>
          </a:xfr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0817EA9-CA98-41CA-8124-FA1753A4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825" y="6351646"/>
            <a:ext cx="529905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Borrowed from Professor Michael </a:t>
            </a:r>
            <a:r>
              <a:rPr lang="en-US">
                <a:solidFill>
                  <a:srgbClr val="FFFFFF"/>
                </a:solidFill>
              </a:rPr>
              <a:t>Palmer UVA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Center for Teaching Excellence​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436B6-6B9F-4FE1-9ACD-A2367819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238" y="375589"/>
            <a:ext cx="2613872" cy="32238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i="1">
                <a:ea typeface="+mj-lt"/>
                <a:cs typeface="+mj-lt"/>
              </a:rPr>
              <a:t>Memory: A contribution to experimental psychology</a:t>
            </a:r>
            <a:r>
              <a:rPr lang="en-US" sz="2800">
                <a:ea typeface="+mj-lt"/>
                <a:cs typeface="+mj-lt"/>
              </a:rPr>
              <a:t> by </a:t>
            </a:r>
            <a:br>
              <a:rPr lang="en-US" sz="2800" i="1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H Ebbinghaus</a:t>
            </a:r>
          </a:p>
          <a:p>
            <a:r>
              <a:rPr lang="en-US" sz="2800">
                <a:ea typeface="+mj-lt"/>
                <a:cs typeface="+mj-lt"/>
              </a:rPr>
              <a:t>New York Dover</a:t>
            </a:r>
          </a:p>
          <a:p>
            <a:r>
              <a:rPr lang="en-US" sz="2800">
                <a:ea typeface="+mj-lt"/>
                <a:cs typeface="+mj-lt"/>
              </a:rPr>
              <a:t>(1885/1974)</a:t>
            </a:r>
          </a:p>
        </p:txBody>
      </p:sp>
      <p:pic>
        <p:nvPicPr>
          <p:cNvPr id="3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A60CB49-9F91-4099-9E9D-F473BC99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94" y="3735444"/>
            <a:ext cx="1817581" cy="24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54129F7B-7E42-4C9C-B2AE-21C81E393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292" y="1257765"/>
            <a:ext cx="7384296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9DBD5-D228-4949-8901-D87C9E6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825" y="6351646"/>
            <a:ext cx="529905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Borrowed from Professor Michael </a:t>
            </a:r>
            <a:r>
              <a:rPr lang="en-US">
                <a:solidFill>
                  <a:srgbClr val="FFFFFF"/>
                </a:solidFill>
              </a:rPr>
              <a:t>Palmer UVA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Center for Teaching Excellence​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F26A-4C94-40BB-AA0B-41E7CED1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238" y="375589"/>
            <a:ext cx="2613872" cy="32238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i="1">
                <a:ea typeface="+mj-lt"/>
                <a:cs typeface="+mj-lt"/>
              </a:rPr>
              <a:t>Memory: A contribution to experimental psychology</a:t>
            </a:r>
            <a:r>
              <a:rPr lang="en-US" sz="2800">
                <a:ea typeface="+mj-lt"/>
                <a:cs typeface="+mj-lt"/>
              </a:rPr>
              <a:t> by </a:t>
            </a:r>
            <a:br>
              <a:rPr lang="en-US" sz="2800" i="1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H Ebbinghaus</a:t>
            </a:r>
          </a:p>
          <a:p>
            <a:r>
              <a:rPr lang="en-US" sz="2800">
                <a:ea typeface="+mj-lt"/>
                <a:cs typeface="+mj-lt"/>
              </a:rPr>
              <a:t>New York Dover</a:t>
            </a:r>
          </a:p>
          <a:p>
            <a:r>
              <a:rPr lang="en-US" sz="2800">
                <a:ea typeface="+mj-lt"/>
                <a:cs typeface="+mj-lt"/>
              </a:rPr>
              <a:t>(1885/1974)</a:t>
            </a:r>
          </a:p>
        </p:txBody>
      </p:sp>
      <p:pic>
        <p:nvPicPr>
          <p:cNvPr id="3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B5045FA-001F-4F02-B243-8B4708970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94" y="3735444"/>
            <a:ext cx="1817581" cy="24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0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6EC183C1-F4EC-4ACE-87E7-D6C79BBC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292" y="1257765"/>
            <a:ext cx="7384296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98DF9-1155-44F4-B7E5-58C1D990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825" y="6351646"/>
            <a:ext cx="529905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Borrowed from Professor Michael </a:t>
            </a:r>
            <a:r>
              <a:rPr lang="en-US">
                <a:solidFill>
                  <a:srgbClr val="FFFFFF"/>
                </a:solidFill>
              </a:rPr>
              <a:t>Palmer UVA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Center for Teaching Excellence​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E6061-ED03-40A8-B69E-FFF7F15F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238" y="375589"/>
            <a:ext cx="2613872" cy="32238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i="1">
                <a:ea typeface="+mj-lt"/>
                <a:cs typeface="+mj-lt"/>
              </a:rPr>
              <a:t>Memory: A contribution to experimental psychology</a:t>
            </a:r>
            <a:r>
              <a:rPr lang="en-US" sz="2800">
                <a:ea typeface="+mj-lt"/>
                <a:cs typeface="+mj-lt"/>
              </a:rPr>
              <a:t> by </a:t>
            </a:r>
            <a:br>
              <a:rPr lang="en-US" sz="2800" i="1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H Ebbinghaus</a:t>
            </a:r>
          </a:p>
          <a:p>
            <a:r>
              <a:rPr lang="en-US" sz="2800">
                <a:ea typeface="+mj-lt"/>
                <a:cs typeface="+mj-lt"/>
              </a:rPr>
              <a:t>New York Dover</a:t>
            </a:r>
          </a:p>
          <a:p>
            <a:r>
              <a:rPr lang="en-US" sz="2800">
                <a:ea typeface="+mj-lt"/>
                <a:cs typeface="+mj-lt"/>
              </a:rPr>
              <a:t>(1885/1974)</a:t>
            </a:r>
          </a:p>
        </p:txBody>
      </p:sp>
      <p:pic>
        <p:nvPicPr>
          <p:cNvPr id="3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4F8F290-9905-47F4-9F85-F3912C471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94" y="3735444"/>
            <a:ext cx="1817581" cy="24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17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Communicating with Data  Studies on Learning</vt:lpstr>
      <vt:lpstr>How to actually learn something</vt:lpstr>
      <vt:lpstr>Testing is Good!</vt:lpstr>
      <vt:lpstr>Testing is Good!</vt:lpstr>
      <vt:lpstr>PowerPoint Presentation</vt:lpstr>
      <vt:lpstr>How Forgetting Happens</vt:lpstr>
      <vt:lpstr>Memory: A contribution to experimental psychology by  H Ebbinghaus New York Dover (1885/1974)</vt:lpstr>
      <vt:lpstr>Memory: A contribution to experimental psychology by  H Ebbinghaus New York Dover (1885/1974)</vt:lpstr>
      <vt:lpstr>Memory: A contribution to experimental psychology by  H Ebbinghaus New York Dover (1885/1974)</vt:lpstr>
      <vt:lpstr>Memory: A contribution to experimental psychology by  H Ebbinghaus New York Dover (1885/1974)</vt:lpstr>
      <vt:lpstr>Replication and Analysis of Ebbinghaus’ Forgetting Curve  JMJ Murre &amp; J Dros (2015)</vt:lpstr>
      <vt:lpstr>Memory: A contribution to experimental psychology by  H Ebbinghaus New York Dover (1885/1974)</vt:lpstr>
      <vt:lpstr>More      Evidence</vt:lpstr>
      <vt:lpstr>How to make learning easier</vt:lpstr>
      <vt:lpstr>Presented to UVA Faculty</vt:lpstr>
      <vt:lpstr>As Published in the Paper</vt:lpstr>
      <vt:lpstr>What's not to like about this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515</cp:revision>
  <dcterms:created xsi:type="dcterms:W3CDTF">2020-10-18T13:39:35Z</dcterms:created>
  <dcterms:modified xsi:type="dcterms:W3CDTF">2021-02-09T15:15:11Z</dcterms:modified>
</cp:coreProperties>
</file>