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20" r:id="rId5"/>
    <p:sldId id="327" r:id="rId6"/>
    <p:sldId id="266" r:id="rId7"/>
    <p:sldId id="31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267" r:id="rId17"/>
    <p:sldId id="269" r:id="rId18"/>
    <p:sldId id="271" r:id="rId19"/>
    <p:sldId id="296" r:id="rId20"/>
    <p:sldId id="294" r:id="rId21"/>
    <p:sldId id="265" r:id="rId22"/>
    <p:sldId id="295" r:id="rId23"/>
    <p:sldId id="297" r:id="rId24"/>
    <p:sldId id="270" r:id="rId25"/>
    <p:sldId id="322" r:id="rId26"/>
    <p:sldId id="323" r:id="rId27"/>
    <p:sldId id="298" r:id="rId28"/>
    <p:sldId id="315" r:id="rId29"/>
    <p:sldId id="316" r:id="rId30"/>
    <p:sldId id="324" r:id="rId31"/>
    <p:sldId id="325" r:id="rId32"/>
    <p:sldId id="289" r:id="rId33"/>
    <p:sldId id="287" r:id="rId34"/>
    <p:sldId id="290" r:id="rId35"/>
    <p:sldId id="288" r:id="rId36"/>
    <p:sldId id="326" r:id="rId37"/>
    <p:sldId id="262" r:id="rId38"/>
    <p:sldId id="280" r:id="rId39"/>
    <p:sldId id="274" r:id="rId40"/>
    <p:sldId id="268" r:id="rId41"/>
    <p:sldId id="314" r:id="rId42"/>
    <p:sldId id="275" r:id="rId43"/>
    <p:sldId id="276" r:id="rId44"/>
    <p:sldId id="277" r:id="rId45"/>
    <p:sldId id="278" r:id="rId46"/>
    <p:sldId id="259" r:id="rId47"/>
    <p:sldId id="299" r:id="rId48"/>
    <p:sldId id="301" r:id="rId49"/>
    <p:sldId id="300" r:id="rId50"/>
    <p:sldId id="30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C2ED7-AE21-B9EF-65D0-FC19E656FBFA}" v="6914" dt="2020-12-16T15:29:57.536"/>
    <p1510:client id="{B1699377-69B2-C1EE-CC9A-21A533F9F0F2}" v="937" dt="2020-12-17T14:09:07.908"/>
    <p1510:client id="{D675C6A2-45C6-ECBC-8BC5-FE629ED07B9A}" v="196" dt="2020-12-17T18:52:46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rtz, Scott (gck8gd)" userId="S::gck8gd@virginia.edu::b9bb6145-a89d-4415-a5be-417b375d8448" providerId="AD" clId="Web-{9E5C2ED7-AE21-B9EF-65D0-FC19E656FBFA}"/>
    <pc:docChg chg="addSld delSld modSld sldOrd">
      <pc:chgData name="Schwartz, Scott (gck8gd)" userId="S::gck8gd@virginia.edu::b9bb6145-a89d-4415-a5be-417b375d8448" providerId="AD" clId="Web-{9E5C2ED7-AE21-B9EF-65D0-FC19E656FBFA}" dt="2020-12-16T15:29:57.536" v="6879" actId="20577"/>
      <pc:docMkLst>
        <pc:docMk/>
      </pc:docMkLst>
      <pc:sldChg chg="addSp modSp">
        <pc:chgData name="Schwartz, Scott (gck8gd)" userId="S::gck8gd@virginia.edu::b9bb6145-a89d-4415-a5be-417b375d8448" providerId="AD" clId="Web-{9E5C2ED7-AE21-B9EF-65D0-FC19E656FBFA}" dt="2020-12-16T15:11:30.683" v="6302" actId="1076"/>
        <pc:sldMkLst>
          <pc:docMk/>
          <pc:sldMk cId="4141345911" sldId="256"/>
        </pc:sldMkLst>
        <pc:spChg chg="mod">
          <ac:chgData name="Schwartz, Scott (gck8gd)" userId="S::gck8gd@virginia.edu::b9bb6145-a89d-4415-a5be-417b375d8448" providerId="AD" clId="Web-{9E5C2ED7-AE21-B9EF-65D0-FC19E656FBFA}" dt="2020-12-15T17:46:20.793" v="78" actId="20577"/>
          <ac:spMkLst>
            <pc:docMk/>
            <pc:sldMk cId="4141345911" sldId="256"/>
            <ac:spMk id="2" creationId="{00000000-0000-0000-0000-000000000000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5T17:46:32.090" v="83" actId="20577"/>
          <ac:spMkLst>
            <pc:docMk/>
            <pc:sldMk cId="4141345911" sldId="256"/>
            <ac:spMk id="3" creationId="{00000000-0000-0000-0000-00000000000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15:11:30.683" v="6302" actId="1076"/>
          <ac:spMkLst>
            <pc:docMk/>
            <pc:sldMk cId="4141345911" sldId="256"/>
            <ac:spMk id="4" creationId="{D8F1291E-31A3-4F09-8C9D-74CE09586449}"/>
          </ac:spMkLst>
        </pc:spChg>
      </pc:sldChg>
      <pc:sldChg chg="addSp delSp modSp new ord">
        <pc:chgData name="Schwartz, Scott (gck8gd)" userId="S::gck8gd@virginia.edu::b9bb6145-a89d-4415-a5be-417b375d8448" providerId="AD" clId="Web-{9E5C2ED7-AE21-B9EF-65D0-FC19E656FBFA}" dt="2020-12-16T00:58:29.144" v="3913"/>
        <pc:sldMkLst>
          <pc:docMk/>
          <pc:sldMk cId="3573041351" sldId="257"/>
        </pc:sldMkLst>
        <pc:spChg chg="mod">
          <ac:chgData name="Schwartz, Scott (gck8gd)" userId="S::gck8gd@virginia.edu::b9bb6145-a89d-4415-a5be-417b375d8448" providerId="AD" clId="Web-{9E5C2ED7-AE21-B9EF-65D0-FC19E656FBFA}" dt="2020-12-15T18:28:56.462" v="698" actId="20577"/>
          <ac:spMkLst>
            <pc:docMk/>
            <pc:sldMk cId="3573041351" sldId="257"/>
            <ac:spMk id="2" creationId="{FFF97B09-A1B6-462E-A32F-BF91A7065F93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7:52:18.100" v="85"/>
          <ac:spMkLst>
            <pc:docMk/>
            <pc:sldMk cId="3573041351" sldId="257"/>
            <ac:spMk id="3" creationId="{098B2518-EF7A-451B-B012-FD3C610223D2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7:58:00.360" v="287"/>
          <ac:spMkLst>
            <pc:docMk/>
            <pc:sldMk cId="3573041351" sldId="257"/>
            <ac:spMk id="7" creationId="{EF655EFD-FBEC-4628-9CDB-8734CE50EAC8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7:58:22.158" v="329"/>
          <ac:spMkLst>
            <pc:docMk/>
            <pc:sldMk cId="3573041351" sldId="257"/>
            <ac:spMk id="9" creationId="{DA11FA5B-523C-420F-822D-70624EFE22F7}"/>
          </ac:spMkLst>
        </pc:spChg>
        <pc:picChg chg="add del mod ord">
          <ac:chgData name="Schwartz, Scott (gck8gd)" userId="S::gck8gd@virginia.edu::b9bb6145-a89d-4415-a5be-417b375d8448" providerId="AD" clId="Web-{9E5C2ED7-AE21-B9EF-65D0-FC19E656FBFA}" dt="2020-12-15T17:54:28.760" v="97"/>
          <ac:picMkLst>
            <pc:docMk/>
            <pc:sldMk cId="3573041351" sldId="257"/>
            <ac:picMk id="4" creationId="{6856F6A1-D0AE-4AB2-8DBE-ADFBBB29CD9C}"/>
          </ac:picMkLst>
        </pc:picChg>
        <pc:picChg chg="add mod ord">
          <ac:chgData name="Schwartz, Scott (gck8gd)" userId="S::gck8gd@virginia.edu::b9bb6145-a89d-4415-a5be-417b375d8448" providerId="AD" clId="Web-{9E5C2ED7-AE21-B9EF-65D0-FC19E656FBFA}" dt="2020-12-15T17:54:07.228" v="92"/>
          <ac:picMkLst>
            <pc:docMk/>
            <pc:sldMk cId="3573041351" sldId="257"/>
            <ac:picMk id="5" creationId="{45AE6CAE-E189-41B8-A3B3-4D78AE5CBAAD}"/>
          </ac:picMkLst>
        </pc:pic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06:30.108" v="3954" actId="1076"/>
        <pc:sldMkLst>
          <pc:docMk/>
          <pc:sldMk cId="2673204097" sldId="258"/>
        </pc:sldMkLst>
        <pc:spChg chg="mod">
          <ac:chgData name="Schwartz, Scott (gck8gd)" userId="S::gck8gd@virginia.edu::b9bb6145-a89d-4415-a5be-417b375d8448" providerId="AD" clId="Web-{9E5C2ED7-AE21-B9EF-65D0-FC19E656FBFA}" dt="2020-12-16T01:05:14.590" v="3919" actId="20577"/>
          <ac:spMkLst>
            <pc:docMk/>
            <pc:sldMk cId="2673204097" sldId="258"/>
            <ac:spMk id="2" creationId="{FFF97B09-A1B6-462E-A32F-BF91A7065F93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06:30.108" v="3954" actId="1076"/>
          <ac:spMkLst>
            <pc:docMk/>
            <pc:sldMk cId="2673204097" sldId="258"/>
            <ac:spMk id="3" creationId="{C6CECFBA-7C74-43BA-8384-F07790B21C39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8:27:29.741" v="683"/>
          <ac:spMkLst>
            <pc:docMk/>
            <pc:sldMk cId="2673204097" sldId="258"/>
            <ac:spMk id="6" creationId="{35F142F3-2E8D-4E45-947C-BC59FD83C0DE}"/>
          </ac:spMkLst>
        </pc:spChg>
        <pc:picChg chg="add mod">
          <ac:chgData name="Schwartz, Scott (gck8gd)" userId="S::gck8gd@virginia.edu::b9bb6145-a89d-4415-a5be-417b375d8448" providerId="AD" clId="Web-{9E5C2ED7-AE21-B9EF-65D0-FC19E656FBFA}" dt="2020-12-15T18:27:42.913" v="687" actId="1076"/>
          <ac:picMkLst>
            <pc:docMk/>
            <pc:sldMk cId="2673204097" sldId="258"/>
            <ac:picMk id="8" creationId="{0DC53ECA-CF8A-4E05-88F6-CF8CF9DF8EEE}"/>
          </ac:picMkLst>
        </pc:picChg>
      </pc:sldChg>
      <pc:sldChg chg="addSp delSp modSp add mod ord replId setBg">
        <pc:chgData name="Schwartz, Scott (gck8gd)" userId="S::gck8gd@virginia.edu::b9bb6145-a89d-4415-a5be-417b375d8448" providerId="AD" clId="Web-{9E5C2ED7-AE21-B9EF-65D0-FC19E656FBFA}" dt="2020-12-16T02:29:21.986" v="5685" actId="1076"/>
        <pc:sldMkLst>
          <pc:docMk/>
          <pc:sldMk cId="3484834911" sldId="259"/>
        </pc:sldMkLst>
        <pc:spChg chg="add del mod ord">
          <ac:chgData name="Schwartz, Scott (gck8gd)" userId="S::gck8gd@virginia.edu::b9bb6145-a89d-4415-a5be-417b375d8448" providerId="AD" clId="Web-{9E5C2ED7-AE21-B9EF-65D0-FC19E656FBFA}" dt="2020-12-16T02:29:02.282" v="5670" actId="20577"/>
          <ac:spMkLst>
            <pc:docMk/>
            <pc:sldMk cId="3484834911" sldId="259"/>
            <ac:spMk id="2" creationId="{FFF97B09-A1B6-462E-A32F-BF91A7065F93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8:14.375" v="5654" actId="1076"/>
          <ac:spMkLst>
            <pc:docMk/>
            <pc:sldMk cId="3484834911" sldId="259"/>
            <ac:spMk id="3" creationId="{848F021A-B00D-4928-BAC8-F9C2503428C3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2:28:31.813" v="5659"/>
          <ac:spMkLst>
            <pc:docMk/>
            <pc:sldMk cId="3484834911" sldId="259"/>
            <ac:spMk id="5" creationId="{AF70DAE1-9277-47C6-A0AB-92360AABEA65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9:21.986" v="5685" actId="1076"/>
          <ac:spMkLst>
            <pc:docMk/>
            <pc:sldMk cId="3484834911" sldId="259"/>
            <ac:spMk id="6" creationId="{2AF1C70E-D02F-408A-8E54-CFB31EF9FDEF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5T18:34:12.815" v="796"/>
          <ac:spMkLst>
            <pc:docMk/>
            <pc:sldMk cId="3484834911" sldId="259"/>
            <ac:spMk id="6" creationId="{35F142F3-2E8D-4E45-947C-BC59FD83C0DE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7:59:32.175" v="338"/>
          <ac:spMkLst>
            <pc:docMk/>
            <pc:sldMk cId="3484834911" sldId="259"/>
            <ac:spMk id="7" creationId="{5346EA3B-7FBD-4088-91AF-4F7CB60D1D43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15" creationId="{D2B54B4E-3454-4B76-B85A-8512B77298D7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17" creationId="{7EFFE965-5586-4889-A74D-3A6080D04B44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19" creationId="{5BC4125D-18D9-4A65-82B6-C24FE9434FAF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21" creationId="{A86DE327-0F45-4F54-BB6C-68A093CE55CC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23" creationId="{795857C2-E6E7-405A-B5A3-4DE3B50A7BCF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27" creationId="{59927151-A240-4B00-831C-DFD950CD2833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29" creationId="{3D04C96E-CF3E-4EBA-9347-12AD2A989F53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31" creationId="{6657489A-1236-47A1-A5CB-0F5E9DAB81A4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35:55.365" v="803"/>
          <ac:spMkLst>
            <pc:docMk/>
            <pc:sldMk cId="3484834911" sldId="259"/>
            <ac:spMk id="33" creationId="{3651C7AC-D40B-412D-A4BA-1F9DD8D988FE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5T17:59:25.956" v="337"/>
          <ac:picMkLst>
            <pc:docMk/>
            <pc:sldMk cId="3484834911" sldId="259"/>
            <ac:picMk id="4" creationId="{6856F6A1-D0AE-4AB2-8DBE-ADFBBB29CD9C}"/>
          </ac:picMkLst>
        </pc:picChg>
        <pc:picChg chg="del">
          <ac:chgData name="Schwartz, Scott (gck8gd)" userId="S::gck8gd@virginia.edu::b9bb6145-a89d-4415-a5be-417b375d8448" providerId="AD" clId="Web-{9E5C2ED7-AE21-B9EF-65D0-FC19E656FBFA}" dt="2020-12-15T17:59:24.597" v="336"/>
          <ac:picMkLst>
            <pc:docMk/>
            <pc:sldMk cId="3484834911" sldId="259"/>
            <ac:picMk id="5" creationId="{45AE6CAE-E189-41B8-A3B3-4D78AE5CBAAD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5T18:35:55.365" v="803"/>
          <ac:picMkLst>
            <pc:docMk/>
            <pc:sldMk cId="3484834911" sldId="259"/>
            <ac:picMk id="8" creationId="{1F56207F-5BCB-4151-9FDB-DDBD4FEC7A2E}"/>
          </ac:picMkLst>
        </pc:picChg>
        <pc:picChg chg="add">
          <ac:chgData name="Schwartz, Scott (gck8gd)" userId="S::gck8gd@virginia.edu::b9bb6145-a89d-4415-a5be-417b375d8448" providerId="AD" clId="Web-{9E5C2ED7-AE21-B9EF-65D0-FC19E656FBFA}" dt="2020-12-15T18:35:55.365" v="803"/>
          <ac:picMkLst>
            <pc:docMk/>
            <pc:sldMk cId="3484834911" sldId="259"/>
            <ac:picMk id="13" creationId="{4C886762-16F0-4868-B83A-26174621418A}"/>
          </ac:picMkLst>
        </pc:picChg>
        <pc:picChg chg="add">
          <ac:chgData name="Schwartz, Scott (gck8gd)" userId="S::gck8gd@virginia.edu::b9bb6145-a89d-4415-a5be-417b375d8448" providerId="AD" clId="Web-{9E5C2ED7-AE21-B9EF-65D0-FC19E656FBFA}" dt="2020-12-15T18:35:55.365" v="803"/>
          <ac:picMkLst>
            <pc:docMk/>
            <pc:sldMk cId="3484834911" sldId="259"/>
            <ac:picMk id="25" creationId="{BA80A27A-7F13-4360-8617-D2F8720EE7D5}"/>
          </ac:picMkLst>
        </pc:picChg>
      </pc:sldChg>
      <pc:sldChg chg="modSp add del ord replId">
        <pc:chgData name="Schwartz, Scott (gck8gd)" userId="S::gck8gd@virginia.edu::b9bb6145-a89d-4415-a5be-417b375d8448" providerId="AD" clId="Web-{9E5C2ED7-AE21-B9EF-65D0-FC19E656FBFA}" dt="2020-12-16T15:27:30.341" v="6754"/>
        <pc:sldMkLst>
          <pc:docMk/>
          <pc:sldMk cId="3027456917" sldId="260"/>
        </pc:sldMkLst>
        <pc:spChg chg="mod">
          <ac:chgData name="Schwartz, Scott (gck8gd)" userId="S::gck8gd@virginia.edu::b9bb6145-a89d-4415-a5be-417b375d8448" providerId="AD" clId="Web-{9E5C2ED7-AE21-B9EF-65D0-FC19E656FBFA}" dt="2020-12-15T18:38:23.901" v="815" actId="20577"/>
          <ac:spMkLst>
            <pc:docMk/>
            <pc:sldMk cId="3027456917" sldId="260"/>
            <ac:spMk id="2" creationId="{FFF97B09-A1B6-462E-A32F-BF91A7065F93}"/>
          </ac:spMkLst>
        </pc:spChg>
      </pc:sldChg>
      <pc:sldChg chg="modSp add del ord replId">
        <pc:chgData name="Schwartz, Scott (gck8gd)" userId="S::gck8gd@virginia.edu::b9bb6145-a89d-4415-a5be-417b375d8448" providerId="AD" clId="Web-{9E5C2ED7-AE21-B9EF-65D0-FC19E656FBFA}" dt="2020-12-16T15:27:30.341" v="6753"/>
        <pc:sldMkLst>
          <pc:docMk/>
          <pc:sldMk cId="3608820831" sldId="261"/>
        </pc:sldMkLst>
        <pc:spChg chg="mod">
          <ac:chgData name="Schwartz, Scott (gck8gd)" userId="S::gck8gd@virginia.edu::b9bb6145-a89d-4415-a5be-417b375d8448" providerId="AD" clId="Web-{9E5C2ED7-AE21-B9EF-65D0-FC19E656FBFA}" dt="2020-12-15T18:26:56.287" v="677" actId="20577"/>
          <ac:spMkLst>
            <pc:docMk/>
            <pc:sldMk cId="3608820831" sldId="261"/>
            <ac:spMk id="2" creationId="{FFF97B09-A1B6-462E-A32F-BF91A7065F93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5T18:30:05.073" v="732" actId="20577"/>
          <ac:spMkLst>
            <pc:docMk/>
            <pc:sldMk cId="3608820831" sldId="261"/>
            <ac:spMk id="6" creationId="{35F142F3-2E8D-4E45-947C-BC59FD83C0DE}"/>
          </ac:spMkLst>
        </pc:spChg>
      </pc:sldChg>
      <pc:sldChg chg="addSp delSp modSp add mod ord replId setBg">
        <pc:chgData name="Schwartz, Scott (gck8gd)" userId="S::gck8gd@virginia.edu::b9bb6145-a89d-4415-a5be-417b375d8448" providerId="AD" clId="Web-{9E5C2ED7-AE21-B9EF-65D0-FC19E656FBFA}" dt="2020-12-16T01:08:24.673" v="3967"/>
        <pc:sldMkLst>
          <pc:docMk/>
          <pc:sldMk cId="325500603" sldId="262"/>
        </pc:sldMkLst>
        <pc:spChg chg="add del mod">
          <ac:chgData name="Schwartz, Scott (gck8gd)" userId="S::gck8gd@virginia.edu::b9bb6145-a89d-4415-a5be-417b375d8448" providerId="AD" clId="Web-{9E5C2ED7-AE21-B9EF-65D0-FC19E656FBFA}" dt="2020-12-16T00:15:23.303" v="2932"/>
          <ac:spMkLst>
            <pc:docMk/>
            <pc:sldMk cId="325500603" sldId="262"/>
            <ac:spMk id="2" creationId="{61E904F5-BF95-4167-9F94-CDCE7C5E9F65}"/>
          </ac:spMkLst>
        </pc:spChg>
        <pc:spChg chg="del mod ord">
          <ac:chgData name="Schwartz, Scott (gck8gd)" userId="S::gck8gd@virginia.edu::b9bb6145-a89d-4415-a5be-417b375d8448" providerId="AD" clId="Web-{9E5C2ED7-AE21-B9EF-65D0-FC19E656FBFA}" dt="2020-12-15T18:14:31.311" v="621"/>
          <ac:spMkLst>
            <pc:docMk/>
            <pc:sldMk cId="325500603" sldId="262"/>
            <ac:spMk id="2" creationId="{FFF97B09-A1B6-462E-A32F-BF91A7065F93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8:07:19.345" v="474"/>
          <ac:spMkLst>
            <pc:docMk/>
            <pc:sldMk cId="325500603" sldId="262"/>
            <ac:spMk id="3" creationId="{C6CECFBA-7C74-43BA-8384-F07790B21C39}"/>
          </ac:spMkLst>
        </pc:spChg>
        <pc:spChg chg="mod ord">
          <ac:chgData name="Schwartz, Scott (gck8gd)" userId="S::gck8gd@virginia.edu::b9bb6145-a89d-4415-a5be-417b375d8448" providerId="AD" clId="Web-{9E5C2ED7-AE21-B9EF-65D0-FC19E656FBFA}" dt="2020-12-16T00:15:58.210" v="2945" actId="1076"/>
          <ac:spMkLst>
            <pc:docMk/>
            <pc:sldMk cId="325500603" sldId="262"/>
            <ac:spMk id="6" creationId="{35F142F3-2E8D-4E45-947C-BC59FD83C0DE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8:12:03.760" v="561"/>
          <ac:spMkLst>
            <pc:docMk/>
            <pc:sldMk cId="325500603" sldId="262"/>
            <ac:spMk id="8" creationId="{6AD401FF-834A-459D-ACB6-68015348F3D9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15:27.507" v="2933"/>
          <ac:spMkLst>
            <pc:docMk/>
            <pc:sldMk cId="325500603" sldId="262"/>
            <ac:spMk id="9" creationId="{DD218F10-3603-4908-AEEA-21BAF7D9FA1C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8:11:59.729" v="560"/>
          <ac:spMkLst>
            <pc:docMk/>
            <pc:sldMk cId="325500603" sldId="262"/>
            <ac:spMk id="10" creationId="{51CAAD74-D4B6-4BF9-BB1E-9258F37DC921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16:16.586" v="2948"/>
          <ac:spMkLst>
            <pc:docMk/>
            <pc:sldMk cId="325500603" sldId="262"/>
            <ac:spMk id="10" creationId="{ADAAE1DC-1CEF-43A7-B1A2-760048CB43F8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18:14:36.015" v="622"/>
          <ac:spMkLst>
            <pc:docMk/>
            <pc:sldMk cId="325500603" sldId="262"/>
            <ac:spMk id="11" creationId="{3746E858-D9B7-407B-90CD-3CE87589A96D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8:08:11.581" v="479"/>
          <ac:spMkLst>
            <pc:docMk/>
            <pc:sldMk cId="325500603" sldId="262"/>
            <ac:spMk id="12" creationId="{00EF3C38-8DAE-4B7F-AA51-4084DF99D098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16:26.805" v="2951"/>
          <ac:spMkLst>
            <pc:docMk/>
            <pc:sldMk cId="325500603" sldId="262"/>
            <ac:spMk id="14" creationId="{E11ECD59-529D-4263-8E67-0576A34541FA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17:29.666" v="2988"/>
          <ac:spMkLst>
            <pc:docMk/>
            <pc:sldMk cId="325500603" sldId="262"/>
            <ac:spMk id="15" creationId="{1767B28D-285C-4862-8C86-11BD4FE68630}"/>
          </ac:spMkLst>
        </pc:spChg>
        <pc:picChg chg="mod">
          <ac:chgData name="Schwartz, Scott (gck8gd)" userId="S::gck8gd@virginia.edu::b9bb6145-a89d-4415-a5be-417b375d8448" providerId="AD" clId="Web-{9E5C2ED7-AE21-B9EF-65D0-FC19E656FBFA}" dt="2020-12-15T18:08:11.581" v="479"/>
          <ac:picMkLst>
            <pc:docMk/>
            <pc:sldMk cId="325500603" sldId="262"/>
            <ac:picMk id="4" creationId="{6856F6A1-D0AE-4AB2-8DBE-ADFBBB29CD9C}"/>
          </ac:picMkLst>
        </pc:picChg>
        <pc:picChg chg="mod">
          <ac:chgData name="Schwartz, Scott (gck8gd)" userId="S::gck8gd@virginia.edu::b9bb6145-a89d-4415-a5be-417b375d8448" providerId="AD" clId="Web-{9E5C2ED7-AE21-B9EF-65D0-FC19E656FBFA}" dt="2020-12-15T18:08:11.581" v="479"/>
          <ac:picMkLst>
            <pc:docMk/>
            <pc:sldMk cId="325500603" sldId="262"/>
            <ac:picMk id="5" creationId="{45AE6CAE-E189-41B8-A3B3-4D78AE5CBAAD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5T18:08:11.581" v="479"/>
          <ac:picMkLst>
            <pc:docMk/>
            <pc:sldMk cId="325500603" sldId="262"/>
            <ac:picMk id="7" creationId="{AE34B0B9-D242-43AA-845D-726D97AF1A87}"/>
          </ac:picMkLst>
        </pc:picChg>
      </pc:sldChg>
      <pc:sldChg chg="delSp add del ord replId">
        <pc:chgData name="Schwartz, Scott (gck8gd)" userId="S::gck8gd@virginia.edu::b9bb6145-a89d-4415-a5be-417b375d8448" providerId="AD" clId="Web-{9E5C2ED7-AE21-B9EF-65D0-FC19E656FBFA}" dt="2020-12-15T18:28:30.899" v="697"/>
        <pc:sldMkLst>
          <pc:docMk/>
          <pc:sldMk cId="83140258" sldId="263"/>
        </pc:sldMkLst>
        <pc:spChg chg="del">
          <ac:chgData name="Schwartz, Scott (gck8gd)" userId="S::gck8gd@virginia.edu::b9bb6145-a89d-4415-a5be-417b375d8448" providerId="AD" clId="Web-{9E5C2ED7-AE21-B9EF-65D0-FC19E656FBFA}" dt="2020-12-15T18:27:09.396" v="680"/>
          <ac:spMkLst>
            <pc:docMk/>
            <pc:sldMk cId="83140258" sldId="263"/>
            <ac:spMk id="6" creationId="{35F142F3-2E8D-4E45-947C-BC59FD83C0DE}"/>
          </ac:spMkLst>
        </pc:spChg>
      </pc:sldChg>
      <pc:sldChg chg="addSp delSp modSp new del mod setBg">
        <pc:chgData name="Schwartz, Scott (gck8gd)" userId="S::gck8gd@virginia.edu::b9bb6145-a89d-4415-a5be-417b375d8448" providerId="AD" clId="Web-{9E5C2ED7-AE21-B9EF-65D0-FC19E656FBFA}" dt="2020-12-16T00:13:10.175" v="2893"/>
        <pc:sldMkLst>
          <pc:docMk/>
          <pc:sldMk cId="2208145157" sldId="263"/>
        </pc:sldMkLst>
        <pc:spChg chg="mod">
          <ac:chgData name="Schwartz, Scott (gck8gd)" userId="S::gck8gd@virginia.edu::b9bb6145-a89d-4415-a5be-417b375d8448" providerId="AD" clId="Web-{9E5C2ED7-AE21-B9EF-65D0-FC19E656FBFA}" dt="2020-12-15T23:48:54.423" v="1882" actId="20577"/>
          <ac:spMkLst>
            <pc:docMk/>
            <pc:sldMk cId="2208145157" sldId="263"/>
            <ac:spMk id="2" creationId="{70B175FC-111D-4129-935D-9131B795E89F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5T19:05:24.454" v="840"/>
          <ac:spMkLst>
            <pc:docMk/>
            <pc:sldMk cId="2208145157" sldId="263"/>
            <ac:spMk id="3" creationId="{75C20BC4-0297-4761-B244-1909AD000B12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12:32.253" v="2875"/>
          <ac:spMkLst>
            <pc:docMk/>
            <pc:sldMk cId="2208145157" sldId="263"/>
            <ac:spMk id="3" creationId="{ACE088D5-A139-4CAD-B61B-8E240836FF4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0:12:49.284" v="2880" actId="20577"/>
          <ac:spMkLst>
            <pc:docMk/>
            <pc:sldMk cId="2208145157" sldId="263"/>
            <ac:spMk id="4" creationId="{FE76918F-29D7-41FE-AE24-2516B608047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0:13:03.816" v="2892" actId="20577"/>
          <ac:spMkLst>
            <pc:docMk/>
            <pc:sldMk cId="2208145157" sldId="263"/>
            <ac:spMk id="5" creationId="{7ABB5808-2258-4610-AABC-F9F973EBF049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23:40:40.771" v="1362"/>
          <ac:spMkLst>
            <pc:docMk/>
            <pc:sldMk cId="2208145157" sldId="263"/>
            <ac:spMk id="7" creationId="{1EB7DA85-033A-4538-9F65-E0E22555812C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23:40:02.239" v="1358"/>
          <ac:spMkLst>
            <pc:docMk/>
            <pc:sldMk cId="2208145157" sldId="263"/>
            <ac:spMk id="9" creationId="{DAC419FE-F181-4D84-918D-08A673069017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5:04.516" v="820"/>
          <ac:spMkLst>
            <pc:docMk/>
            <pc:sldMk cId="2208145157" sldId="263"/>
            <ac:spMk id="10" creationId="{1DABCD50-2A43-4A08-8C91-7149DE056855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5:04.516" v="820"/>
          <ac:spMkLst>
            <pc:docMk/>
            <pc:sldMk cId="2208145157" sldId="263"/>
            <ac:spMk id="12" creationId="{0B66C21B-84DF-40D9-824D-29F01DB1711A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5:04.516" v="820"/>
          <ac:spMkLst>
            <pc:docMk/>
            <pc:sldMk cId="2208145157" sldId="263"/>
            <ac:spMk id="14" creationId="{4607EC9A-1A49-428D-BC58-912B66DEC2B7}"/>
          </ac:spMkLst>
        </pc:spChg>
        <pc:picChg chg="add">
          <ac:chgData name="Schwartz, Scott (gck8gd)" userId="S::gck8gd@virginia.edu::b9bb6145-a89d-4415-a5be-417b375d8448" providerId="AD" clId="Web-{9E5C2ED7-AE21-B9EF-65D0-FC19E656FBFA}" dt="2020-12-15T19:05:04.516" v="820"/>
          <ac:picMkLst>
            <pc:docMk/>
            <pc:sldMk cId="2208145157" sldId="263"/>
            <ac:picMk id="8" creationId="{1C9D2FF5-C78D-4D0F-A2C2-55D9A33B0AD6}"/>
          </ac:picMkLst>
        </pc:picChg>
      </pc:sldChg>
      <pc:sldChg chg="addSp delSp modSp add del replId">
        <pc:chgData name="Schwartz, Scott (gck8gd)" userId="S::gck8gd@virginia.edu::b9bb6145-a89d-4415-a5be-417b375d8448" providerId="AD" clId="Web-{9E5C2ED7-AE21-B9EF-65D0-FC19E656FBFA}" dt="2020-12-16T15:27:30.341" v="6755"/>
        <pc:sldMkLst>
          <pc:docMk/>
          <pc:sldMk cId="3264624800" sldId="264"/>
        </pc:sldMkLst>
        <pc:spChg chg="del mod">
          <ac:chgData name="Schwartz, Scott (gck8gd)" userId="S::gck8gd@virginia.edu::b9bb6145-a89d-4415-a5be-417b375d8448" providerId="AD" clId="Web-{9E5C2ED7-AE21-B9EF-65D0-FC19E656FBFA}" dt="2020-12-16T02:18:55.767" v="5515"/>
          <ac:spMkLst>
            <pc:docMk/>
            <pc:sldMk cId="3264624800" sldId="264"/>
            <ac:spMk id="2" creationId="{70B175FC-111D-4129-935D-9131B795E89F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15:13:20.063" v="6307"/>
          <ac:spMkLst>
            <pc:docMk/>
            <pc:sldMk cId="3264624800" sldId="264"/>
            <ac:spMk id="2" creationId="{DDAAD2DC-A5DA-44BB-83EB-F3E380E88EB8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2:18:51.017" v="5514"/>
          <ac:spMkLst>
            <pc:docMk/>
            <pc:sldMk cId="3264624800" sldId="264"/>
            <ac:spMk id="3" creationId="{8A4AE1D3-733E-45B2-9E6F-095E291E8593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2:19:08.033" v="5519"/>
          <ac:spMkLst>
            <pc:docMk/>
            <pc:sldMk cId="3264624800" sldId="264"/>
            <ac:spMk id="5" creationId="{D0DEA67D-63E4-48EE-813D-C6AA65A3177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19:11.658" v="5520" actId="1076"/>
          <ac:spMkLst>
            <pc:docMk/>
            <pc:sldMk cId="3264624800" sldId="264"/>
            <ac:spMk id="6" creationId="{DED4A3C8-81A5-43C8-A626-B13E491FB7F9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10" creationId="{1DABCD50-2A43-4A08-8C91-7149DE056855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12" creationId="{0B66C21B-84DF-40D9-824D-29F01DB1711A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14" creationId="{4607EC9A-1A49-428D-BC58-912B66DEC2B7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21" creationId="{DBC44137-B240-488D-B88F-9D266FACAA4F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23" creationId="{70FFA344-365C-4944-848F-8B966C335657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25" creationId="{D73EBEE6-2E8A-47F3-ADCA-5C0A95C36366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27" creationId="{47525714-3E1C-46F0-A17D-D3BE3D221F0D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29" creationId="{B178D758-A5E1-416F-9966-F71730470AE4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33" creationId="{A601F395-3079-4179-84BA-6654D9F8258F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6:07.611" v="847"/>
          <ac:spMkLst>
            <pc:docMk/>
            <pc:sldMk cId="3264624800" sldId="264"/>
            <ac:spMk id="35" creationId="{B15DEAD7-09E6-42D9-9D03-43E6EA3E0564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5T19:06:07.611" v="847"/>
          <ac:picMkLst>
            <pc:docMk/>
            <pc:sldMk cId="3264624800" sldId="264"/>
            <ac:picMk id="8" creationId="{1C9D2FF5-C78D-4D0F-A2C2-55D9A33B0AD6}"/>
          </ac:picMkLst>
        </pc:picChg>
        <pc:picChg chg="add">
          <ac:chgData name="Schwartz, Scott (gck8gd)" userId="S::gck8gd@virginia.edu::b9bb6145-a89d-4415-a5be-417b375d8448" providerId="AD" clId="Web-{9E5C2ED7-AE21-B9EF-65D0-FC19E656FBFA}" dt="2020-12-15T19:06:07.611" v="847"/>
          <ac:picMkLst>
            <pc:docMk/>
            <pc:sldMk cId="3264624800" sldId="264"/>
            <ac:picMk id="19" creationId="{01A8CDCA-EC58-40B4-9F17-A7B613A32F58}"/>
          </ac:picMkLst>
        </pc:picChg>
        <pc:picChg chg="add">
          <ac:chgData name="Schwartz, Scott (gck8gd)" userId="S::gck8gd@virginia.edu::b9bb6145-a89d-4415-a5be-417b375d8448" providerId="AD" clId="Web-{9E5C2ED7-AE21-B9EF-65D0-FC19E656FBFA}" dt="2020-12-15T19:06:07.611" v="847"/>
          <ac:picMkLst>
            <pc:docMk/>
            <pc:sldMk cId="3264624800" sldId="264"/>
            <ac:picMk id="31" creationId="{BB28D430-56EA-45B9-8632-927BEBF02975}"/>
          </ac:picMkLst>
        </pc:picChg>
      </pc:sldChg>
      <pc:sldChg chg="addSp delSp modSp new mod ord setBg setClrOvrMap">
        <pc:chgData name="Schwartz, Scott (gck8gd)" userId="S::gck8gd@virginia.edu::b9bb6145-a89d-4415-a5be-417b375d8448" providerId="AD" clId="Web-{9E5C2ED7-AE21-B9EF-65D0-FC19E656FBFA}" dt="2020-12-16T01:39:08.792" v="5040" actId="20577"/>
        <pc:sldMkLst>
          <pc:docMk/>
          <pc:sldMk cId="3834487975" sldId="265"/>
        </pc:sldMkLst>
        <pc:spChg chg="mod ord">
          <ac:chgData name="Schwartz, Scott (gck8gd)" userId="S::gck8gd@virginia.edu::b9bb6145-a89d-4415-a5be-417b375d8448" providerId="AD" clId="Web-{9E5C2ED7-AE21-B9EF-65D0-FC19E656FBFA}" dt="2020-12-15T19:09:53.086" v="897" actId="20577"/>
          <ac:spMkLst>
            <pc:docMk/>
            <pc:sldMk cId="3834487975" sldId="265"/>
            <ac:spMk id="2" creationId="{07E71862-5C65-41B0-B163-F8B2B8723F1D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19:08:47.100" v="852"/>
          <ac:spMkLst>
            <pc:docMk/>
            <pc:sldMk cId="3834487975" sldId="265"/>
            <ac:spMk id="3" creationId="{BFD94B25-9653-444D-88B8-4CA60BE2F43D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39:08.792" v="5040" actId="20577"/>
          <ac:spMkLst>
            <pc:docMk/>
            <pc:sldMk cId="3834487975" sldId="265"/>
            <ac:spMk id="8" creationId="{661B7C91-6092-407E-9A68-08F8289FE8C8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9:05.897" v="853"/>
          <ac:spMkLst>
            <pc:docMk/>
            <pc:sldMk cId="3834487975" sldId="265"/>
            <ac:spMk id="11" creationId="{CC7827FB-B370-4007-83D5-E83AD3D2C1B2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5T19:09:05.897" v="853"/>
          <ac:spMkLst>
            <pc:docMk/>
            <pc:sldMk cId="3834487975" sldId="265"/>
            <ac:spMk id="13" creationId="{51E038FF-4E72-4714-B9E9-B0AC148C72FA}"/>
          </ac:spMkLst>
        </pc:spChg>
        <pc:picChg chg="add mod ord">
          <ac:chgData name="Schwartz, Scott (gck8gd)" userId="S::gck8gd@virginia.edu::b9bb6145-a89d-4415-a5be-417b375d8448" providerId="AD" clId="Web-{9E5C2ED7-AE21-B9EF-65D0-FC19E656FBFA}" dt="2020-12-15T19:09:05.897" v="853"/>
          <ac:picMkLst>
            <pc:docMk/>
            <pc:sldMk cId="3834487975" sldId="265"/>
            <ac:picMk id="4" creationId="{325CBFC4-8165-4168-881A-E3B3E8CB1C6C}"/>
          </ac:picMkLst>
        </pc:picChg>
      </pc:sldChg>
      <pc:sldChg chg="addSp delSp modSp new ord">
        <pc:chgData name="Schwartz, Scott (gck8gd)" userId="S::gck8gd@virginia.edu::b9bb6145-a89d-4415-a5be-417b375d8448" providerId="AD" clId="Web-{9E5C2ED7-AE21-B9EF-65D0-FC19E656FBFA}" dt="2020-12-16T01:08:58.095" v="3972"/>
        <pc:sldMkLst>
          <pc:docMk/>
          <pc:sldMk cId="1602288579" sldId="266"/>
        </pc:sldMkLst>
        <pc:spChg chg="mod">
          <ac:chgData name="Schwartz, Scott (gck8gd)" userId="S::gck8gd@virginia.edu::b9bb6145-a89d-4415-a5be-417b375d8448" providerId="AD" clId="Web-{9E5C2ED7-AE21-B9EF-65D0-FC19E656FBFA}" dt="2020-12-15T21:47:35.507" v="994" actId="20577"/>
          <ac:spMkLst>
            <pc:docMk/>
            <pc:sldMk cId="1602288579" sldId="266"/>
            <ac:spMk id="2" creationId="{26DB7219-4B68-4D2A-91D6-1815AD830A62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21:31:35.666" v="959"/>
          <ac:spMkLst>
            <pc:docMk/>
            <pc:sldMk cId="1602288579" sldId="266"/>
            <ac:spMk id="3" creationId="{F3942C2D-52C1-42B1-B527-1EF92BC25ABF}"/>
          </ac:spMkLst>
        </pc:spChg>
        <pc:picChg chg="add mod ord">
          <ac:chgData name="Schwartz, Scott (gck8gd)" userId="S::gck8gd@virginia.edu::b9bb6145-a89d-4415-a5be-417b375d8448" providerId="AD" clId="Web-{9E5C2ED7-AE21-B9EF-65D0-FC19E656FBFA}" dt="2020-12-15T21:46:08.489" v="985" actId="1076"/>
          <ac:picMkLst>
            <pc:docMk/>
            <pc:sldMk cId="1602288579" sldId="266"/>
            <ac:picMk id="4" creationId="{1079157B-C0A4-45D9-BDA9-6B7D0E5C3E17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6T01:07:37.109" v="3956" actId="1076"/>
          <ac:picMkLst>
            <pc:docMk/>
            <pc:sldMk cId="1602288579" sldId="266"/>
            <ac:picMk id="5" creationId="{AD61432A-1A94-48AC-AFE4-412E652A13FB}"/>
          </ac:picMkLst>
        </pc:picChg>
        <pc:picChg chg="add del mod">
          <ac:chgData name="Schwartz, Scott (gck8gd)" userId="S::gck8gd@virginia.edu::b9bb6145-a89d-4415-a5be-417b375d8448" providerId="AD" clId="Web-{9E5C2ED7-AE21-B9EF-65D0-FC19E656FBFA}" dt="2020-12-15T21:45:20.019" v="971"/>
          <ac:picMkLst>
            <pc:docMk/>
            <pc:sldMk cId="1602288579" sldId="266"/>
            <ac:picMk id="6" creationId="{7DBC450E-0B53-4585-88E3-E0F9F889962D}"/>
          </ac:picMkLst>
        </pc:picChg>
        <pc:picChg chg="add del mod">
          <ac:chgData name="Schwartz, Scott (gck8gd)" userId="S::gck8gd@virginia.edu::b9bb6145-a89d-4415-a5be-417b375d8448" providerId="AD" clId="Web-{9E5C2ED7-AE21-B9EF-65D0-FC19E656FBFA}" dt="2020-12-15T21:45:58.708" v="982"/>
          <ac:picMkLst>
            <pc:docMk/>
            <pc:sldMk cId="1602288579" sldId="266"/>
            <ac:picMk id="7" creationId="{51028EAD-BF22-4DB2-8A9F-908D881E071E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5T21:46:22.396" v="989" actId="1076"/>
          <ac:picMkLst>
            <pc:docMk/>
            <pc:sldMk cId="1602288579" sldId="266"/>
            <ac:picMk id="8" creationId="{B1C22ADF-59B2-4E1D-B4B1-AE5D33A2130E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5T21:46:29.833" v="991" actId="1076"/>
          <ac:picMkLst>
            <pc:docMk/>
            <pc:sldMk cId="1602288579" sldId="266"/>
            <ac:picMk id="9" creationId="{FA1CDCF9-2219-4079-B6BE-F9D3D29D0246}"/>
          </ac:picMkLst>
        </pc:picChg>
      </pc:sldChg>
      <pc:sldChg chg="addSp delSp modSp add replId">
        <pc:chgData name="Schwartz, Scott (gck8gd)" userId="S::gck8gd@virginia.edu::b9bb6145-a89d-4415-a5be-417b375d8448" providerId="AD" clId="Web-{9E5C2ED7-AE21-B9EF-65D0-FC19E656FBFA}" dt="2020-12-15T21:52:59.361" v="1010" actId="14100"/>
        <pc:sldMkLst>
          <pc:docMk/>
          <pc:sldMk cId="3575554018" sldId="267"/>
        </pc:sldMkLst>
        <pc:spChg chg="add del mod">
          <ac:chgData name="Schwartz, Scott (gck8gd)" userId="S::gck8gd@virginia.edu::b9bb6145-a89d-4415-a5be-417b375d8448" providerId="AD" clId="Web-{9E5C2ED7-AE21-B9EF-65D0-FC19E656FBFA}" dt="2020-12-15T21:52:47.907" v="1004"/>
          <ac:spMkLst>
            <pc:docMk/>
            <pc:sldMk cId="3575554018" sldId="267"/>
            <ac:spMk id="7" creationId="{CBB7E87E-260C-4678-9254-DADA722BF5BC}"/>
          </ac:spMkLst>
        </pc:spChg>
        <pc:picChg chg="add mod">
          <ac:chgData name="Schwartz, Scott (gck8gd)" userId="S::gck8gd@virginia.edu::b9bb6145-a89d-4415-a5be-417b375d8448" providerId="AD" clId="Web-{9E5C2ED7-AE21-B9EF-65D0-FC19E656FBFA}" dt="2020-12-15T21:52:59.361" v="1010" actId="14100"/>
          <ac:picMkLst>
            <pc:docMk/>
            <pc:sldMk cId="3575554018" sldId="267"/>
            <ac:picMk id="3" creationId="{517578C2-395D-41DE-A808-237F47B9FCD3}"/>
          </ac:picMkLst>
        </pc:picChg>
        <pc:picChg chg="del">
          <ac:chgData name="Schwartz, Scott (gck8gd)" userId="S::gck8gd@virginia.edu::b9bb6145-a89d-4415-a5be-417b375d8448" providerId="AD" clId="Web-{9E5C2ED7-AE21-B9EF-65D0-FC19E656FBFA}" dt="2020-12-15T21:52:39.829" v="1000"/>
          <ac:picMkLst>
            <pc:docMk/>
            <pc:sldMk cId="3575554018" sldId="267"/>
            <ac:picMk id="4" creationId="{1079157B-C0A4-45D9-BDA9-6B7D0E5C3E17}"/>
          </ac:picMkLst>
        </pc:picChg>
        <pc:picChg chg="del">
          <ac:chgData name="Schwartz, Scott (gck8gd)" userId="S::gck8gd@virginia.edu::b9bb6145-a89d-4415-a5be-417b375d8448" providerId="AD" clId="Web-{9E5C2ED7-AE21-B9EF-65D0-FC19E656FBFA}" dt="2020-12-15T21:52:49.485" v="1005"/>
          <ac:picMkLst>
            <pc:docMk/>
            <pc:sldMk cId="3575554018" sldId="267"/>
            <ac:picMk id="5" creationId="{AD61432A-1A94-48AC-AFE4-412E652A13FB}"/>
          </ac:picMkLst>
        </pc:picChg>
        <pc:picChg chg="del">
          <ac:chgData name="Schwartz, Scott (gck8gd)" userId="S::gck8gd@virginia.edu::b9bb6145-a89d-4415-a5be-417b375d8448" providerId="AD" clId="Web-{9E5C2ED7-AE21-B9EF-65D0-FC19E656FBFA}" dt="2020-12-15T21:52:53.220" v="1008"/>
          <ac:picMkLst>
            <pc:docMk/>
            <pc:sldMk cId="3575554018" sldId="267"/>
            <ac:picMk id="8" creationId="{B1C22ADF-59B2-4E1D-B4B1-AE5D33A2130E}"/>
          </ac:picMkLst>
        </pc:picChg>
        <pc:picChg chg="del">
          <ac:chgData name="Schwartz, Scott (gck8gd)" userId="S::gck8gd@virginia.edu::b9bb6145-a89d-4415-a5be-417b375d8448" providerId="AD" clId="Web-{9E5C2ED7-AE21-B9EF-65D0-FC19E656FBFA}" dt="2020-12-15T21:52:50.876" v="1006"/>
          <ac:picMkLst>
            <pc:docMk/>
            <pc:sldMk cId="3575554018" sldId="267"/>
            <ac:picMk id="9" creationId="{FA1CDCF9-2219-4079-B6BE-F9D3D29D0246}"/>
          </ac:picMkLst>
        </pc:pic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30:03.014" v="4698"/>
        <pc:sldMkLst>
          <pc:docMk/>
          <pc:sldMk cId="3640642057" sldId="268"/>
        </pc:sldMkLst>
        <pc:spChg chg="add del mod">
          <ac:chgData name="Schwartz, Scott (gck8gd)" userId="S::gck8gd@virginia.edu::b9bb6145-a89d-4415-a5be-417b375d8448" providerId="AD" clId="Web-{9E5C2ED7-AE21-B9EF-65D0-FC19E656FBFA}" dt="2020-12-16T01:29:45.076" v="4695"/>
          <ac:spMkLst>
            <pc:docMk/>
            <pc:sldMk cId="3640642057" sldId="268"/>
            <ac:spMk id="3" creationId="{C4B77912-0EFF-4FA1-B41A-B506E9B67F51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29:47.076" v="4696"/>
          <ac:spMkLst>
            <pc:docMk/>
            <pc:sldMk cId="3640642057" sldId="268"/>
            <ac:spMk id="5" creationId="{4D39167C-D29D-481D-B396-30EB2766B58F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23:39:19.847" v="1289"/>
          <ac:spMkLst>
            <pc:docMk/>
            <pc:sldMk cId="3640642057" sldId="268"/>
            <ac:spMk id="6" creationId="{1A182F61-EECF-4F35-8F73-CCF9D2C0C718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5T21:55:43.756" v="1012"/>
          <ac:picMkLst>
            <pc:docMk/>
            <pc:sldMk cId="3640642057" sldId="268"/>
            <ac:picMk id="3" creationId="{517578C2-395D-41DE-A808-237F47B9FCD3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5T21:56:35.679" v="1015" actId="14100"/>
          <ac:picMkLst>
            <pc:docMk/>
            <pc:sldMk cId="3640642057" sldId="268"/>
            <ac:picMk id="4" creationId="{B079B47E-65E1-40DB-B5CD-1DBAC81E3887}"/>
          </ac:picMkLst>
        </pc:picChg>
      </pc:sldChg>
      <pc:sldChg chg="addSp delSp modSp add replId">
        <pc:chgData name="Schwartz, Scott (gck8gd)" userId="S::gck8gd@virginia.edu::b9bb6145-a89d-4415-a5be-417b375d8448" providerId="AD" clId="Web-{9E5C2ED7-AE21-B9EF-65D0-FC19E656FBFA}" dt="2020-12-16T01:29:18.388" v="4694"/>
        <pc:sldMkLst>
          <pc:docMk/>
          <pc:sldMk cId="3994855423" sldId="269"/>
        </pc:sldMkLst>
        <pc:spChg chg="add mod">
          <ac:chgData name="Schwartz, Scott (gck8gd)" userId="S::gck8gd@virginia.edu::b9bb6145-a89d-4415-a5be-417b375d8448" providerId="AD" clId="Web-{9E5C2ED7-AE21-B9EF-65D0-FC19E656FBFA}" dt="2020-12-15T21:59:03.231" v="1027" actId="14100"/>
          <ac:spMkLst>
            <pc:docMk/>
            <pc:sldMk cId="3994855423" sldId="269"/>
            <ac:spMk id="4" creationId="{1A251A54-FA67-454C-A23F-D281F66D235D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5T21:59:39.372" v="1032" actId="14100"/>
          <ac:spMkLst>
            <pc:docMk/>
            <pc:sldMk cId="3994855423" sldId="269"/>
            <ac:spMk id="7" creationId="{99D9CA78-07F7-4543-9A82-8AF1B9D08471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29:18.388" v="4694"/>
          <ac:spMkLst>
            <pc:docMk/>
            <pc:sldMk cId="3994855423" sldId="269"/>
            <ac:spMk id="8" creationId="{44339B44-EBF3-4A66-87E3-A8403FF9D8E5}"/>
          </ac:spMkLst>
        </pc:spChg>
        <pc:picChg chg="add mod">
          <ac:chgData name="Schwartz, Scott (gck8gd)" userId="S::gck8gd@virginia.edu::b9bb6145-a89d-4415-a5be-417b375d8448" providerId="AD" clId="Web-{9E5C2ED7-AE21-B9EF-65D0-FC19E656FBFA}" dt="2020-12-15T21:59:17.965" v="1029" actId="1076"/>
          <ac:picMkLst>
            <pc:docMk/>
            <pc:sldMk cId="3994855423" sldId="269"/>
            <ac:picMk id="6" creationId="{3FF5CD6A-22E4-4F6F-9396-6048B0CB82C4}"/>
          </ac:picMkLst>
        </pc:picChg>
      </pc:sldChg>
      <pc:sldChg chg="addSp delSp modSp add replId">
        <pc:chgData name="Schwartz, Scott (gck8gd)" userId="S::gck8gd@virginia.edu::b9bb6145-a89d-4415-a5be-417b375d8448" providerId="AD" clId="Web-{9E5C2ED7-AE21-B9EF-65D0-FC19E656FBFA}" dt="2020-12-16T02:25:16.293" v="5576" actId="1076"/>
        <pc:sldMkLst>
          <pc:docMk/>
          <pc:sldMk cId="1940608819" sldId="270"/>
        </pc:sldMkLst>
        <pc:spChg chg="del">
          <ac:chgData name="Schwartz, Scott (gck8gd)" userId="S::gck8gd@virginia.edu::b9bb6145-a89d-4415-a5be-417b375d8448" providerId="AD" clId="Web-{9E5C2ED7-AE21-B9EF-65D0-FC19E656FBFA}" dt="2020-12-16T01:58:14.318" v="5314"/>
          <ac:spMkLst>
            <pc:docMk/>
            <pc:sldMk cId="1940608819" sldId="270"/>
            <ac:spMk id="4" creationId="{1A251A54-FA67-454C-A23F-D281F66D235D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5:16.293" v="5576" actId="1076"/>
          <ac:spMkLst>
            <pc:docMk/>
            <pc:sldMk cId="1940608819" sldId="270"/>
            <ac:spMk id="5" creationId="{858E3660-5DAD-4474-BD09-67F4D264ECA4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58:17.162" v="5316"/>
          <ac:spMkLst>
            <pc:docMk/>
            <pc:sldMk cId="1940608819" sldId="270"/>
            <ac:spMk id="7" creationId="{99D9CA78-07F7-4543-9A82-8AF1B9D08471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11:05.054" v="5481" actId="1076"/>
          <ac:spMkLst>
            <pc:docMk/>
            <pc:sldMk cId="1940608819" sldId="270"/>
            <ac:spMk id="12" creationId="{B03A30C3-90BB-49B8-AF60-FD56F0936AD0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6T01:58:15.490" v="5315"/>
          <ac:picMkLst>
            <pc:docMk/>
            <pc:sldMk cId="1940608819" sldId="270"/>
            <ac:picMk id="6" creationId="{3FF5CD6A-22E4-4F6F-9396-6048B0CB82C4}"/>
          </ac:picMkLst>
        </pc:picChg>
        <pc:picChg chg="add del mod">
          <ac:chgData name="Schwartz, Scott (gck8gd)" userId="S::gck8gd@virginia.edu::b9bb6145-a89d-4415-a5be-417b375d8448" providerId="AD" clId="Web-{9E5C2ED7-AE21-B9EF-65D0-FC19E656FBFA}" dt="2020-12-16T02:03:23.106" v="5324"/>
          <ac:picMkLst>
            <pc:docMk/>
            <pc:sldMk cId="1940608819" sldId="270"/>
            <ac:picMk id="9" creationId="{B1053A2C-3D23-4CAC-B788-B7178700ED85}"/>
          </ac:picMkLst>
        </pc:picChg>
        <pc:picChg chg="add mod">
          <ac:chgData name="Schwartz, Scott (gck8gd)" userId="S::gck8gd@virginia.edu::b9bb6145-a89d-4415-a5be-417b375d8448" providerId="AD" clId="Web-{9E5C2ED7-AE21-B9EF-65D0-FC19E656FBFA}" dt="2020-12-16T02:03:51.154" v="5329" actId="14100"/>
          <ac:picMkLst>
            <pc:docMk/>
            <pc:sldMk cId="1940608819" sldId="270"/>
            <ac:picMk id="10" creationId="{BDCC19A6-E04D-44B7-BBBB-F26BC5A4D250}"/>
          </ac:picMkLst>
        </pc:picChg>
      </pc:sldChg>
      <pc:sldChg chg="addSp delSp modSp add replId">
        <pc:chgData name="Schwartz, Scott (gck8gd)" userId="S::gck8gd@virginia.edu::b9bb6145-a89d-4415-a5be-417b375d8448" providerId="AD" clId="Web-{9E5C2ED7-AE21-B9EF-65D0-FC19E656FBFA}" dt="2020-12-16T01:52:21.091" v="5140"/>
        <pc:sldMkLst>
          <pc:docMk/>
          <pc:sldMk cId="3291072128" sldId="271"/>
        </pc:sldMkLst>
        <pc:spChg chg="del mod">
          <ac:chgData name="Schwartz, Scott (gck8gd)" userId="S::gck8gd@virginia.edu::b9bb6145-a89d-4415-a5be-417b375d8448" providerId="AD" clId="Web-{9E5C2ED7-AE21-B9EF-65D0-FC19E656FBFA}" dt="2020-12-16T01:52:20.529" v="5139"/>
          <ac:spMkLst>
            <pc:docMk/>
            <pc:sldMk cId="3291072128" sldId="271"/>
            <ac:spMk id="4" creationId="{1A251A54-FA67-454C-A23F-D281F66D235D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40:16.762" v="5045"/>
          <ac:spMkLst>
            <pc:docMk/>
            <pc:sldMk cId="3291072128" sldId="271"/>
            <ac:spMk id="5" creationId="{A4048CCA-36D7-4211-AA96-33756DB233D9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31:44.907" v="4705"/>
          <ac:spMkLst>
            <pc:docMk/>
            <pc:sldMk cId="3291072128" sldId="271"/>
            <ac:spMk id="7" creationId="{99D9CA78-07F7-4543-9A82-8AF1B9D08471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31:17.829" v="4701"/>
          <ac:spMkLst>
            <pc:docMk/>
            <pc:sldMk cId="3291072128" sldId="271"/>
            <ac:spMk id="8" creationId="{44339B44-EBF3-4A66-87E3-A8403FF9D8E5}"/>
          </ac:spMkLst>
        </pc:spChg>
        <pc:spChg chg="add">
          <ac:chgData name="Schwartz, Scott (gck8gd)" userId="S::gck8gd@virginia.edu::b9bb6145-a89d-4415-a5be-417b375d8448" providerId="AD" clId="Web-{9E5C2ED7-AE21-B9EF-65D0-FC19E656FBFA}" dt="2020-12-16T01:52:21.091" v="5140"/>
          <ac:spMkLst>
            <pc:docMk/>
            <pc:sldMk cId="3291072128" sldId="271"/>
            <ac:spMk id="10" creationId="{17B6B400-0F0D-41F4-9D74-EA01A594B751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6T01:31:42.563" v="4704"/>
          <ac:picMkLst>
            <pc:docMk/>
            <pc:sldMk cId="3291072128" sldId="271"/>
            <ac:picMk id="6" creationId="{3FF5CD6A-22E4-4F6F-9396-6048B0CB82C4}"/>
          </ac:picMkLst>
        </pc:picChg>
      </pc:sldChg>
      <pc:sldChg chg="addSp delSp modSp add del ord replId">
        <pc:chgData name="Schwartz, Scott (gck8gd)" userId="S::gck8gd@virginia.edu::b9bb6145-a89d-4415-a5be-417b375d8448" providerId="AD" clId="Web-{9E5C2ED7-AE21-B9EF-65D0-FC19E656FBFA}" dt="2020-12-16T01:54:22.641" v="5154"/>
        <pc:sldMkLst>
          <pc:docMk/>
          <pc:sldMk cId="2437704376" sldId="272"/>
        </pc:sldMkLst>
        <pc:spChg chg="mod">
          <ac:chgData name="Schwartz, Scott (gck8gd)" userId="S::gck8gd@virginia.edu::b9bb6145-a89d-4415-a5be-417b375d8448" providerId="AD" clId="Web-{9E5C2ED7-AE21-B9EF-65D0-FC19E656FBFA}" dt="2020-12-16T01:52:07.903" v="5137" actId="1076"/>
          <ac:spMkLst>
            <pc:docMk/>
            <pc:sldMk cId="2437704376" sldId="272"/>
            <ac:spMk id="4" creationId="{1A251A54-FA67-454C-A23F-D281F66D235D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53:16.405" v="5141" actId="1076"/>
          <ac:spMkLst>
            <pc:docMk/>
            <pc:sldMk cId="2437704376" sldId="272"/>
            <ac:spMk id="5" creationId="{F7173489-9F95-43F2-8475-34AAB43F5201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23:29:44.865" v="1050"/>
          <ac:spMkLst>
            <pc:docMk/>
            <pc:sldMk cId="2437704376" sldId="272"/>
            <ac:spMk id="7" creationId="{99D9CA78-07F7-4543-9A82-8AF1B9D08471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53:16.421" v="5142" actId="1076"/>
          <ac:spMkLst>
            <pc:docMk/>
            <pc:sldMk cId="2437704376" sldId="272"/>
            <ac:spMk id="8" creationId="{76F460FA-D038-4F64-AC24-C1DEDFA96875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53:16.421" v="5143" actId="1076"/>
          <ac:spMkLst>
            <pc:docMk/>
            <pc:sldMk cId="2437704376" sldId="272"/>
            <ac:spMk id="9" creationId="{74F5E356-8651-40A4-9D43-E98E9C7FD40A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49:16.040" v="5128"/>
          <ac:spMkLst>
            <pc:docMk/>
            <pc:sldMk cId="2437704376" sldId="272"/>
            <ac:spMk id="11" creationId="{EEC93367-1A87-4BC7-BE22-D50C3B66FFF8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5T23:29:41.287" v="1049"/>
          <ac:picMkLst>
            <pc:docMk/>
            <pc:sldMk cId="2437704376" sldId="272"/>
            <ac:picMk id="6" creationId="{3FF5CD6A-22E4-4F6F-9396-6048B0CB82C4}"/>
          </ac:picMkLst>
        </pc:picChg>
      </pc:sldChg>
      <pc:sldChg chg="delSp modSp add ord replId">
        <pc:chgData name="Schwartz, Scott (gck8gd)" userId="S::gck8gd@virginia.edu::b9bb6145-a89d-4415-a5be-417b375d8448" providerId="AD" clId="Web-{9E5C2ED7-AE21-B9EF-65D0-FC19E656FBFA}" dt="2020-12-16T01:30:26.062" v="4700"/>
        <pc:sldMkLst>
          <pc:docMk/>
          <pc:sldMk cId="3016429306" sldId="273"/>
        </pc:sldMkLst>
        <pc:spChg chg="del">
          <ac:chgData name="Schwartz, Scott (gck8gd)" userId="S::gck8gd@virginia.edu::b9bb6145-a89d-4415-a5be-417b375d8448" providerId="AD" clId="Web-{9E5C2ED7-AE21-B9EF-65D0-FC19E656FBFA}" dt="2020-12-16T01:29:52.592" v="4697"/>
          <ac:spMkLst>
            <pc:docMk/>
            <pc:sldMk cId="3016429306" sldId="273"/>
            <ac:spMk id="3" creationId="{C4B77912-0EFF-4FA1-B41A-B506E9B67F51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5T23:38:29.205" v="1277"/>
          <ac:spMkLst>
            <pc:docMk/>
            <pc:sldMk cId="3016429306" sldId="273"/>
            <ac:spMk id="5" creationId="{4D39167C-D29D-481D-B396-30EB2766B58F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23:38:12.783" v="1276"/>
          <ac:spMkLst>
            <pc:docMk/>
            <pc:sldMk cId="3016429306" sldId="273"/>
            <ac:spMk id="6" creationId="{1A182F61-EECF-4F35-8F73-CCF9D2C0C718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47:17.131" v="5112" actId="14100"/>
        <pc:sldMkLst>
          <pc:docMk/>
          <pc:sldMk cId="2826556148" sldId="274"/>
        </pc:sldMkLst>
        <pc:spChg chg="del mod">
          <ac:chgData name="Schwartz, Scott (gck8gd)" userId="S::gck8gd@virginia.edu::b9bb6145-a89d-4415-a5be-417b375d8448" providerId="AD" clId="Web-{9E5C2ED7-AE21-B9EF-65D0-FC19E656FBFA}" dt="2020-12-16T01:14:33.384" v="4043"/>
          <ac:spMkLst>
            <pc:docMk/>
            <pc:sldMk cId="2826556148" sldId="274"/>
            <ac:spMk id="2" creationId="{70B175FC-111D-4129-935D-9131B795E89F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23:41:47.085" v="1372"/>
          <ac:spMkLst>
            <pc:docMk/>
            <pc:sldMk cId="2826556148" sldId="274"/>
            <ac:spMk id="3" creationId="{7692DBD1-AE6B-4960-B541-119CA6FCA0B8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46:54.256" v="5109" actId="20577"/>
          <ac:spMkLst>
            <pc:docMk/>
            <pc:sldMk cId="2826556148" sldId="274"/>
            <ac:spMk id="4" creationId="{BB392D72-C344-497A-BB10-717E9D3944E9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14:38.462" v="4045"/>
          <ac:spMkLst>
            <pc:docMk/>
            <pc:sldMk cId="2826556148" sldId="274"/>
            <ac:spMk id="6" creationId="{3CD1F104-6C31-437A-A43F-B964ECB59147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26:14.822" v="4641" actId="20577"/>
          <ac:spMkLst>
            <pc:docMk/>
            <pc:sldMk cId="2826556148" sldId="274"/>
            <ac:spMk id="7" creationId="{1EB7DA85-033A-4538-9F65-E0E22555812C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0:10:16.547" v="2860" actId="20577"/>
          <ac:spMkLst>
            <pc:docMk/>
            <pc:sldMk cId="2826556148" sldId="274"/>
            <ac:spMk id="9" creationId="{06C2849C-4D67-4CA3-BC3D-B57B4AF54B18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15:19.510" v="4090" actId="20577"/>
          <ac:spMkLst>
            <pc:docMk/>
            <pc:sldMk cId="2826556148" sldId="274"/>
            <ac:spMk id="13" creationId="{59519DA8-DD66-4D75-8998-4C4A0470B1CF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47:17.131" v="5112" actId="14100"/>
          <ac:spMkLst>
            <pc:docMk/>
            <pc:sldMk cId="2826556148" sldId="274"/>
            <ac:spMk id="16" creationId="{634A7833-6178-4D8B-81DC-760F8693E51F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25:58.259" v="4635" actId="20577"/>
        <pc:sldMkLst>
          <pc:docMk/>
          <pc:sldMk cId="3994044535" sldId="275"/>
        </pc:sldMkLst>
        <pc:spChg chg="mod">
          <ac:chgData name="Schwartz, Scott (gck8gd)" userId="S::gck8gd@virginia.edu::b9bb6145-a89d-4415-a5be-417b375d8448" providerId="AD" clId="Web-{9E5C2ED7-AE21-B9EF-65D0-FC19E656FBFA}" dt="2020-12-15T23:43:29.556" v="1447" actId="20577"/>
          <ac:spMkLst>
            <pc:docMk/>
            <pc:sldMk cId="3994044535" sldId="275"/>
            <ac:spMk id="2" creationId="{70B175FC-111D-4129-935D-9131B795E89F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25:58.259" v="4635" actId="20577"/>
          <ac:spMkLst>
            <pc:docMk/>
            <pc:sldMk cId="3994044535" sldId="275"/>
            <ac:spMk id="3" creationId="{7692DBD1-AE6B-4960-B541-119CA6FCA0B8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5T23:49:39.815" v="1898"/>
          <ac:spMkLst>
            <pc:docMk/>
            <pc:sldMk cId="3994044535" sldId="275"/>
            <ac:spMk id="4" creationId="{2CE70C50-A76F-4BFA-AA94-5AF00F7ABBD4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23:42:10.523" v="1376"/>
          <ac:spMkLst>
            <pc:docMk/>
            <pc:sldMk cId="3994044535" sldId="275"/>
            <ac:spMk id="7" creationId="{1EB7DA85-033A-4538-9F65-E0E22555812C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5T23:47:49.094" v="1872" actId="1076"/>
          <ac:spMkLst>
            <pc:docMk/>
            <pc:sldMk cId="3994044535" sldId="275"/>
            <ac:spMk id="9" creationId="{06C2849C-4D67-4CA3-BC3D-B57B4AF54B18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25:49.043" v="5577" actId="20577"/>
        <pc:sldMkLst>
          <pc:docMk/>
          <pc:sldMk cId="2873705472" sldId="276"/>
        </pc:sldMkLst>
        <pc:spChg chg="del">
          <ac:chgData name="Schwartz, Scott (gck8gd)" userId="S::gck8gd@virginia.edu::b9bb6145-a89d-4415-a5be-417b375d8448" providerId="AD" clId="Web-{9E5C2ED7-AE21-B9EF-65D0-FC19E656FBFA}" dt="2020-12-15T23:49:11.861" v="1892"/>
          <ac:spMkLst>
            <pc:docMk/>
            <pc:sldMk cId="2873705472" sldId="276"/>
            <ac:spMk id="3" creationId="{7692DBD1-AE6B-4960-B541-119CA6FCA0B8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27:04.120" v="4657" actId="20577"/>
          <ac:spMkLst>
            <pc:docMk/>
            <pc:sldMk cId="2873705472" sldId="276"/>
            <ac:spMk id="4" creationId="{2CE70C50-A76F-4BFA-AA94-5AF00F7ABBD4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5T23:54:46.556" v="2238" actId="20577"/>
          <ac:spMkLst>
            <pc:docMk/>
            <pc:sldMk cId="2873705472" sldId="276"/>
            <ac:spMk id="5" creationId="{BFDD8953-C9D8-40C4-B7A2-F64EE9F90B0C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5:49.043" v="5577" actId="20577"/>
          <ac:spMkLst>
            <pc:docMk/>
            <pc:sldMk cId="2873705472" sldId="276"/>
            <ac:spMk id="6" creationId="{6917CEDD-B22F-45F1-A069-D295166FBB1C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5T23:49:08.283" v="1891"/>
          <ac:spMkLst>
            <pc:docMk/>
            <pc:sldMk cId="2873705472" sldId="276"/>
            <ac:spMk id="9" creationId="{06C2849C-4D67-4CA3-BC3D-B57B4AF54B18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27:09.339" v="4660" actId="20577"/>
        <pc:sldMkLst>
          <pc:docMk/>
          <pc:sldMk cId="4038147829" sldId="277"/>
        </pc:sldMkLst>
        <pc:spChg chg="add mod">
          <ac:chgData name="Schwartz, Scott (gck8gd)" userId="S::gck8gd@virginia.edu::b9bb6145-a89d-4415-a5be-417b375d8448" providerId="AD" clId="Web-{9E5C2ED7-AE21-B9EF-65D0-FC19E656FBFA}" dt="2020-12-16T01:27:09.339" v="4660" actId="20577"/>
          <ac:spMkLst>
            <pc:docMk/>
            <pc:sldMk cId="4038147829" sldId="277"/>
            <ac:spMk id="3" creationId="{4275311D-8AC6-48B3-BE80-B14189196E2B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5T23:56:32.746" v="2289"/>
          <ac:spMkLst>
            <pc:docMk/>
            <pc:sldMk cId="4038147829" sldId="277"/>
            <ac:spMk id="4" creationId="{2CE70C50-A76F-4BFA-AA94-5AF00F7ABBD4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08:53.342" v="2822" actId="14100"/>
          <ac:spMkLst>
            <pc:docMk/>
            <pc:sldMk cId="4038147829" sldId="277"/>
            <ac:spMk id="5" creationId="{BFDD8953-C9D8-40C4-B7A2-F64EE9F90B0C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1:27:30.761" v="4665" actId="20577"/>
        <pc:sldMkLst>
          <pc:docMk/>
          <pc:sldMk cId="4061318756" sldId="278"/>
        </pc:sldMkLst>
        <pc:spChg chg="mod">
          <ac:chgData name="Schwartz, Scott (gck8gd)" userId="S::gck8gd@virginia.edu::b9bb6145-a89d-4415-a5be-417b375d8448" providerId="AD" clId="Web-{9E5C2ED7-AE21-B9EF-65D0-FC19E656FBFA}" dt="2020-12-16T01:27:30.761" v="4665" actId="20577"/>
          <ac:spMkLst>
            <pc:docMk/>
            <pc:sldMk cId="4061318756" sldId="278"/>
            <ac:spMk id="3" creationId="{4275311D-8AC6-48B3-BE80-B14189196E2B}"/>
          </ac:spMkLst>
        </pc:spChg>
        <pc:spChg chg="add del">
          <ac:chgData name="Schwartz, Scott (gck8gd)" userId="S::gck8gd@virginia.edu::b9bb6145-a89d-4415-a5be-417b375d8448" providerId="AD" clId="Web-{9E5C2ED7-AE21-B9EF-65D0-FC19E656FBFA}" dt="2020-12-16T00:04:20.772" v="2591"/>
          <ac:spMkLst>
            <pc:docMk/>
            <pc:sldMk cId="4061318756" sldId="278"/>
            <ac:spMk id="4" creationId="{1FE52D01-9D08-4E28-B714-B8244CB68BFA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6T00:03:21.740" v="2568"/>
          <ac:spMkLst>
            <pc:docMk/>
            <pc:sldMk cId="4061318756" sldId="278"/>
            <ac:spMk id="5" creationId="{BFDD8953-C9D8-40C4-B7A2-F64EE9F90B0C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04:22.600" v="2592"/>
          <ac:spMkLst>
            <pc:docMk/>
            <pc:sldMk cId="4061318756" sldId="278"/>
            <ac:spMk id="9" creationId="{627FD3D2-1C1A-485D-B089-537D3BAD1AAF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1:27:24.370" v="4664" actId="14100"/>
          <ac:spMkLst>
            <pc:docMk/>
            <pc:sldMk cId="4061318756" sldId="278"/>
            <ac:spMk id="13" creationId="{31B9C9B5-B6CE-4012-BCEF-F6627BA392FC}"/>
          </ac:spMkLst>
        </pc:spChg>
      </pc:sldChg>
      <pc:sldChg chg="add del ord replId">
        <pc:chgData name="Schwartz, Scott (gck8gd)" userId="S::gck8gd@virginia.edu::b9bb6145-a89d-4415-a5be-417b375d8448" providerId="AD" clId="Web-{9E5C2ED7-AE21-B9EF-65D0-FC19E656FBFA}" dt="2020-12-16T01:25:46.290" v="4634"/>
        <pc:sldMkLst>
          <pc:docMk/>
          <pc:sldMk cId="2385668454" sldId="279"/>
        </pc:sldMkLst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24:29.744" v="5575" actId="1076"/>
        <pc:sldMkLst>
          <pc:docMk/>
          <pc:sldMk cId="3000970221" sldId="280"/>
        </pc:sldMkLst>
        <pc:spChg chg="mod">
          <ac:chgData name="Schwartz, Scott (gck8gd)" userId="S::gck8gd@virginia.edu::b9bb6145-a89d-4415-a5be-417b375d8448" providerId="AD" clId="Web-{9E5C2ED7-AE21-B9EF-65D0-FC19E656FBFA}" dt="2020-12-16T01:28:28.997" v="4691" actId="20577"/>
          <ac:spMkLst>
            <pc:docMk/>
            <pc:sldMk cId="3000970221" sldId="280"/>
            <ac:spMk id="2" creationId="{70B175FC-111D-4129-935D-9131B795E89F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0:49:50.273" v="3850"/>
          <ac:spMkLst>
            <pc:docMk/>
            <pc:sldMk cId="3000970221" sldId="280"/>
            <ac:spMk id="3" creationId="{ACE088D5-A139-4CAD-B61B-8E240836FF40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0:44:35.812" v="3811"/>
          <ac:spMkLst>
            <pc:docMk/>
            <pc:sldMk cId="3000970221" sldId="280"/>
            <ac:spMk id="4" creationId="{FE76918F-29D7-41FE-AE24-2516B6080470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10:14.300" v="4000"/>
          <ac:spMkLst>
            <pc:docMk/>
            <pc:sldMk cId="3000970221" sldId="280"/>
            <ac:spMk id="7" creationId="{0F0F24DF-47E5-4BA0-A99D-816FB6E002AD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1:23:10.411" v="4597"/>
          <ac:spMkLst>
            <pc:docMk/>
            <pc:sldMk cId="3000970221" sldId="280"/>
            <ac:spMk id="9" creationId="{8AF0C2EC-7720-48F9-80E9-4119A619FFB3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4:26.369" v="5574" actId="1076"/>
          <ac:spMkLst>
            <pc:docMk/>
            <pc:sldMk cId="3000970221" sldId="280"/>
            <ac:spMk id="11" creationId="{EDD6DF80-84EA-481A-97E6-A164113F89DE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4:29.744" v="5575" actId="1076"/>
          <ac:spMkLst>
            <pc:docMk/>
            <pc:sldMk cId="3000970221" sldId="280"/>
            <ac:spMk id="13" creationId="{C5BD26AF-01CE-40B2-BCBC-D7E327B6EE3C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4:22.431" v="5573" actId="1076"/>
          <ac:spMkLst>
            <pc:docMk/>
            <pc:sldMk cId="3000970221" sldId="280"/>
            <ac:spMk id="15" creationId="{21A102C8-55C1-401C-8F9E-41C8E4E8E603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4:13.556" v="5572" actId="1076"/>
          <ac:spMkLst>
            <pc:docMk/>
            <pc:sldMk cId="3000970221" sldId="280"/>
            <ac:spMk id="16" creationId="{C8AF4E39-6288-4341-BD48-68F134EDBEC5}"/>
          </ac:spMkLst>
        </pc:spChg>
        <pc:graphicFrameChg chg="add del mod">
          <ac:chgData name="Schwartz, Scott (gck8gd)" userId="S::gck8gd@virginia.edu::b9bb6145-a89d-4415-a5be-417b375d8448" providerId="AD" clId="Web-{9E5C2ED7-AE21-B9EF-65D0-FC19E656FBFA}" dt="2020-12-16T00:45:38.454" v="3814"/>
          <ac:graphicFrameMkLst>
            <pc:docMk/>
            <pc:sldMk cId="3000970221" sldId="280"/>
            <ac:graphicFrameMk id="6" creationId="{BD7F939A-8024-4204-9BA7-9A706C9897C6}"/>
          </ac:graphicFrameMkLst>
        </pc:graphicFrameChg>
      </pc:sldChg>
      <pc:sldChg chg="delSp modSp add del replId">
        <pc:chgData name="Schwartz, Scott (gck8gd)" userId="S::gck8gd@virginia.edu::b9bb6145-a89d-4415-a5be-417b375d8448" providerId="AD" clId="Web-{9E5C2ED7-AE21-B9EF-65D0-FC19E656FBFA}" dt="2020-12-16T00:39:50.665" v="3785"/>
        <pc:sldMkLst>
          <pc:docMk/>
          <pc:sldMk cId="4109496195" sldId="281"/>
        </pc:sldMkLst>
        <pc:spChg chg="del">
          <ac:chgData name="Schwartz, Scott (gck8gd)" userId="S::gck8gd@virginia.edu::b9bb6145-a89d-4415-a5be-417b375d8448" providerId="AD" clId="Web-{9E5C2ED7-AE21-B9EF-65D0-FC19E656FBFA}" dt="2020-12-16T00:13:31.082" v="2898"/>
          <ac:spMkLst>
            <pc:docMk/>
            <pc:sldMk cId="4109496195" sldId="281"/>
            <ac:spMk id="3" creationId="{ACE088D5-A139-4CAD-B61B-8E240836FF40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21:51.093" v="3007" actId="20577"/>
          <ac:spMkLst>
            <pc:docMk/>
            <pc:sldMk cId="4109496195" sldId="281"/>
            <ac:spMk id="4" creationId="{FE76918F-29D7-41FE-AE24-2516B6080470}"/>
          </ac:spMkLst>
        </pc:spChg>
      </pc:sldChg>
      <pc:sldChg chg="modSp add ord replId">
        <pc:chgData name="Schwartz, Scott (gck8gd)" userId="S::gck8gd@virginia.edu::b9bb6145-a89d-4415-a5be-417b375d8448" providerId="AD" clId="Web-{9E5C2ED7-AE21-B9EF-65D0-FC19E656FBFA}" dt="2020-12-16T01:08:24.673" v="3966"/>
        <pc:sldMkLst>
          <pc:docMk/>
          <pc:sldMk cId="3926384808" sldId="282"/>
        </pc:sldMkLst>
        <pc:spChg chg="mod">
          <ac:chgData name="Schwartz, Scott (gck8gd)" userId="S::gck8gd@virginia.edu::b9bb6145-a89d-4415-a5be-417b375d8448" providerId="AD" clId="Web-{9E5C2ED7-AE21-B9EF-65D0-FC19E656FBFA}" dt="2020-12-16T00:19:47.012" v="2997" actId="20577"/>
          <ac:spMkLst>
            <pc:docMk/>
            <pc:sldMk cId="3926384808" sldId="282"/>
            <ac:spMk id="15" creationId="{1767B28D-285C-4862-8C86-11BD4FE68630}"/>
          </ac:spMkLst>
        </pc:spChg>
      </pc:sldChg>
      <pc:sldChg chg="delSp add del ord replId">
        <pc:chgData name="Schwartz, Scott (gck8gd)" userId="S::gck8gd@virginia.edu::b9bb6145-a89d-4415-a5be-417b375d8448" providerId="AD" clId="Web-{9E5C2ED7-AE21-B9EF-65D0-FC19E656FBFA}" dt="2020-12-16T01:25:45.243" v="4633"/>
        <pc:sldMkLst>
          <pc:docMk/>
          <pc:sldMk cId="689942776" sldId="283"/>
        </pc:sldMkLst>
        <pc:spChg chg="del">
          <ac:chgData name="Schwartz, Scott (gck8gd)" userId="S::gck8gd@virginia.edu::b9bb6145-a89d-4415-a5be-417b375d8448" providerId="AD" clId="Web-{9E5C2ED7-AE21-B9EF-65D0-FC19E656FBFA}" dt="2020-12-16T00:44:41.656" v="3812"/>
          <ac:spMkLst>
            <pc:docMk/>
            <pc:sldMk cId="689942776" sldId="283"/>
            <ac:spMk id="4" creationId="{FE76918F-29D7-41FE-AE24-2516B6080470}"/>
          </ac:spMkLst>
        </pc:spChg>
      </pc:sldChg>
      <pc:sldChg chg="modSp add ord replId">
        <pc:chgData name="Schwartz, Scott (gck8gd)" userId="S::gck8gd@virginia.edu::b9bb6145-a89d-4415-a5be-417b375d8448" providerId="AD" clId="Web-{9E5C2ED7-AE21-B9EF-65D0-FC19E656FBFA}" dt="2020-12-16T01:08:24.673" v="3965"/>
        <pc:sldMkLst>
          <pc:docMk/>
          <pc:sldMk cId="2966566461" sldId="284"/>
        </pc:sldMkLst>
        <pc:spChg chg="mod">
          <ac:chgData name="Schwartz, Scott (gck8gd)" userId="S::gck8gd@virginia.edu::b9bb6145-a89d-4415-a5be-417b375d8448" providerId="AD" clId="Web-{9E5C2ED7-AE21-B9EF-65D0-FC19E656FBFA}" dt="2020-12-16T00:21:19.749" v="3003" actId="20577"/>
          <ac:spMkLst>
            <pc:docMk/>
            <pc:sldMk cId="2966566461" sldId="284"/>
            <ac:spMk id="15" creationId="{1767B28D-285C-4862-8C86-11BD4FE68630}"/>
          </ac:spMkLst>
        </pc:spChg>
      </pc:sldChg>
      <pc:sldChg chg="add del replId">
        <pc:chgData name="Schwartz, Scott (gck8gd)" userId="S::gck8gd@virginia.edu::b9bb6145-a89d-4415-a5be-417b375d8448" providerId="AD" clId="Web-{9E5C2ED7-AE21-B9EF-65D0-FC19E656FBFA}" dt="2020-12-16T00:40:16.243" v="3786"/>
        <pc:sldMkLst>
          <pc:docMk/>
          <pc:sldMk cId="4289015365" sldId="285"/>
        </pc:sldMkLst>
      </pc:sldChg>
      <pc:sldChg chg="addSp delSp modSp add del replId">
        <pc:chgData name="Schwartz, Scott (gck8gd)" userId="S::gck8gd@virginia.edu::b9bb6145-a89d-4415-a5be-417b375d8448" providerId="AD" clId="Web-{9E5C2ED7-AE21-B9EF-65D0-FC19E656FBFA}" dt="2020-12-16T00:56:55.282" v="3899"/>
        <pc:sldMkLst>
          <pc:docMk/>
          <pc:sldMk cId="3040107272" sldId="286"/>
        </pc:sldMkLst>
        <pc:spChg chg="mod">
          <ac:chgData name="Schwartz, Scott (gck8gd)" userId="S::gck8gd@virginia.edu::b9bb6145-a89d-4415-a5be-417b375d8448" providerId="AD" clId="Web-{9E5C2ED7-AE21-B9EF-65D0-FC19E656FBFA}" dt="2020-12-16T00:39:42.492" v="3782" actId="20577"/>
          <ac:spMkLst>
            <pc:docMk/>
            <pc:sldMk cId="3040107272" sldId="286"/>
            <ac:spMk id="2" creationId="{70B175FC-111D-4129-935D-9131B795E89F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52:07.088" v="3862"/>
          <ac:spMkLst>
            <pc:docMk/>
            <pc:sldMk cId="3040107272" sldId="286"/>
            <ac:spMk id="3" creationId="{F3372112-3EE2-4E55-AC85-6D65F7CB5028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41:37.667" v="3790" actId="20577"/>
          <ac:spMkLst>
            <pc:docMk/>
            <pc:sldMk cId="3040107272" sldId="286"/>
            <ac:spMk id="4" creationId="{FE76918F-29D7-41FE-AE24-2516B6080470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0:41:50.745" v="3794"/>
          <ac:spMkLst>
            <pc:docMk/>
            <pc:sldMk cId="3040107272" sldId="286"/>
            <ac:spMk id="9" creationId="{14342D69-ABB4-4562-B940-7A442C589861}"/>
          </ac:spMkLst>
        </pc:spChg>
        <pc:spChg chg="add del">
          <ac:chgData name="Schwartz, Scott (gck8gd)" userId="S::gck8gd@virginia.edu::b9bb6145-a89d-4415-a5be-417b375d8448" providerId="AD" clId="Web-{9E5C2ED7-AE21-B9EF-65D0-FC19E656FBFA}" dt="2020-12-16T00:54:12.294" v="3871"/>
          <ac:spMkLst>
            <pc:docMk/>
            <pc:sldMk cId="3040107272" sldId="286"/>
            <ac:spMk id="13" creationId="{320B6CB6-3727-47FF-841B-BE3198F582EC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25:55.903" v="5580" actId="20577"/>
        <pc:sldMkLst>
          <pc:docMk/>
          <pc:sldMk cId="544181357" sldId="287"/>
        </pc:sldMkLst>
        <pc:spChg chg="add del mod">
          <ac:chgData name="Schwartz, Scott (gck8gd)" userId="S::gck8gd@virginia.edu::b9bb6145-a89d-4415-a5be-417b375d8448" providerId="AD" clId="Web-{9E5C2ED7-AE21-B9EF-65D0-FC19E656FBFA}" dt="2020-12-16T02:16:22.905" v="5505"/>
          <ac:spMkLst>
            <pc:docMk/>
            <pc:sldMk cId="544181357" sldId="287"/>
            <ac:spMk id="3" creationId="{23407ADE-B1B1-43C0-88A0-C8AB67EEF6FC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56:47.704" v="3893" actId="20577"/>
          <ac:spMkLst>
            <pc:docMk/>
            <pc:sldMk cId="544181357" sldId="287"/>
            <ac:spMk id="4" creationId="{FE76918F-29D7-41FE-AE24-2516B608047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25:55.903" v="5580" actId="20577"/>
          <ac:spMkLst>
            <pc:docMk/>
            <pc:sldMk cId="544181357" sldId="287"/>
            <ac:spMk id="5" creationId="{230C9BE4-1374-48CB-BE99-102D99CC8410}"/>
          </ac:spMkLst>
        </pc:spChg>
        <pc:spChg chg="add del">
          <ac:chgData name="Schwartz, Scott (gck8gd)" userId="S::gck8gd@virginia.edu::b9bb6145-a89d-4415-a5be-417b375d8448" providerId="AD" clId="Web-{9E5C2ED7-AE21-B9EF-65D0-FC19E656FBFA}" dt="2020-12-16T00:52:51.433" v="3867"/>
          <ac:spMkLst>
            <pc:docMk/>
            <pc:sldMk cId="544181357" sldId="287"/>
            <ac:spMk id="11" creationId="{13296017-EBFC-4A28-A85A-118112BF9E02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17:35.813" v="5513" actId="1076"/>
        <pc:sldMkLst>
          <pc:docMk/>
          <pc:sldMk cId="2476938491" sldId="288"/>
        </pc:sldMkLst>
        <pc:spChg chg="add mod">
          <ac:chgData name="Schwartz, Scott (gck8gd)" userId="S::gck8gd@virginia.edu::b9bb6145-a89d-4415-a5be-417b375d8448" providerId="AD" clId="Web-{9E5C2ED7-AE21-B9EF-65D0-FC19E656FBFA}" dt="2020-12-16T01:10:56.348" v="4008" actId="14100"/>
          <ac:spMkLst>
            <pc:docMk/>
            <pc:sldMk cId="2476938491" sldId="288"/>
            <ac:spMk id="3" creationId="{01FF7EB8-B6D4-4334-882A-3110D8F17FF6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57:18.095" v="3906" actId="20577"/>
          <ac:spMkLst>
            <pc:docMk/>
            <pc:sldMk cId="2476938491" sldId="288"/>
            <ac:spMk id="4" creationId="{FE76918F-29D7-41FE-AE24-2516B6080470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0:57:14.986" v="3903" actId="20577"/>
          <ac:spMkLst>
            <pc:docMk/>
            <pc:sldMk cId="2476938491" sldId="288"/>
            <ac:spMk id="5" creationId="{89F5DC24-DA58-4F92-BDD0-9D2F12B11F39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0:42:11.933" v="3796"/>
          <ac:spMkLst>
            <pc:docMk/>
            <pc:sldMk cId="2476938491" sldId="288"/>
            <ac:spMk id="9" creationId="{14342D69-ABB4-4562-B940-7A442C589861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17:19.375" v="5511" actId="1076"/>
          <ac:spMkLst>
            <pc:docMk/>
            <pc:sldMk cId="2476938491" sldId="288"/>
            <ac:spMk id="15" creationId="{460EDDB5-82BC-4DEA-823F-1F8766D4CB19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17:35.813" v="5513" actId="1076"/>
          <ac:spMkLst>
            <pc:docMk/>
            <pc:sldMk cId="2476938491" sldId="288"/>
            <ac:spMk id="16" creationId="{10619258-0149-4AA2-9C93-32E2105F4320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16:19.577" v="5504"/>
        <pc:sldMkLst>
          <pc:docMk/>
          <pc:sldMk cId="309479329" sldId="289"/>
        </pc:sldMkLst>
        <pc:spChg chg="add del">
          <ac:chgData name="Schwartz, Scott (gck8gd)" userId="S::gck8gd@virginia.edu::b9bb6145-a89d-4415-a5be-417b375d8448" providerId="AD" clId="Web-{9E5C2ED7-AE21-B9EF-65D0-FC19E656FBFA}" dt="2020-12-16T02:16:19.577" v="5504"/>
          <ac:spMkLst>
            <pc:docMk/>
            <pc:sldMk cId="309479329" sldId="289"/>
            <ac:spMk id="3" creationId="{F2A90F21-7C14-41AB-BE6B-5F62B6BD55A1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56:51.954" v="3896" actId="20577"/>
          <ac:spMkLst>
            <pc:docMk/>
            <pc:sldMk cId="309479329" sldId="289"/>
            <ac:spMk id="4" creationId="{FE76918F-29D7-41FE-AE24-2516B6080470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0:52:17.135" v="3865"/>
          <ac:spMkLst>
            <pc:docMk/>
            <pc:sldMk cId="309479329" sldId="289"/>
            <ac:spMk id="13" creationId="{320B6CB6-3727-47FF-841B-BE3198F582EC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16:37.561" v="5506"/>
        <pc:sldMkLst>
          <pc:docMk/>
          <pc:sldMk cId="3346985457" sldId="290"/>
        </pc:sldMkLst>
        <pc:spChg chg="add del">
          <ac:chgData name="Schwartz, Scott (gck8gd)" userId="S::gck8gd@virginia.edu::b9bb6145-a89d-4415-a5be-417b375d8448" providerId="AD" clId="Web-{9E5C2ED7-AE21-B9EF-65D0-FC19E656FBFA}" dt="2020-12-16T02:16:37.561" v="5506"/>
          <ac:spMkLst>
            <pc:docMk/>
            <pc:sldMk cId="3346985457" sldId="290"/>
            <ac:spMk id="3" creationId="{C51F03C0-33B9-4767-B308-5A003D4C065B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0:54:38.701" v="3875"/>
          <ac:spMkLst>
            <pc:docMk/>
            <pc:sldMk cId="3346985457" sldId="290"/>
            <ac:spMk id="4" creationId="{FE76918F-29D7-41FE-AE24-2516B6080470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0:57:05.361" v="3900" actId="20577"/>
          <ac:spMkLst>
            <pc:docMk/>
            <pc:sldMk cId="3346985457" sldId="290"/>
            <ac:spMk id="9" creationId="{14342D69-ABB4-4562-B940-7A442C589861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0:56:43.985" v="3890" actId="20577"/>
          <ac:spMkLst>
            <pc:docMk/>
            <pc:sldMk cId="3346985457" sldId="290"/>
            <ac:spMk id="11" creationId="{C738024C-1985-449E-AA27-4BC2FFBF28E5}"/>
          </ac:spMkLst>
        </pc:spChg>
      </pc:sldChg>
      <pc:sldChg chg="modSp add replId">
        <pc:chgData name="Schwartz, Scott (gck8gd)" userId="S::gck8gd@virginia.edu::b9bb6145-a89d-4415-a5be-417b375d8448" providerId="AD" clId="Web-{9E5C2ED7-AE21-B9EF-65D0-FC19E656FBFA}" dt="2020-12-16T01:26:05.853" v="4638" actId="20577"/>
        <pc:sldMkLst>
          <pc:docMk/>
          <pc:sldMk cId="2130238748" sldId="291"/>
        </pc:sldMkLst>
        <pc:spChg chg="mod">
          <ac:chgData name="Schwartz, Scott (gck8gd)" userId="S::gck8gd@virginia.edu::b9bb6145-a89d-4415-a5be-417b375d8448" providerId="AD" clId="Web-{9E5C2ED7-AE21-B9EF-65D0-FC19E656FBFA}" dt="2020-12-16T01:26:05.853" v="4638" actId="20577"/>
          <ac:spMkLst>
            <pc:docMk/>
            <pc:sldMk cId="2130238748" sldId="291"/>
            <ac:spMk id="7" creationId="{1EB7DA85-033A-4538-9F65-E0E22555812C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22:49.348" v="4594" actId="20577"/>
          <ac:spMkLst>
            <pc:docMk/>
            <pc:sldMk cId="2130238748" sldId="291"/>
            <ac:spMk id="9" creationId="{06C2849C-4D67-4CA3-BC3D-B57B4AF54B18}"/>
          </ac:spMkLst>
        </pc:spChg>
      </pc:sldChg>
      <pc:sldChg chg="modSp add del replId">
        <pc:chgData name="Schwartz, Scott (gck8gd)" userId="S::gck8gd@virginia.edu::b9bb6145-a89d-4415-a5be-417b375d8448" providerId="AD" clId="Web-{9E5C2ED7-AE21-B9EF-65D0-FC19E656FBFA}" dt="2020-12-16T01:53:25.499" v="5144"/>
        <pc:sldMkLst>
          <pc:docMk/>
          <pc:sldMk cId="30572824" sldId="292"/>
        </pc:sldMkLst>
        <pc:spChg chg="mod">
          <ac:chgData name="Schwartz, Scott (gck8gd)" userId="S::gck8gd@virginia.edu::b9bb6145-a89d-4415-a5be-417b375d8448" providerId="AD" clId="Web-{9E5C2ED7-AE21-B9EF-65D0-FC19E656FBFA}" dt="2020-12-16T01:51:58.153" v="5135" actId="1076"/>
          <ac:spMkLst>
            <pc:docMk/>
            <pc:sldMk cId="30572824" sldId="292"/>
            <ac:spMk id="4" creationId="{1A251A54-FA67-454C-A23F-D281F66D235D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42:02.030" v="5075" actId="1076"/>
          <ac:spMkLst>
            <pc:docMk/>
            <pc:sldMk cId="30572824" sldId="292"/>
            <ac:spMk id="5" creationId="{F7173489-9F95-43F2-8475-34AAB43F5201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41:53.327" v="5073" actId="1076"/>
          <ac:spMkLst>
            <pc:docMk/>
            <pc:sldMk cId="30572824" sldId="292"/>
            <ac:spMk id="8" creationId="{76F460FA-D038-4F64-AC24-C1DEDFA96875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41:47.733" v="5072" actId="1076"/>
          <ac:spMkLst>
            <pc:docMk/>
            <pc:sldMk cId="30572824" sldId="292"/>
            <ac:spMk id="9" creationId="{74F5E356-8651-40A4-9D43-E98E9C7FD40A}"/>
          </ac:spMkLst>
        </pc:spChg>
      </pc:sldChg>
      <pc:sldChg chg="delSp add del replId">
        <pc:chgData name="Schwartz, Scott (gck8gd)" userId="S::gck8gd@virginia.edu::b9bb6145-a89d-4415-a5be-417b375d8448" providerId="AD" clId="Web-{9E5C2ED7-AE21-B9EF-65D0-FC19E656FBFA}" dt="2020-12-16T01:53:31.140" v="5146"/>
        <pc:sldMkLst>
          <pc:docMk/>
          <pc:sldMk cId="3257210584" sldId="293"/>
        </pc:sldMkLst>
        <pc:spChg chg="del">
          <ac:chgData name="Schwartz, Scott (gck8gd)" userId="S::gck8gd@virginia.edu::b9bb6145-a89d-4415-a5be-417b375d8448" providerId="AD" clId="Web-{9E5C2ED7-AE21-B9EF-65D0-FC19E656FBFA}" dt="2020-12-16T01:42:11.671" v="5077"/>
          <ac:spMkLst>
            <pc:docMk/>
            <pc:sldMk cId="3257210584" sldId="293"/>
            <ac:spMk id="5" creationId="{F7173489-9F95-43F2-8475-34AAB43F5201}"/>
          </ac:spMkLst>
        </pc:spChg>
      </pc:sldChg>
      <pc:sldChg chg="delSp modSp add replId">
        <pc:chgData name="Schwartz, Scott (gck8gd)" userId="S::gck8gd@virginia.edu::b9bb6145-a89d-4415-a5be-417b375d8448" providerId="AD" clId="Web-{9E5C2ED7-AE21-B9EF-65D0-FC19E656FBFA}" dt="2020-12-16T01:52:04.544" v="5136" actId="1076"/>
        <pc:sldMkLst>
          <pc:docMk/>
          <pc:sldMk cId="4067782456" sldId="294"/>
        </pc:sldMkLst>
        <pc:spChg chg="mod">
          <ac:chgData name="Schwartz, Scott (gck8gd)" userId="S::gck8gd@virginia.edu::b9bb6145-a89d-4415-a5be-417b375d8448" providerId="AD" clId="Web-{9E5C2ED7-AE21-B9EF-65D0-FC19E656FBFA}" dt="2020-12-16T01:52:04.544" v="5136" actId="1076"/>
          <ac:spMkLst>
            <pc:docMk/>
            <pc:sldMk cId="4067782456" sldId="294"/>
            <ac:spMk id="4" creationId="{1A251A54-FA67-454C-A23F-D281F66D235D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48:52.790" v="5126"/>
          <ac:spMkLst>
            <pc:docMk/>
            <pc:sldMk cId="4067782456" sldId="294"/>
            <ac:spMk id="5" creationId="{F7173489-9F95-43F2-8475-34AAB43F5201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48:49.274" v="5125"/>
          <ac:spMkLst>
            <pc:docMk/>
            <pc:sldMk cId="4067782456" sldId="294"/>
            <ac:spMk id="8" creationId="{76F460FA-D038-4F64-AC24-C1DEDFA96875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48:46.696" v="5124"/>
          <ac:spMkLst>
            <pc:docMk/>
            <pc:sldMk cId="4067782456" sldId="294"/>
            <ac:spMk id="9" creationId="{74F5E356-8651-40A4-9D43-E98E9C7FD40A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49:55.275" v="5132" actId="20577"/>
          <ac:spMkLst>
            <pc:docMk/>
            <pc:sldMk cId="4067782456" sldId="294"/>
            <ac:spMk id="11" creationId="{EEC93367-1A87-4BC7-BE22-D50C3B66FFF8}"/>
          </ac:spMkLst>
        </pc:spChg>
      </pc:sldChg>
      <pc:sldChg chg="modSp add replId">
        <pc:chgData name="Schwartz, Scott (gck8gd)" userId="S::gck8gd@virginia.edu::b9bb6145-a89d-4415-a5be-417b375d8448" providerId="AD" clId="Web-{9E5C2ED7-AE21-B9EF-65D0-FC19E656FBFA}" dt="2020-12-16T01:56:52.629" v="5227" actId="20577"/>
        <pc:sldMkLst>
          <pc:docMk/>
          <pc:sldMk cId="2495483570" sldId="295"/>
        </pc:sldMkLst>
        <pc:spChg chg="mod">
          <ac:chgData name="Schwartz, Scott (gck8gd)" userId="S::gck8gd@virginia.edu::b9bb6145-a89d-4415-a5be-417b375d8448" providerId="AD" clId="Web-{9E5C2ED7-AE21-B9EF-65D0-FC19E656FBFA}" dt="2020-12-16T01:56:52.629" v="5227" actId="20577"/>
          <ac:spMkLst>
            <pc:docMk/>
            <pc:sldMk cId="2495483570" sldId="295"/>
            <ac:spMk id="5" creationId="{F7173489-9F95-43F2-8475-34AAB43F5201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54:09.359" v="5152" actId="1076"/>
          <ac:spMkLst>
            <pc:docMk/>
            <pc:sldMk cId="2495483570" sldId="295"/>
            <ac:spMk id="8" creationId="{76F460FA-D038-4F64-AC24-C1DEDFA96875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54:17.297" v="5153" actId="1076"/>
          <ac:spMkLst>
            <pc:docMk/>
            <pc:sldMk cId="2495483570" sldId="295"/>
            <ac:spMk id="9" creationId="{74F5E356-8651-40A4-9D43-E98E9C7FD40A}"/>
          </ac:spMkLst>
        </pc:spChg>
      </pc:sldChg>
      <pc:sldChg chg="add replId">
        <pc:chgData name="Schwartz, Scott (gck8gd)" userId="S::gck8gd@virginia.edu::b9bb6145-a89d-4415-a5be-417b375d8448" providerId="AD" clId="Web-{9E5C2ED7-AE21-B9EF-65D0-FC19E656FBFA}" dt="2020-12-16T01:54:25" v="5155"/>
        <pc:sldMkLst>
          <pc:docMk/>
          <pc:sldMk cId="1557309311" sldId="296"/>
        </pc:sldMkLst>
      </pc:sldChg>
      <pc:sldChg chg="delSp modSp add replId">
        <pc:chgData name="Schwartz, Scott (gck8gd)" userId="S::gck8gd@virginia.edu::b9bb6145-a89d-4415-a5be-417b375d8448" providerId="AD" clId="Web-{9E5C2ED7-AE21-B9EF-65D0-FC19E656FBFA}" dt="2020-12-16T01:58:08.021" v="5313" actId="1076"/>
        <pc:sldMkLst>
          <pc:docMk/>
          <pc:sldMk cId="89698649" sldId="297"/>
        </pc:sldMkLst>
        <pc:spChg chg="mod">
          <ac:chgData name="Schwartz, Scott (gck8gd)" userId="S::gck8gd@virginia.edu::b9bb6145-a89d-4415-a5be-417b375d8448" providerId="AD" clId="Web-{9E5C2ED7-AE21-B9EF-65D0-FC19E656FBFA}" dt="2020-12-16T01:57:11.004" v="5233" actId="14100"/>
          <ac:spMkLst>
            <pc:docMk/>
            <pc:sldMk cId="89698649" sldId="297"/>
            <ac:spMk id="4" creationId="{1A251A54-FA67-454C-A23F-D281F66D235D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57:46.927" v="5309" actId="20577"/>
          <ac:spMkLst>
            <pc:docMk/>
            <pc:sldMk cId="89698649" sldId="297"/>
            <ac:spMk id="5" creationId="{F7173489-9F95-43F2-8475-34AAB43F5201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1:57:23.754" v="5238" actId="20577"/>
          <ac:spMkLst>
            <pc:docMk/>
            <pc:sldMk cId="89698649" sldId="297"/>
            <ac:spMk id="8" creationId="{76F460FA-D038-4F64-AC24-C1DEDFA96875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1:57:26.161" v="5240"/>
          <ac:spMkLst>
            <pc:docMk/>
            <pc:sldMk cId="89698649" sldId="297"/>
            <ac:spMk id="9" creationId="{74F5E356-8651-40A4-9D43-E98E9C7FD40A}"/>
          </ac:spMkLst>
        </pc:spChg>
        <pc:picChg chg="mod">
          <ac:chgData name="Schwartz, Scott (gck8gd)" userId="S::gck8gd@virginia.edu::b9bb6145-a89d-4415-a5be-417b375d8448" providerId="AD" clId="Web-{9E5C2ED7-AE21-B9EF-65D0-FC19E656FBFA}" dt="2020-12-16T01:58:08.021" v="5313" actId="1076"/>
          <ac:picMkLst>
            <pc:docMk/>
            <pc:sldMk cId="89698649" sldId="297"/>
            <ac:picMk id="3" creationId="{517578C2-395D-41DE-A808-237F47B9FCD3}"/>
          </ac:picMkLst>
        </pc:picChg>
      </pc:sldChg>
      <pc:sldChg chg="add del replId">
        <pc:chgData name="Schwartz, Scott (gck8gd)" userId="S::gck8gd@virginia.edu::b9bb6145-a89d-4415-a5be-417b375d8448" providerId="AD" clId="Web-{9E5C2ED7-AE21-B9EF-65D0-FC19E656FBFA}" dt="2020-12-16T02:11:11.617" v="5482"/>
        <pc:sldMkLst>
          <pc:docMk/>
          <pc:sldMk cId="993503613" sldId="298"/>
        </pc:sldMkLst>
      </pc:sldChg>
      <pc:sldChg chg="addSp delSp modSp add replId">
        <pc:chgData name="Schwartz, Scott (gck8gd)" userId="S::gck8gd@virginia.edu::b9bb6145-a89d-4415-a5be-417b375d8448" providerId="AD" clId="Web-{9E5C2ED7-AE21-B9EF-65D0-FC19E656FBFA}" dt="2020-12-16T02:26:50.217" v="5585" actId="1076"/>
        <pc:sldMkLst>
          <pc:docMk/>
          <pc:sldMk cId="1329659394" sldId="298"/>
        </pc:sldMkLst>
        <pc:spChg chg="add mod">
          <ac:chgData name="Schwartz, Scott (gck8gd)" userId="S::gck8gd@virginia.edu::b9bb6145-a89d-4415-a5be-417b375d8448" providerId="AD" clId="Web-{9E5C2ED7-AE21-B9EF-65D0-FC19E656FBFA}" dt="2020-12-16T02:26:50.217" v="5585" actId="1076"/>
          <ac:spMkLst>
            <pc:docMk/>
            <pc:sldMk cId="1329659394" sldId="298"/>
            <ac:spMk id="4" creationId="{4441D7D9-538C-485F-9144-2D0985665DD2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2:11:39.742" v="5486" actId="14100"/>
          <ac:spMkLst>
            <pc:docMk/>
            <pc:sldMk cId="1329659394" sldId="298"/>
            <ac:spMk id="5" creationId="{858E3660-5DAD-4474-BD09-67F4D264ECA4}"/>
          </ac:spMkLst>
        </pc:spChg>
        <pc:picChg chg="del">
          <ac:chgData name="Schwartz, Scott (gck8gd)" userId="S::gck8gd@virginia.edu::b9bb6145-a89d-4415-a5be-417b375d8448" providerId="AD" clId="Web-{9E5C2ED7-AE21-B9EF-65D0-FC19E656FBFA}" dt="2020-12-16T02:11:29.820" v="5484"/>
          <ac:picMkLst>
            <pc:docMk/>
            <pc:sldMk cId="1329659394" sldId="298"/>
            <ac:picMk id="10" creationId="{BDCC19A6-E04D-44B7-BBBB-F26BC5A4D250}"/>
          </ac:picMkLst>
        </pc:picChg>
      </pc:sldChg>
      <pc:sldChg chg="addSp delSp modSp add replId">
        <pc:chgData name="Schwartz, Scott (gck8gd)" userId="S::gck8gd@virginia.edu::b9bb6145-a89d-4415-a5be-417b375d8448" providerId="AD" clId="Web-{9E5C2ED7-AE21-B9EF-65D0-FC19E656FBFA}" dt="2020-12-16T15:29:55.379" v="6877" actId="20577"/>
        <pc:sldMkLst>
          <pc:docMk/>
          <pc:sldMk cId="607024460" sldId="299"/>
        </pc:sldMkLst>
        <pc:spChg chg="mod">
          <ac:chgData name="Schwartz, Scott (gck8gd)" userId="S::gck8gd@virginia.edu::b9bb6145-a89d-4415-a5be-417b375d8448" providerId="AD" clId="Web-{9E5C2ED7-AE21-B9EF-65D0-FC19E656FBFA}" dt="2020-12-16T02:32:10.864" v="5831" actId="20577"/>
          <ac:spMkLst>
            <pc:docMk/>
            <pc:sldMk cId="607024460" sldId="299"/>
            <ac:spMk id="2" creationId="{FFF97B09-A1B6-462E-A32F-BF91A7065F93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02:30:10.346" v="5690"/>
          <ac:spMkLst>
            <pc:docMk/>
            <pc:sldMk cId="607024460" sldId="299"/>
            <ac:spMk id="3" creationId="{848F021A-B00D-4928-BAC8-F9C2503428C3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15:29:55.379" v="6877" actId="20577"/>
          <ac:spMkLst>
            <pc:docMk/>
            <pc:sldMk cId="607024460" sldId="299"/>
            <ac:spMk id="4" creationId="{8FEFF4FC-8425-4CF0-9249-3F39878D6C47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2:30:36.409" v="5708" actId="1076"/>
          <ac:spMkLst>
            <pc:docMk/>
            <pc:sldMk cId="607024460" sldId="299"/>
            <ac:spMk id="6" creationId="{2AF1C70E-D02F-408A-8E54-CFB31EF9FDEF}"/>
          </ac:spMkLst>
        </pc:spChg>
      </pc:sldChg>
      <pc:sldChg chg="addSp delSp modSp add ord replId">
        <pc:chgData name="Schwartz, Scott (gck8gd)" userId="S::gck8gd@virginia.edu::b9bb6145-a89d-4415-a5be-417b375d8448" providerId="AD" clId="Web-{9E5C2ED7-AE21-B9EF-65D0-FC19E656FBFA}" dt="2020-12-16T02:42:01.159" v="6278" actId="1076"/>
        <pc:sldMkLst>
          <pc:docMk/>
          <pc:sldMk cId="3521448645" sldId="300"/>
        </pc:sldMkLst>
        <pc:spChg chg="mod">
          <ac:chgData name="Schwartz, Scott (gck8gd)" userId="S::gck8gd@virginia.edu::b9bb6145-a89d-4415-a5be-417b375d8448" providerId="AD" clId="Web-{9E5C2ED7-AE21-B9EF-65D0-FC19E656FBFA}" dt="2020-12-16T02:41:25.517" v="6273" actId="20577"/>
          <ac:spMkLst>
            <pc:docMk/>
            <pc:sldMk cId="3521448645" sldId="300"/>
            <ac:spMk id="2" creationId="{FFF97B09-A1B6-462E-A32F-BF91A7065F93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2:40:08.547" v="6182"/>
          <ac:spMkLst>
            <pc:docMk/>
            <pc:sldMk cId="3521448645" sldId="300"/>
            <ac:spMk id="3" creationId="{408DC2EC-01A9-4AC5-9E34-781082809547}"/>
          </ac:spMkLst>
        </pc:spChg>
        <pc:spChg chg="del mod">
          <ac:chgData name="Schwartz, Scott (gck8gd)" userId="S::gck8gd@virginia.edu::b9bb6145-a89d-4415-a5be-417b375d8448" providerId="AD" clId="Web-{9E5C2ED7-AE21-B9EF-65D0-FC19E656FBFA}" dt="2020-12-16T02:33:14.991" v="5855"/>
          <ac:spMkLst>
            <pc:docMk/>
            <pc:sldMk cId="3521448645" sldId="300"/>
            <ac:spMk id="4" creationId="{8FEFF4FC-8425-4CF0-9249-3F39878D6C47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02:40:22.125" v="6186" actId="1076"/>
          <ac:spMkLst>
            <pc:docMk/>
            <pc:sldMk cId="3521448645" sldId="300"/>
            <ac:spMk id="5" creationId="{346D2C8A-5350-48D5-B536-54EC9243BF83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02:42:01.159" v="6278" actId="1076"/>
          <ac:spMkLst>
            <pc:docMk/>
            <pc:sldMk cId="3521448645" sldId="300"/>
            <ac:spMk id="6" creationId="{2AF1C70E-D02F-408A-8E54-CFB31EF9FDEF}"/>
          </ac:spMkLst>
        </pc:spChg>
        <pc:spChg chg="add del mod">
          <ac:chgData name="Schwartz, Scott (gck8gd)" userId="S::gck8gd@virginia.edu::b9bb6145-a89d-4415-a5be-417b375d8448" providerId="AD" clId="Web-{9E5C2ED7-AE21-B9EF-65D0-FC19E656FBFA}" dt="2020-12-16T02:41:00.814" v="6214"/>
          <ac:spMkLst>
            <pc:docMk/>
            <pc:sldMk cId="3521448645" sldId="300"/>
            <ac:spMk id="18" creationId="{742852A0-74D1-47B8-8CB0-199D90B4AB07}"/>
          </ac:spMkLst>
        </pc:spChg>
        <pc:picChg chg="mod">
          <ac:chgData name="Schwartz, Scott (gck8gd)" userId="S::gck8gd@virginia.edu::b9bb6145-a89d-4415-a5be-417b375d8448" providerId="AD" clId="Web-{9E5C2ED7-AE21-B9EF-65D0-FC19E656FBFA}" dt="2020-12-16T02:41:49.205" v="6277" actId="1076"/>
          <ac:picMkLst>
            <pc:docMk/>
            <pc:sldMk cId="3521448645" sldId="300"/>
            <ac:picMk id="8" creationId="{1F56207F-5BCB-4151-9FDB-DDBD4FEC7A2E}"/>
          </ac:picMkLst>
        </pc:picChg>
      </pc:sldChg>
      <pc:sldChg chg="delSp add replId">
        <pc:chgData name="Schwartz, Scott (gck8gd)" userId="S::gck8gd@virginia.edu::b9bb6145-a89d-4415-a5be-417b375d8448" providerId="AD" clId="Web-{9E5C2ED7-AE21-B9EF-65D0-FC19E656FBFA}" dt="2020-12-16T02:39:51.312" v="6179"/>
        <pc:sldMkLst>
          <pc:docMk/>
          <pc:sldMk cId="4180768773" sldId="301"/>
        </pc:sldMkLst>
        <pc:spChg chg="del">
          <ac:chgData name="Schwartz, Scott (gck8gd)" userId="S::gck8gd@virginia.edu::b9bb6145-a89d-4415-a5be-417b375d8448" providerId="AD" clId="Web-{9E5C2ED7-AE21-B9EF-65D0-FC19E656FBFA}" dt="2020-12-16T02:39:51.312" v="6179"/>
          <ac:spMkLst>
            <pc:docMk/>
            <pc:sldMk cId="4180768773" sldId="301"/>
            <ac:spMk id="5" creationId="{346D2C8A-5350-48D5-B536-54EC9243BF83}"/>
          </ac:spMkLst>
        </pc:spChg>
      </pc:sldChg>
      <pc:sldChg chg="addSp delSp modSp add replId">
        <pc:chgData name="Schwartz, Scott (gck8gd)" userId="S::gck8gd@virginia.edu::b9bb6145-a89d-4415-a5be-417b375d8448" providerId="AD" clId="Web-{9E5C2ED7-AE21-B9EF-65D0-FC19E656FBFA}" dt="2020-12-16T15:29:19.565" v="6873" actId="20577"/>
        <pc:sldMkLst>
          <pc:docMk/>
          <pc:sldMk cId="3329653710" sldId="302"/>
        </pc:sldMkLst>
        <pc:spChg chg="mod">
          <ac:chgData name="Schwartz, Scott (gck8gd)" userId="S::gck8gd@virginia.edu::b9bb6145-a89d-4415-a5be-417b375d8448" providerId="AD" clId="Web-{9E5C2ED7-AE21-B9EF-65D0-FC19E656FBFA}" dt="2020-12-16T15:26:26.369" v="6743" actId="20577"/>
          <ac:spMkLst>
            <pc:docMk/>
            <pc:sldMk cId="3329653710" sldId="302"/>
            <ac:spMk id="2" creationId="{FFF97B09-A1B6-462E-A32F-BF91A7065F93}"/>
          </ac:spMkLst>
        </pc:spChg>
        <pc:spChg chg="del">
          <ac:chgData name="Schwartz, Scott (gck8gd)" userId="S::gck8gd@virginia.edu::b9bb6145-a89d-4415-a5be-417b375d8448" providerId="AD" clId="Web-{9E5C2ED7-AE21-B9EF-65D0-FC19E656FBFA}" dt="2020-12-16T15:13:32.267" v="6310"/>
          <ac:spMkLst>
            <pc:docMk/>
            <pc:sldMk cId="3329653710" sldId="302"/>
            <ac:spMk id="5" creationId="{346D2C8A-5350-48D5-B536-54EC9243BF83}"/>
          </ac:spMkLst>
        </pc:spChg>
        <pc:spChg chg="mod">
          <ac:chgData name="Schwartz, Scott (gck8gd)" userId="S::gck8gd@virginia.edu::b9bb6145-a89d-4415-a5be-417b375d8448" providerId="AD" clId="Web-{9E5C2ED7-AE21-B9EF-65D0-FC19E656FBFA}" dt="2020-12-16T15:13:35.267" v="6311" actId="20577"/>
          <ac:spMkLst>
            <pc:docMk/>
            <pc:sldMk cId="3329653710" sldId="302"/>
            <ac:spMk id="6" creationId="{2AF1C70E-D02F-408A-8E54-CFB31EF9FDEF}"/>
          </ac:spMkLst>
        </pc:spChg>
        <pc:spChg chg="add mod">
          <ac:chgData name="Schwartz, Scott (gck8gd)" userId="S::gck8gd@virginia.edu::b9bb6145-a89d-4415-a5be-417b375d8448" providerId="AD" clId="Web-{9E5C2ED7-AE21-B9EF-65D0-FC19E656FBFA}" dt="2020-12-16T15:29:19.565" v="6873" actId="20577"/>
          <ac:spMkLst>
            <pc:docMk/>
            <pc:sldMk cId="3329653710" sldId="302"/>
            <ac:spMk id="18" creationId="{02181FBD-8FD9-425B-86F6-FD62046700C7}"/>
          </ac:spMkLst>
        </pc:spChg>
        <pc:picChg chg="mod">
          <ac:chgData name="Schwartz, Scott (gck8gd)" userId="S::gck8gd@virginia.edu::b9bb6145-a89d-4415-a5be-417b375d8448" providerId="AD" clId="Web-{9E5C2ED7-AE21-B9EF-65D0-FC19E656FBFA}" dt="2020-12-16T15:13:58.596" v="6319" actId="1076"/>
          <ac:picMkLst>
            <pc:docMk/>
            <pc:sldMk cId="3329653710" sldId="302"/>
            <ac:picMk id="8" creationId="{1F56207F-5BCB-4151-9FDB-DDBD4FEC7A2E}"/>
          </ac:picMkLst>
        </pc:picChg>
      </pc:sldChg>
      <pc:sldChg chg="modSp add del replId">
        <pc:chgData name="Schwartz, Scott (gck8gd)" userId="S::gck8gd@virginia.edu::b9bb6145-a89d-4415-a5be-417b375d8448" providerId="AD" clId="Web-{9E5C2ED7-AE21-B9EF-65D0-FC19E656FBFA}" dt="2020-12-16T15:27:42.935" v="6756"/>
        <pc:sldMkLst>
          <pc:docMk/>
          <pc:sldMk cId="3097777837" sldId="303"/>
        </pc:sldMkLst>
        <pc:spChg chg="mod">
          <ac:chgData name="Schwartz, Scott (gck8gd)" userId="S::gck8gd@virginia.edu::b9bb6145-a89d-4415-a5be-417b375d8448" providerId="AD" clId="Web-{9E5C2ED7-AE21-B9EF-65D0-FC19E656FBFA}" dt="2020-12-16T15:26:47.667" v="6750" actId="20577"/>
          <ac:spMkLst>
            <pc:docMk/>
            <pc:sldMk cId="3097777837" sldId="303"/>
            <ac:spMk id="18" creationId="{02181FBD-8FD9-425B-86F6-FD62046700C7}"/>
          </ac:spMkLst>
        </pc:spChg>
      </pc:sldChg>
    </pc:docChg>
  </pc:docChgLst>
  <pc:docChgLst>
    <pc:chgData name="Schwartz, Scott (gck8gd)" userId="S::gck8gd@virginia.edu::b9bb6145-a89d-4415-a5be-417b375d8448" providerId="AD" clId="Web-{B1699377-69B2-C1EE-CC9A-21A533F9F0F2}"/>
    <pc:docChg chg="addSld delSld modSld sldOrd">
      <pc:chgData name="Schwartz, Scott (gck8gd)" userId="S::gck8gd@virginia.edu::b9bb6145-a89d-4415-a5be-417b375d8448" providerId="AD" clId="Web-{B1699377-69B2-C1EE-CC9A-21A533F9F0F2}" dt="2020-12-17T14:09:07.908" v="926" actId="14100"/>
      <pc:docMkLst>
        <pc:docMk/>
      </pc:docMkLst>
      <pc:sldChg chg="delSp modSp">
        <pc:chgData name="Schwartz, Scott (gck8gd)" userId="S::gck8gd@virginia.edu::b9bb6145-a89d-4415-a5be-417b375d8448" providerId="AD" clId="Web-{B1699377-69B2-C1EE-CC9A-21A533F9F0F2}" dt="2020-12-17T14:08:00.469" v="921" actId="14100"/>
        <pc:sldMkLst>
          <pc:docMk/>
          <pc:sldMk cId="2673204097" sldId="258"/>
        </pc:sldMkLst>
        <pc:spChg chg="mod">
          <ac:chgData name="Schwartz, Scott (gck8gd)" userId="S::gck8gd@virginia.edu::b9bb6145-a89d-4415-a5be-417b375d8448" providerId="AD" clId="Web-{B1699377-69B2-C1EE-CC9A-21A533F9F0F2}" dt="2020-12-17T14:08:00.469" v="921" actId="14100"/>
          <ac:spMkLst>
            <pc:docMk/>
            <pc:sldMk cId="2673204097" sldId="258"/>
            <ac:spMk id="3" creationId="{C6CECFBA-7C74-43BA-8384-F07790B21C39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2:55:54.891" v="569"/>
          <ac:picMkLst>
            <pc:docMk/>
            <pc:sldMk cId="2673204097" sldId="258"/>
            <ac:picMk id="8" creationId="{0DC53ECA-CF8A-4E05-88F6-CF8CF9DF8EEE}"/>
          </ac:picMkLst>
        </pc:picChg>
      </pc:sldChg>
      <pc:sldChg chg="addSp delSp modSp">
        <pc:chgData name="Schwartz, Scott (gck8gd)" userId="S::gck8gd@virginia.edu::b9bb6145-a89d-4415-a5be-417b375d8448" providerId="AD" clId="Web-{B1699377-69B2-C1EE-CC9A-21A533F9F0F2}" dt="2020-12-17T14:09:07.908" v="926" actId="14100"/>
        <pc:sldMkLst>
          <pc:docMk/>
          <pc:sldMk cId="325500603" sldId="262"/>
        </pc:sldMkLst>
        <pc:spChg chg="add mod">
          <ac:chgData name="Schwartz, Scott (gck8gd)" userId="S::gck8gd@virginia.edu::b9bb6145-a89d-4415-a5be-417b375d8448" providerId="AD" clId="Web-{B1699377-69B2-C1EE-CC9A-21A533F9F0F2}" dt="2020-12-17T13:52:54.622" v="847" actId="20577"/>
          <ac:spMkLst>
            <pc:docMk/>
            <pc:sldMk cId="325500603" sldId="262"/>
            <ac:spMk id="2" creationId="{1B3D181E-4A78-4BEF-8C8A-FEF6A4B36D82}"/>
          </ac:spMkLst>
        </pc:spChg>
        <pc:spChg chg="add del mod">
          <ac:chgData name="Schwartz, Scott (gck8gd)" userId="S::gck8gd@virginia.edu::b9bb6145-a89d-4415-a5be-417b375d8448" providerId="AD" clId="Web-{B1699377-69B2-C1EE-CC9A-21A533F9F0F2}" dt="2020-12-17T13:55:20.750" v="866"/>
          <ac:spMkLst>
            <pc:docMk/>
            <pc:sldMk cId="325500603" sldId="262"/>
            <ac:spMk id="3" creationId="{94BC42BE-8186-4DBA-98A9-DF57B17983C8}"/>
          </ac:spMkLst>
        </pc:spChg>
        <pc:spChg chg="mod ord">
          <ac:chgData name="Schwartz, Scott (gck8gd)" userId="S::gck8gd@virginia.edu::b9bb6145-a89d-4415-a5be-417b375d8448" providerId="AD" clId="Web-{B1699377-69B2-C1EE-CC9A-21A533F9F0F2}" dt="2020-12-17T13:51:09.885" v="794" actId="1076"/>
          <ac:spMkLst>
            <pc:docMk/>
            <pc:sldMk cId="325500603" sldId="262"/>
            <ac:spMk id="6" creationId="{35F142F3-2E8D-4E45-947C-BC59FD83C0DE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4:01:16.304" v="883" actId="20577"/>
          <ac:spMkLst>
            <pc:docMk/>
            <pc:sldMk cId="325500603" sldId="262"/>
            <ac:spMk id="9" creationId="{E3FA8F8F-089B-4311-92E0-F63601968EC0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4:01:39.164" v="888" actId="20577"/>
          <ac:spMkLst>
            <pc:docMk/>
            <pc:sldMk cId="325500603" sldId="262"/>
            <ac:spMk id="10" creationId="{9026F44B-80E9-4B88-BC88-93209E9EA9B2}"/>
          </ac:spMkLst>
        </pc:spChg>
        <pc:spChg chg="add del mod">
          <ac:chgData name="Schwartz, Scott (gck8gd)" userId="S::gck8gd@virginia.edu::b9bb6145-a89d-4415-a5be-417b375d8448" providerId="AD" clId="Web-{B1699377-69B2-C1EE-CC9A-21A533F9F0F2}" dt="2020-12-17T13:51:38.370" v="798"/>
          <ac:spMkLst>
            <pc:docMk/>
            <pc:sldMk cId="325500603" sldId="262"/>
            <ac:spMk id="11" creationId="{D394E812-72AC-417F-928F-401AFF0B255F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7T13:14:36.514" v="699"/>
          <ac:spMkLst>
            <pc:docMk/>
            <pc:sldMk cId="325500603" sldId="262"/>
            <ac:spMk id="12" creationId="{00EF3C38-8DAE-4B7F-AA51-4084DF99D098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3:50:05.446" v="768" actId="1076"/>
          <ac:spMkLst>
            <pc:docMk/>
            <pc:sldMk cId="325500603" sldId="262"/>
            <ac:spMk id="16" creationId="{E19F35EC-64BF-4F45-9927-6BC20C17469C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4:09:04.048" v="925" actId="14100"/>
          <ac:spMkLst>
            <pc:docMk/>
            <pc:sldMk cId="325500603" sldId="262"/>
            <ac:spMk id="17" creationId="{0B8E52DE-E18D-46F7-B15F-DBEE1A1C1832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4:09:07.908" v="926" actId="14100"/>
          <ac:spMkLst>
            <pc:docMk/>
            <pc:sldMk cId="325500603" sldId="262"/>
            <ac:spMk id="18" creationId="{F51F2BEE-722C-4F44-AF64-EF29977C1C99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7T13:14:36.514" v="699"/>
          <ac:spMkLst>
            <pc:docMk/>
            <pc:sldMk cId="325500603" sldId="262"/>
            <ac:spMk id="19" creationId="{F7369C3E-262B-47BE-8521-E43DDEDC8742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7T13:14:36.514" v="699"/>
          <ac:spMkLst>
            <pc:docMk/>
            <pc:sldMk cId="325500603" sldId="262"/>
            <ac:spMk id="21" creationId="{3F497138-C477-4D69-A390-BB0209404DBB}"/>
          </ac:spMkLst>
        </pc:spChg>
        <pc:picChg chg="mod">
          <ac:chgData name="Schwartz, Scott (gck8gd)" userId="S::gck8gd@virginia.edu::b9bb6145-a89d-4415-a5be-417b375d8448" providerId="AD" clId="Web-{B1699377-69B2-C1EE-CC9A-21A533F9F0F2}" dt="2020-12-17T13:14:36.514" v="699"/>
          <ac:picMkLst>
            <pc:docMk/>
            <pc:sldMk cId="325500603" sldId="262"/>
            <ac:picMk id="4" creationId="{6856F6A1-D0AE-4AB2-8DBE-ADFBBB29CD9C}"/>
          </ac:picMkLst>
        </pc:picChg>
        <pc:picChg chg="mod">
          <ac:chgData name="Schwartz, Scott (gck8gd)" userId="S::gck8gd@virginia.edu::b9bb6145-a89d-4415-a5be-417b375d8448" providerId="AD" clId="Web-{B1699377-69B2-C1EE-CC9A-21A533F9F0F2}" dt="2020-12-17T13:14:36.514" v="699"/>
          <ac:picMkLst>
            <pc:docMk/>
            <pc:sldMk cId="325500603" sldId="262"/>
            <ac:picMk id="5" creationId="{45AE6CAE-E189-41B8-A3B3-4D78AE5CBAAD}"/>
          </ac:picMkLst>
        </pc:picChg>
        <pc:picChg chg="mod">
          <ac:chgData name="Schwartz, Scott (gck8gd)" userId="S::gck8gd@virginia.edu::b9bb6145-a89d-4415-a5be-417b375d8448" providerId="AD" clId="Web-{B1699377-69B2-C1EE-CC9A-21A533F9F0F2}" dt="2020-12-17T13:14:36.514" v="699"/>
          <ac:picMkLst>
            <pc:docMk/>
            <pc:sldMk cId="325500603" sldId="262"/>
            <ac:picMk id="7" creationId="{AE34B0B9-D242-43AA-845D-726D97AF1A87}"/>
          </ac:picMkLst>
        </pc:picChg>
      </pc:sldChg>
      <pc:sldChg chg="ord">
        <pc:chgData name="Schwartz, Scott (gck8gd)" userId="S::gck8gd@virginia.edu::b9bb6145-a89d-4415-a5be-417b375d8448" providerId="AD" clId="Web-{B1699377-69B2-C1EE-CC9A-21A533F9F0F2}" dt="2020-12-17T12:54:11.446" v="560"/>
        <pc:sldMkLst>
          <pc:docMk/>
          <pc:sldMk cId="3834487975" sldId="265"/>
        </pc:sldMkLst>
      </pc:sldChg>
      <pc:sldChg chg="addSp delSp modSp">
        <pc:chgData name="Schwartz, Scott (gck8gd)" userId="S::gck8gd@virginia.edu::b9bb6145-a89d-4415-a5be-417b375d8448" providerId="AD" clId="Web-{B1699377-69B2-C1EE-CC9A-21A533F9F0F2}" dt="2020-12-17T12:54:42.745" v="567" actId="1076"/>
        <pc:sldMkLst>
          <pc:docMk/>
          <pc:sldMk cId="1602288579" sldId="266"/>
        </pc:sldMkLst>
        <pc:spChg chg="add mod">
          <ac:chgData name="Schwartz, Scott (gck8gd)" userId="S::gck8gd@virginia.edu::b9bb6145-a89d-4415-a5be-417b375d8448" providerId="AD" clId="Web-{B1699377-69B2-C1EE-CC9A-21A533F9F0F2}" dt="2020-12-17T12:50:10.992" v="537" actId="1076"/>
          <ac:spMkLst>
            <pc:docMk/>
            <pc:sldMk cId="1602288579" sldId="266"/>
            <ac:spMk id="7" creationId="{2AB90F8E-70F6-4737-9109-1FA192BB07D0}"/>
          </ac:spMkLst>
        </pc:spChg>
        <pc:picChg chg="mod">
          <ac:chgData name="Schwartz, Scott (gck8gd)" userId="S::gck8gd@virginia.edu::b9bb6145-a89d-4415-a5be-417b375d8448" providerId="AD" clId="Web-{B1699377-69B2-C1EE-CC9A-21A533F9F0F2}" dt="2020-12-17T12:54:42.745" v="567" actId="1076"/>
          <ac:picMkLst>
            <pc:docMk/>
            <pc:sldMk cId="1602288579" sldId="266"/>
            <ac:picMk id="5" creationId="{AD61432A-1A94-48AC-AFE4-412E652A13FB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7T12:47:01.808" v="505" actId="1076"/>
          <ac:picMkLst>
            <pc:docMk/>
            <pc:sldMk cId="1602288579" sldId="266"/>
            <ac:picMk id="6" creationId="{3A898539-EDDC-4FA0-8FA2-FBEF1FC18851}"/>
          </ac:picMkLst>
        </pc:picChg>
        <pc:picChg chg="mod">
          <ac:chgData name="Schwartz, Scott (gck8gd)" userId="S::gck8gd@virginia.edu::b9bb6145-a89d-4415-a5be-417b375d8448" providerId="AD" clId="Web-{B1699377-69B2-C1EE-CC9A-21A533F9F0F2}" dt="2020-12-17T12:49:59.820" v="536" actId="1076"/>
          <ac:picMkLst>
            <pc:docMk/>
            <pc:sldMk cId="1602288579" sldId="266"/>
            <ac:picMk id="8" creationId="{B1C22ADF-59B2-4E1D-B4B1-AE5D33A2130E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3:08:51.803" v="307"/>
          <ac:picMkLst>
            <pc:docMk/>
            <pc:sldMk cId="1602288579" sldId="266"/>
            <ac:picMk id="9" creationId="{FA1CDCF9-2219-4079-B6BE-F9D3D29D0246}"/>
          </ac:picMkLst>
        </pc:picChg>
        <pc:cxnChg chg="add del mod">
          <ac:chgData name="Schwartz, Scott (gck8gd)" userId="S::gck8gd@virginia.edu::b9bb6145-a89d-4415-a5be-417b375d8448" providerId="AD" clId="Web-{B1699377-69B2-C1EE-CC9A-21A533F9F0F2}" dt="2020-12-17T12:47:47.170" v="513"/>
          <ac:cxnSpMkLst>
            <pc:docMk/>
            <pc:sldMk cId="1602288579" sldId="266"/>
            <ac:cxnSpMk id="3" creationId="{96946C77-3CE1-4BEE-B83B-F17B58AC3223}"/>
          </ac:cxnSpMkLst>
        </pc:cxnChg>
        <pc:cxnChg chg="add del mod">
          <ac:chgData name="Schwartz, Scott (gck8gd)" userId="S::gck8gd@virginia.edu::b9bb6145-a89d-4415-a5be-417b375d8448" providerId="AD" clId="Web-{B1699377-69B2-C1EE-CC9A-21A533F9F0F2}" dt="2020-12-17T12:47:45.139" v="512"/>
          <ac:cxnSpMkLst>
            <pc:docMk/>
            <pc:sldMk cId="1602288579" sldId="266"/>
            <ac:cxnSpMk id="9" creationId="{4B2B41A9-E077-4B44-9470-288216B1524E}"/>
          </ac:cxnSpMkLst>
        </pc:cxnChg>
      </pc:sldChg>
      <pc:sldChg chg="addSp delSp modSp ord">
        <pc:chgData name="Schwartz, Scott (gck8gd)" userId="S::gck8gd@virginia.edu::b9bb6145-a89d-4415-a5be-417b375d8448" providerId="AD" clId="Web-{B1699377-69B2-C1EE-CC9A-21A533F9F0F2}" dt="2020-12-17T13:02:21.167" v="607" actId="1076"/>
        <pc:sldMkLst>
          <pc:docMk/>
          <pc:sldMk cId="3575554018" sldId="267"/>
        </pc:sldMkLst>
        <pc:picChg chg="del">
          <ac:chgData name="Schwartz, Scott (gck8gd)" userId="S::gck8gd@virginia.edu::b9bb6145-a89d-4415-a5be-417b375d8448" providerId="AD" clId="Web-{B1699377-69B2-C1EE-CC9A-21A533F9F0F2}" dt="2020-12-17T13:02:19.823" v="606"/>
          <ac:picMkLst>
            <pc:docMk/>
            <pc:sldMk cId="3575554018" sldId="267"/>
            <ac:picMk id="3" creationId="{517578C2-395D-41DE-A808-237F47B9FCD3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7T13:02:21.167" v="607" actId="1076"/>
          <ac:picMkLst>
            <pc:docMk/>
            <pc:sldMk cId="3575554018" sldId="267"/>
            <ac:picMk id="4" creationId="{BE309F2B-D458-484C-8B7E-1942C6063BCB}"/>
          </ac:picMkLst>
        </pc:picChg>
      </pc:sldChg>
      <pc:sldChg chg="addSp delSp modSp">
        <pc:chgData name="Schwartz, Scott (gck8gd)" userId="S::gck8gd@virginia.edu::b9bb6145-a89d-4415-a5be-417b375d8448" providerId="AD" clId="Web-{B1699377-69B2-C1EE-CC9A-21A533F9F0F2}" dt="2020-12-16T23:38:14.107" v="359" actId="1076"/>
        <pc:sldMkLst>
          <pc:docMk/>
          <pc:sldMk cId="3640642057" sldId="268"/>
        </pc:sldMkLst>
        <pc:spChg chg="add del mod">
          <ac:chgData name="Schwartz, Scott (gck8gd)" userId="S::gck8gd@virginia.edu::b9bb6145-a89d-4415-a5be-417b375d8448" providerId="AD" clId="Web-{B1699377-69B2-C1EE-CC9A-21A533F9F0F2}" dt="2020-12-16T23:38:04.513" v="357"/>
          <ac:spMkLst>
            <pc:docMk/>
            <pc:sldMk cId="3640642057" sldId="268"/>
            <ac:spMk id="3" creationId="{D8585CC4-2792-4BBC-940D-324C94D031D7}"/>
          </ac:spMkLst>
        </pc:spChg>
        <pc:picChg chg="mod">
          <ac:chgData name="Schwartz, Scott (gck8gd)" userId="S::gck8gd@virginia.edu::b9bb6145-a89d-4415-a5be-417b375d8448" providerId="AD" clId="Web-{B1699377-69B2-C1EE-CC9A-21A533F9F0F2}" dt="2020-12-16T23:38:14.107" v="359" actId="1076"/>
          <ac:picMkLst>
            <pc:docMk/>
            <pc:sldMk cId="3640642057" sldId="268"/>
            <ac:picMk id="4" creationId="{B079B47E-65E1-40DB-B5CD-1DBAC81E3887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3:12:51.679" v="698" actId="14100"/>
        <pc:sldMkLst>
          <pc:docMk/>
          <pc:sldMk cId="3994855423" sldId="269"/>
        </pc:sldMkLst>
        <pc:spChg chg="mod ord">
          <ac:chgData name="Schwartz, Scott (gck8gd)" userId="S::gck8gd@virginia.edu::b9bb6145-a89d-4415-a5be-417b375d8448" providerId="AD" clId="Web-{B1699377-69B2-C1EE-CC9A-21A533F9F0F2}" dt="2020-12-17T13:03:29.906" v="617" actId="14100"/>
          <ac:spMkLst>
            <pc:docMk/>
            <pc:sldMk cId="3994855423" sldId="269"/>
            <ac:spMk id="4" creationId="{1A251A54-FA67-454C-A23F-D281F66D235D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13:12:51.679" v="698" actId="14100"/>
          <ac:spMkLst>
            <pc:docMk/>
            <pc:sldMk cId="3994855423" sldId="269"/>
            <ac:spMk id="7" creationId="{99D9CA78-07F7-4543-9A82-8AF1B9D08471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2:48.575" v="609"/>
          <ac:picMkLst>
            <pc:docMk/>
            <pc:sldMk cId="3994855423" sldId="269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2:49.325" v="610"/>
          <ac:picMkLst>
            <pc:docMk/>
            <pc:sldMk cId="3994855423" sldId="269"/>
            <ac:picMk id="5" creationId="{D0FA90FF-5050-48B2-8308-F2A3FC8BFA2A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4:07:49.265" v="920" actId="14100"/>
        <pc:sldMkLst>
          <pc:docMk/>
          <pc:sldMk cId="1940608819" sldId="270"/>
        </pc:sldMkLst>
        <pc:spChg chg="mod">
          <ac:chgData name="Schwartz, Scott (gck8gd)" userId="S::gck8gd@virginia.edu::b9bb6145-a89d-4415-a5be-417b375d8448" providerId="AD" clId="Web-{B1699377-69B2-C1EE-CC9A-21A533F9F0F2}" dt="2020-12-17T14:07:37.328" v="919" actId="14100"/>
          <ac:spMkLst>
            <pc:docMk/>
            <pc:sldMk cId="1940608819" sldId="270"/>
            <ac:spMk id="2" creationId="{26DB7219-4B68-4D2A-91D6-1815AD830A62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7T13:06:09.417" v="647"/>
          <ac:spMkLst>
            <pc:docMk/>
            <pc:sldMk cId="1940608819" sldId="270"/>
            <ac:spMk id="5" creationId="{858E3660-5DAD-4474-BD09-67F4D264ECA4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4:07:37.328" v="915" actId="14100"/>
          <ac:spMkLst>
            <pc:docMk/>
            <pc:sldMk cId="1940608819" sldId="270"/>
            <ac:spMk id="6" creationId="{336C52A7-BF9A-4EFF-A44A-659ECEEC20EF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14:07:49.265" v="920" actId="14100"/>
          <ac:spMkLst>
            <pc:docMk/>
            <pc:sldMk cId="1940608819" sldId="270"/>
            <ac:spMk id="12" creationId="{B03A30C3-90BB-49B8-AF60-FD56F0936AD0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6:09.417" v="648"/>
          <ac:picMkLst>
            <pc:docMk/>
            <pc:sldMk cId="1940608819" sldId="270"/>
            <ac:picMk id="3" creationId="{517578C2-395D-41DE-A808-237F47B9FCD3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7T14:07:37.328" v="916" actId="14100"/>
          <ac:picMkLst>
            <pc:docMk/>
            <pc:sldMk cId="1940608819" sldId="270"/>
            <ac:picMk id="4" creationId="{C382AE96-D82F-4C65-AF4E-8864CB00C54C}"/>
          </ac:picMkLst>
        </pc:picChg>
        <pc:picChg chg="mod">
          <ac:chgData name="Schwartz, Scott (gck8gd)" userId="S::gck8gd@virginia.edu::b9bb6145-a89d-4415-a5be-417b375d8448" providerId="AD" clId="Web-{B1699377-69B2-C1EE-CC9A-21A533F9F0F2}" dt="2020-12-17T14:07:37.328" v="918" actId="14100"/>
          <ac:picMkLst>
            <pc:docMk/>
            <pc:sldMk cId="1940608819" sldId="270"/>
            <ac:picMk id="10" creationId="{BDCC19A6-E04D-44B7-BBBB-F26BC5A4D250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3:04:13.737" v="624" actId="14100"/>
        <pc:sldMkLst>
          <pc:docMk/>
          <pc:sldMk cId="3291072128" sldId="271"/>
        </pc:sldMkLst>
        <pc:spChg chg="add mod">
          <ac:chgData name="Schwartz, Scott (gck8gd)" userId="S::gck8gd@virginia.edu::b9bb6145-a89d-4415-a5be-417b375d8448" providerId="AD" clId="Web-{B1699377-69B2-C1EE-CC9A-21A533F9F0F2}" dt="2020-12-17T13:04:13.737" v="624" actId="14100"/>
          <ac:spMkLst>
            <pc:docMk/>
            <pc:sldMk cId="3291072128" sldId="271"/>
            <ac:spMk id="6" creationId="{2B455F52-CEAF-4DA1-8715-7C6562B8EE84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7T13:03:42.173" v="618"/>
          <ac:spMkLst>
            <pc:docMk/>
            <pc:sldMk cId="3291072128" sldId="271"/>
            <ac:spMk id="10" creationId="{17B6B400-0F0D-41F4-9D74-EA01A594B751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3:42.173" v="619"/>
          <ac:picMkLst>
            <pc:docMk/>
            <pc:sldMk cId="3291072128" sldId="271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3:43.470" v="620"/>
          <ac:picMkLst>
            <pc:docMk/>
            <pc:sldMk cId="3291072128" sldId="271"/>
            <ac:picMk id="4" creationId="{F9993A83-8474-4367-8CE2-28C082303A45}"/>
          </ac:picMkLst>
        </pc:picChg>
      </pc:sldChg>
      <pc:sldChg chg="del">
        <pc:chgData name="Schwartz, Scott (gck8gd)" userId="S::gck8gd@virginia.edu::b9bb6145-a89d-4415-a5be-417b375d8448" providerId="AD" clId="Web-{B1699377-69B2-C1EE-CC9A-21A533F9F0F2}" dt="2020-12-17T00:00:47.991" v="474"/>
        <pc:sldMkLst>
          <pc:docMk/>
          <pc:sldMk cId="3016429306" sldId="273"/>
        </pc:sldMkLst>
      </pc:sldChg>
      <pc:sldChg chg="modSp ord">
        <pc:chgData name="Schwartz, Scott (gck8gd)" userId="S::gck8gd@virginia.edu::b9bb6145-a89d-4415-a5be-417b375d8448" providerId="AD" clId="Web-{B1699377-69B2-C1EE-CC9A-21A533F9F0F2}" dt="2020-12-16T23:51:41.678" v="464"/>
        <pc:sldMkLst>
          <pc:docMk/>
          <pc:sldMk cId="2826556148" sldId="274"/>
        </pc:sldMkLst>
        <pc:spChg chg="mod">
          <ac:chgData name="Schwartz, Scott (gck8gd)" userId="S::gck8gd@virginia.edu::b9bb6145-a89d-4415-a5be-417b375d8448" providerId="AD" clId="Web-{B1699377-69B2-C1EE-CC9A-21A533F9F0F2}" dt="2020-12-16T23:44:13.055" v="450" actId="1076"/>
          <ac:spMkLst>
            <pc:docMk/>
            <pc:sldMk cId="2826556148" sldId="274"/>
            <ac:spMk id="9" creationId="{06C2849C-4D67-4CA3-BC3D-B57B4AF54B18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6T23:50:17.378" v="462" actId="14100"/>
          <ac:spMkLst>
            <pc:docMk/>
            <pc:sldMk cId="2826556148" sldId="274"/>
            <ac:spMk id="16" creationId="{634A7833-6178-4D8B-81DC-760F8693E51F}"/>
          </ac:spMkLst>
        </pc:spChg>
      </pc:sldChg>
      <pc:sldChg chg="addSp modSp">
        <pc:chgData name="Schwartz, Scott (gck8gd)" userId="S::gck8gd@virginia.edu::b9bb6145-a89d-4415-a5be-417b375d8448" providerId="AD" clId="Web-{B1699377-69B2-C1EE-CC9A-21A533F9F0F2}" dt="2020-12-16T21:27:06.439" v="306" actId="14100"/>
        <pc:sldMkLst>
          <pc:docMk/>
          <pc:sldMk cId="2873705472" sldId="276"/>
        </pc:sldMkLst>
        <pc:spChg chg="add mod">
          <ac:chgData name="Schwartz, Scott (gck8gd)" userId="S::gck8gd@virginia.edu::b9bb6145-a89d-4415-a5be-417b375d8448" providerId="AD" clId="Web-{B1699377-69B2-C1EE-CC9A-21A533F9F0F2}" dt="2020-12-16T21:19:30.004" v="259" actId="1076"/>
          <ac:spMkLst>
            <pc:docMk/>
            <pc:sldMk cId="2873705472" sldId="276"/>
            <ac:spMk id="3" creationId="{7A4D4FB2-0E56-4954-B491-E08C56427AE0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6T21:27:06.439" v="306" actId="14100"/>
          <ac:spMkLst>
            <pc:docMk/>
            <pc:sldMk cId="2873705472" sldId="276"/>
            <ac:spMk id="7" creationId="{1E25042D-40E0-43C1-909C-1E140B79FA1E}"/>
          </ac:spMkLst>
        </pc:spChg>
      </pc:sldChg>
      <pc:sldChg chg="modSp">
        <pc:chgData name="Schwartz, Scott (gck8gd)" userId="S::gck8gd@virginia.edu::b9bb6145-a89d-4415-a5be-417b375d8448" providerId="AD" clId="Web-{B1699377-69B2-C1EE-CC9A-21A533F9F0F2}" dt="2020-12-16T23:59:14.253" v="471" actId="20577"/>
        <pc:sldMkLst>
          <pc:docMk/>
          <pc:sldMk cId="4038147829" sldId="277"/>
        </pc:sldMkLst>
        <pc:spChg chg="mod">
          <ac:chgData name="Schwartz, Scott (gck8gd)" userId="S::gck8gd@virginia.edu::b9bb6145-a89d-4415-a5be-417b375d8448" providerId="AD" clId="Web-{B1699377-69B2-C1EE-CC9A-21A533F9F0F2}" dt="2020-12-16T23:59:14.253" v="471" actId="20577"/>
          <ac:spMkLst>
            <pc:docMk/>
            <pc:sldMk cId="4038147829" sldId="277"/>
            <ac:spMk id="5" creationId="{BFDD8953-C9D8-40C4-B7A2-F64EE9F90B0C}"/>
          </ac:spMkLst>
        </pc:spChg>
      </pc:sldChg>
      <pc:sldChg chg="modSp del">
        <pc:chgData name="Schwartz, Scott (gck8gd)" userId="S::gck8gd@virginia.edu::b9bb6145-a89d-4415-a5be-417b375d8448" providerId="AD" clId="Web-{B1699377-69B2-C1EE-CC9A-21A533F9F0F2}" dt="2020-12-17T14:02:21.227" v="892"/>
        <pc:sldMkLst>
          <pc:docMk/>
          <pc:sldMk cId="3926384808" sldId="282"/>
        </pc:sldMkLst>
        <pc:spChg chg="mod">
          <ac:chgData name="Schwartz, Scott (gck8gd)" userId="S::gck8gd@virginia.edu::b9bb6145-a89d-4415-a5be-417b375d8448" providerId="AD" clId="Web-{B1699377-69B2-C1EE-CC9A-21A533F9F0F2}" dt="2020-12-16T23:28:04.181" v="346" actId="1076"/>
          <ac:spMkLst>
            <pc:docMk/>
            <pc:sldMk cId="3926384808" sldId="282"/>
            <ac:spMk id="15" creationId="{1767B28D-285C-4862-8C86-11BD4FE68630}"/>
          </ac:spMkLst>
        </pc:spChg>
      </pc:sldChg>
      <pc:sldChg chg="addSp delSp modSp del">
        <pc:chgData name="Schwartz, Scott (gck8gd)" userId="S::gck8gd@virginia.edu::b9bb6145-a89d-4415-a5be-417b375d8448" providerId="AD" clId="Web-{B1699377-69B2-C1EE-CC9A-21A533F9F0F2}" dt="2020-12-17T14:02:21.227" v="891"/>
        <pc:sldMkLst>
          <pc:docMk/>
          <pc:sldMk cId="2966566461" sldId="284"/>
        </pc:sldMkLst>
        <pc:spChg chg="add mod">
          <ac:chgData name="Schwartz, Scott (gck8gd)" userId="S::gck8gd@virginia.edu::b9bb6145-a89d-4415-a5be-417b375d8448" providerId="AD" clId="Web-{B1699377-69B2-C1EE-CC9A-21A533F9F0F2}" dt="2020-12-16T23:28:57.902" v="350" actId="20577"/>
          <ac:spMkLst>
            <pc:docMk/>
            <pc:sldMk cId="2966566461" sldId="284"/>
            <ac:spMk id="2" creationId="{A57522B6-5A87-439D-ACCA-D1383BBA8B27}"/>
          </ac:spMkLst>
        </pc:spChg>
        <pc:spChg chg="del mod">
          <ac:chgData name="Schwartz, Scott (gck8gd)" userId="S::gck8gd@virginia.edu::b9bb6145-a89d-4415-a5be-417b375d8448" providerId="AD" clId="Web-{B1699377-69B2-C1EE-CC9A-21A533F9F0F2}" dt="2020-12-16T23:28:49.573" v="347"/>
          <ac:spMkLst>
            <pc:docMk/>
            <pc:sldMk cId="2966566461" sldId="284"/>
            <ac:spMk id="15" creationId="{1767B28D-285C-4862-8C86-11BD4FE68630}"/>
          </ac:spMkLst>
        </pc:spChg>
      </pc:sldChg>
      <pc:sldChg chg="delSp">
        <pc:chgData name="Schwartz, Scott (gck8gd)" userId="S::gck8gd@virginia.edu::b9bb6145-a89d-4415-a5be-417b375d8448" providerId="AD" clId="Web-{B1699377-69B2-C1EE-CC9A-21A533F9F0F2}" dt="2020-12-16T23:21:56.436" v="309"/>
        <pc:sldMkLst>
          <pc:docMk/>
          <pc:sldMk cId="544181357" sldId="287"/>
        </pc:sldMkLst>
        <pc:spChg chg="del">
          <ac:chgData name="Schwartz, Scott (gck8gd)" userId="S::gck8gd@virginia.edu::b9bb6145-a89d-4415-a5be-417b375d8448" providerId="AD" clId="Web-{B1699377-69B2-C1EE-CC9A-21A533F9F0F2}" dt="2020-12-16T23:21:56.436" v="309"/>
          <ac:spMkLst>
            <pc:docMk/>
            <pc:sldMk cId="544181357" sldId="287"/>
            <ac:spMk id="5" creationId="{230C9BE4-1374-48CB-BE99-102D99CC8410}"/>
          </ac:spMkLst>
        </pc:spChg>
      </pc:sldChg>
      <pc:sldChg chg="addSp modSp">
        <pc:chgData name="Schwartz, Scott (gck8gd)" userId="S::gck8gd@virginia.edu::b9bb6145-a89d-4415-a5be-417b375d8448" providerId="AD" clId="Web-{B1699377-69B2-C1EE-CC9A-21A533F9F0F2}" dt="2020-12-16T23:24:26.862" v="334" actId="1076"/>
        <pc:sldMkLst>
          <pc:docMk/>
          <pc:sldMk cId="2476938491" sldId="288"/>
        </pc:sldMkLst>
        <pc:spChg chg="mod">
          <ac:chgData name="Schwartz, Scott (gck8gd)" userId="S::gck8gd@virginia.edu::b9bb6145-a89d-4415-a5be-417b375d8448" providerId="AD" clId="Web-{B1699377-69B2-C1EE-CC9A-21A533F9F0F2}" dt="2020-12-16T23:24:20.784" v="333" actId="1076"/>
          <ac:spMkLst>
            <pc:docMk/>
            <pc:sldMk cId="2476938491" sldId="288"/>
            <ac:spMk id="3" creationId="{01FF7EB8-B6D4-4334-882A-3110D8F17FF6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6T23:24:26.862" v="334" actId="1076"/>
          <ac:spMkLst>
            <pc:docMk/>
            <pc:sldMk cId="2476938491" sldId="288"/>
            <ac:spMk id="5" creationId="{89F5DC24-DA58-4F92-BDD0-9D2F12B11F39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6T23:23:57.080" v="329" actId="1076"/>
          <ac:spMkLst>
            <pc:docMk/>
            <pc:sldMk cId="2476938491" sldId="288"/>
            <ac:spMk id="13" creationId="{A292A4C3-8587-476B-93A5-D3DA8176F3C1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6T21:25:51.437" v="291" actId="20577"/>
          <ac:spMkLst>
            <pc:docMk/>
            <pc:sldMk cId="2476938491" sldId="288"/>
            <ac:spMk id="16" creationId="{10619258-0149-4AA2-9C93-32E2105F4320}"/>
          </ac:spMkLst>
        </pc:spChg>
      </pc:sldChg>
      <pc:sldChg chg="del ord">
        <pc:chgData name="Schwartz, Scott (gck8gd)" userId="S::gck8gd@virginia.edu::b9bb6145-a89d-4415-a5be-417b375d8448" providerId="AD" clId="Web-{B1699377-69B2-C1EE-CC9A-21A533F9F0F2}" dt="2020-12-16T23:50:01.987" v="461"/>
        <pc:sldMkLst>
          <pc:docMk/>
          <pc:sldMk cId="2130238748" sldId="291"/>
        </pc:sldMkLst>
      </pc:sldChg>
      <pc:sldChg chg="addSp delSp ord">
        <pc:chgData name="Schwartz, Scott (gck8gd)" userId="S::gck8gd@virginia.edu::b9bb6145-a89d-4415-a5be-417b375d8448" providerId="AD" clId="Web-{B1699377-69B2-C1EE-CC9A-21A533F9F0F2}" dt="2020-12-17T13:04:29.348" v="632"/>
        <pc:sldMkLst>
          <pc:docMk/>
          <pc:sldMk cId="4067782456" sldId="294"/>
        </pc:sldMkLst>
        <pc:spChg chg="del">
          <ac:chgData name="Schwartz, Scott (gck8gd)" userId="S::gck8gd@virginia.edu::b9bb6145-a89d-4415-a5be-417b375d8448" providerId="AD" clId="Web-{B1699377-69B2-C1EE-CC9A-21A533F9F0F2}" dt="2020-12-17T13:04:28.160" v="629"/>
          <ac:spMkLst>
            <pc:docMk/>
            <pc:sldMk cId="4067782456" sldId="294"/>
            <ac:spMk id="4" creationId="{1A251A54-FA67-454C-A23F-D281F66D235D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7T13:04:29.348" v="632"/>
          <ac:spMkLst>
            <pc:docMk/>
            <pc:sldMk cId="4067782456" sldId="294"/>
            <ac:spMk id="7" creationId="{62204CBC-E098-4DD5-AA86-718C3157B4B2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4:28.160" v="630"/>
          <ac:picMkLst>
            <pc:docMk/>
            <pc:sldMk cId="4067782456" sldId="294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4:29.332" v="631"/>
          <ac:picMkLst>
            <pc:docMk/>
            <pc:sldMk cId="4067782456" sldId="294"/>
            <ac:picMk id="5" creationId="{4CAEA8F9-5084-4960-A0F1-BDF50AF39299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3:05:21.945" v="636"/>
        <pc:sldMkLst>
          <pc:docMk/>
          <pc:sldMk cId="2495483570" sldId="295"/>
        </pc:sldMkLst>
        <pc:spChg chg="del">
          <ac:chgData name="Schwartz, Scott (gck8gd)" userId="S::gck8gd@virginia.edu::b9bb6145-a89d-4415-a5be-417b375d8448" providerId="AD" clId="Web-{B1699377-69B2-C1EE-CC9A-21A533F9F0F2}" dt="2020-12-17T13:05:19.960" v="633"/>
          <ac:spMkLst>
            <pc:docMk/>
            <pc:sldMk cId="2495483570" sldId="295"/>
            <ac:spMk id="4" creationId="{1A251A54-FA67-454C-A23F-D281F66D235D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00:04:34.357" v="475" actId="20577"/>
          <ac:spMkLst>
            <pc:docMk/>
            <pc:sldMk cId="2495483570" sldId="295"/>
            <ac:spMk id="5" creationId="{F7173489-9F95-43F2-8475-34AAB43F5201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7T13:05:21.945" v="636"/>
          <ac:spMkLst>
            <pc:docMk/>
            <pc:sldMk cId="2495483570" sldId="295"/>
            <ac:spMk id="7" creationId="{58C17D30-0C4D-46E0-BC0F-EED977523D79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5:19.960" v="634"/>
          <ac:picMkLst>
            <pc:docMk/>
            <pc:sldMk cId="2495483570" sldId="295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5:21.929" v="635"/>
          <ac:picMkLst>
            <pc:docMk/>
            <pc:sldMk cId="2495483570" sldId="295"/>
            <ac:picMk id="6" creationId="{281E00DE-E25F-4098-8EF1-9AAE7D8B9876}"/>
          </ac:picMkLst>
        </pc:picChg>
      </pc:sldChg>
      <pc:sldChg chg="addSp delSp ord">
        <pc:chgData name="Schwartz, Scott (gck8gd)" userId="S::gck8gd@virginia.edu::b9bb6145-a89d-4415-a5be-417b375d8448" providerId="AD" clId="Web-{B1699377-69B2-C1EE-CC9A-21A533F9F0F2}" dt="2020-12-17T13:04:22.941" v="628"/>
        <pc:sldMkLst>
          <pc:docMk/>
          <pc:sldMk cId="1557309311" sldId="296"/>
        </pc:sldMkLst>
        <pc:spChg chg="del">
          <ac:chgData name="Schwartz, Scott (gck8gd)" userId="S::gck8gd@virginia.edu::b9bb6145-a89d-4415-a5be-417b375d8448" providerId="AD" clId="Web-{B1699377-69B2-C1EE-CC9A-21A533F9F0F2}" dt="2020-12-17T13:04:22.566" v="625"/>
          <ac:spMkLst>
            <pc:docMk/>
            <pc:sldMk cId="1557309311" sldId="296"/>
            <ac:spMk id="4" creationId="{1A251A54-FA67-454C-A23F-D281F66D235D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7T13:04:22.941" v="628"/>
          <ac:spMkLst>
            <pc:docMk/>
            <pc:sldMk cId="1557309311" sldId="296"/>
            <ac:spMk id="7" creationId="{10BBD6E2-0D21-44A6-B8CD-3349B126F06D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4:22.566" v="626"/>
          <ac:picMkLst>
            <pc:docMk/>
            <pc:sldMk cId="1557309311" sldId="296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4:22.925" v="627"/>
          <ac:picMkLst>
            <pc:docMk/>
            <pc:sldMk cId="1557309311" sldId="296"/>
            <ac:picMk id="6" creationId="{C92A9DF0-D9B5-4265-8EF2-186F084AFF66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3:05:59.885" v="646" actId="14100"/>
        <pc:sldMkLst>
          <pc:docMk/>
          <pc:sldMk cId="89698649" sldId="297"/>
        </pc:sldMkLst>
        <pc:spChg chg="del">
          <ac:chgData name="Schwartz, Scott (gck8gd)" userId="S::gck8gd@virginia.edu::b9bb6145-a89d-4415-a5be-417b375d8448" providerId="AD" clId="Web-{B1699377-69B2-C1EE-CC9A-21A533F9F0F2}" dt="2020-12-17T13:05:38.290" v="637"/>
          <ac:spMkLst>
            <pc:docMk/>
            <pc:sldMk cId="89698649" sldId="297"/>
            <ac:spMk id="4" creationId="{1A251A54-FA67-454C-A23F-D281F66D235D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3:05:59.885" v="646" actId="14100"/>
          <ac:spMkLst>
            <pc:docMk/>
            <pc:sldMk cId="89698649" sldId="297"/>
            <ac:spMk id="10" creationId="{B2B121BE-F2C1-4BC8-B4F4-B1397256970B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5:38.290" v="638"/>
          <ac:picMkLst>
            <pc:docMk/>
            <pc:sldMk cId="89698649" sldId="297"/>
            <ac:picMk id="3" creationId="{517578C2-395D-41DE-A808-237F47B9FCD3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7T13:05:44.337" v="644" actId="1076"/>
          <ac:picMkLst>
            <pc:docMk/>
            <pc:sldMk cId="89698649" sldId="297"/>
            <ac:picMk id="6" creationId="{B5326203-F90D-41B2-AAD6-923E5CB0B01F}"/>
          </ac:picMkLst>
        </pc:picChg>
      </pc:sldChg>
      <pc:sldChg chg="addSp delSp modSp ord">
        <pc:chgData name="Schwartz, Scott (gck8gd)" userId="S::gck8gd@virginia.edu::b9bb6145-a89d-4415-a5be-417b375d8448" providerId="AD" clId="Web-{B1699377-69B2-C1EE-CC9A-21A533F9F0F2}" dt="2020-12-17T13:08:42.568" v="671" actId="14100"/>
        <pc:sldMkLst>
          <pc:docMk/>
          <pc:sldMk cId="1329659394" sldId="298"/>
        </pc:sldMkLst>
        <pc:spChg chg="del">
          <ac:chgData name="Schwartz, Scott (gck8gd)" userId="S::gck8gd@virginia.edu::b9bb6145-a89d-4415-a5be-417b375d8448" providerId="AD" clId="Web-{B1699377-69B2-C1EE-CC9A-21A533F9F0F2}" dt="2020-12-17T13:08:18.848" v="666"/>
          <ac:spMkLst>
            <pc:docMk/>
            <pc:sldMk cId="1329659394" sldId="298"/>
            <ac:spMk id="5" creationId="{858E3660-5DAD-4474-BD09-67F4D264ECA4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3:08:42.568" v="671" actId="14100"/>
          <ac:spMkLst>
            <pc:docMk/>
            <pc:sldMk cId="1329659394" sldId="298"/>
            <ac:spMk id="9" creationId="{B5968ADF-7DB5-44C9-9DD7-BFC9DC53C5BB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7T00:06:44.110" v="478"/>
          <ac:spMkLst>
            <pc:docMk/>
            <pc:sldMk cId="1329659394" sldId="298"/>
            <ac:spMk id="12" creationId="{B03A30C3-90BB-49B8-AF60-FD56F0936AD0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8:18.848" v="667"/>
          <ac:picMkLst>
            <pc:docMk/>
            <pc:sldMk cId="1329659394" sldId="298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8:20.535" v="668"/>
          <ac:picMkLst>
            <pc:docMk/>
            <pc:sldMk cId="1329659394" sldId="298"/>
            <ac:picMk id="7" creationId="{2BD6D8B6-63D0-44B6-AFF7-B3A84880B479}"/>
          </ac:picMkLst>
        </pc:picChg>
      </pc:sldChg>
      <pc:sldChg chg="addSp delSp modSp">
        <pc:chgData name="Schwartz, Scott (gck8gd)" userId="S::gck8gd@virginia.edu::b9bb6145-a89d-4415-a5be-417b375d8448" providerId="AD" clId="Web-{B1699377-69B2-C1EE-CC9A-21A533F9F0F2}" dt="2020-12-16T21:23:22.073" v="289"/>
        <pc:sldMkLst>
          <pc:docMk/>
          <pc:sldMk cId="3329653710" sldId="302"/>
        </pc:sldMkLst>
        <pc:spChg chg="add del mod">
          <ac:chgData name="Schwartz, Scott (gck8gd)" userId="S::gck8gd@virginia.edu::b9bb6145-a89d-4415-a5be-417b375d8448" providerId="AD" clId="Web-{B1699377-69B2-C1EE-CC9A-21A533F9F0F2}" dt="2020-12-16T21:23:22.073" v="289"/>
          <ac:spMkLst>
            <pc:docMk/>
            <pc:sldMk cId="3329653710" sldId="302"/>
            <ac:spMk id="3" creationId="{95986A10-6D32-484A-95FB-CFC0C63F19FC}"/>
          </ac:spMkLst>
        </pc:spChg>
      </pc:sldChg>
      <pc:sldChg chg="addSp delSp modSp new mod setBg">
        <pc:chgData name="Schwartz, Scott (gck8gd)" userId="S::gck8gd@virginia.edu::b9bb6145-a89d-4415-a5be-417b375d8448" providerId="AD" clId="Web-{B1699377-69B2-C1EE-CC9A-21A533F9F0F2}" dt="2020-12-16T20:16:31.289" v="20" actId="1076"/>
        <pc:sldMkLst>
          <pc:docMk/>
          <pc:sldMk cId="3994387132" sldId="303"/>
        </pc:sldMkLst>
        <pc:spChg chg="del">
          <ac:chgData name="Schwartz, Scott (gck8gd)" userId="S::gck8gd@virginia.edu::b9bb6145-a89d-4415-a5be-417b375d8448" providerId="AD" clId="Web-{B1699377-69B2-C1EE-CC9A-21A533F9F0F2}" dt="2020-12-16T20:14:30.943" v="2"/>
          <ac:spMkLst>
            <pc:docMk/>
            <pc:sldMk cId="3994387132" sldId="303"/>
            <ac:spMk id="2" creationId="{63F571D2-CBB7-4399-9277-52DE93032F65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6T20:14:25.631" v="1"/>
          <ac:spMkLst>
            <pc:docMk/>
            <pc:sldMk cId="3994387132" sldId="303"/>
            <ac:spMk id="3" creationId="{916D8FFC-B124-4446-8FD1-BB6BA22F9775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6T20:14:30.943" v="2"/>
          <ac:spMkLst>
            <pc:docMk/>
            <pc:sldMk cId="3994387132" sldId="303"/>
            <ac:spMk id="16" creationId="{4ED2C424-5870-46BF-B77E-0C113783BCC5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6T20:14:30.943" v="2"/>
          <ac:spMkLst>
            <pc:docMk/>
            <pc:sldMk cId="3994387132" sldId="303"/>
            <ac:spMk id="18" creationId="{44B75501-2C4C-44D8-A541-FA33D7EF15D5}"/>
          </ac:spMkLst>
        </pc:spChg>
        <pc:grpChg chg="add">
          <ac:chgData name="Schwartz, Scott (gck8gd)" userId="S::gck8gd@virginia.edu::b9bb6145-a89d-4415-a5be-417b375d8448" providerId="AD" clId="Web-{B1699377-69B2-C1EE-CC9A-21A533F9F0F2}" dt="2020-12-16T20:14:30.943" v="2"/>
          <ac:grpSpMkLst>
            <pc:docMk/>
            <pc:sldMk cId="3994387132" sldId="303"/>
            <ac:grpSpMk id="11" creationId="{42AB5EEF-5DB7-47EA-BB55-DC7DAC8A6870}"/>
          </ac:grpSpMkLst>
        </pc:grpChg>
        <pc:picChg chg="add mod ord">
          <ac:chgData name="Schwartz, Scott (gck8gd)" userId="S::gck8gd@virginia.edu::b9bb6145-a89d-4415-a5be-417b375d8448" providerId="AD" clId="Web-{B1699377-69B2-C1EE-CC9A-21A533F9F0F2}" dt="2020-12-16T20:16:31.289" v="20" actId="1076"/>
          <ac:picMkLst>
            <pc:docMk/>
            <pc:sldMk cId="3994387132" sldId="303"/>
            <ac:picMk id="4" creationId="{1BEE781D-0E69-4113-B2AC-A66244AB1941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6T20:14:30.943" v="2"/>
          <ac:picMkLst>
            <pc:docMk/>
            <pc:sldMk cId="3994387132" sldId="303"/>
            <ac:picMk id="9" creationId="{F770B4CD-535A-4FF2-B700-8C40F0031E93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16:06.289" v="14" actId="14100"/>
        <pc:sldMkLst>
          <pc:docMk/>
          <pc:sldMk cId="291620178" sldId="304"/>
        </pc:sldMkLst>
        <pc:spChg chg="add del mod">
          <ac:chgData name="Schwartz, Scott (gck8gd)" userId="S::gck8gd@virginia.edu::b9bb6145-a89d-4415-a5be-417b375d8448" providerId="AD" clId="Web-{B1699377-69B2-C1EE-CC9A-21A533F9F0F2}" dt="2020-12-16T20:15:08.616" v="5"/>
          <ac:spMkLst>
            <pc:docMk/>
            <pc:sldMk cId="291620178" sldId="304"/>
            <ac:spMk id="3" creationId="{AAEBD486-77DD-44DA-8040-8E8CA26675C1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6T20:15:02.178" v="4"/>
          <ac:picMkLst>
            <pc:docMk/>
            <pc:sldMk cId="291620178" sldId="304"/>
            <ac:picMk id="4" creationId="{1BEE781D-0E69-4113-B2AC-A66244AB1941}"/>
          </ac:picMkLst>
        </pc:picChg>
        <pc:picChg chg="add mod ord">
          <ac:chgData name="Schwartz, Scott (gck8gd)" userId="S::gck8gd@virginia.edu::b9bb6145-a89d-4415-a5be-417b375d8448" providerId="AD" clId="Web-{B1699377-69B2-C1EE-CC9A-21A533F9F0F2}" dt="2020-12-16T20:16:06.289" v="14" actId="14100"/>
          <ac:picMkLst>
            <pc:docMk/>
            <pc:sldMk cId="291620178" sldId="304"/>
            <ac:picMk id="5" creationId="{40DA5EEC-3C1B-4DE6-AB2D-2008492AC87F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16:16.836" v="18" actId="1076"/>
        <pc:sldMkLst>
          <pc:docMk/>
          <pc:sldMk cId="1971449828" sldId="305"/>
        </pc:sldMkLst>
        <pc:spChg chg="add del mod">
          <ac:chgData name="Schwartz, Scott (gck8gd)" userId="S::gck8gd@virginia.edu::b9bb6145-a89d-4415-a5be-417b375d8448" providerId="AD" clId="Web-{B1699377-69B2-C1EE-CC9A-21A533F9F0F2}" dt="2020-12-16T20:15:25.804" v="8"/>
          <ac:spMkLst>
            <pc:docMk/>
            <pc:sldMk cId="1971449828" sldId="305"/>
            <ac:spMk id="3" creationId="{04C2F898-62A7-44DB-805B-2D7EEA4B3FA2}"/>
          </ac:spMkLst>
        </pc:spChg>
        <pc:picChg chg="add mod ord">
          <ac:chgData name="Schwartz, Scott (gck8gd)" userId="S::gck8gd@virginia.edu::b9bb6145-a89d-4415-a5be-417b375d8448" providerId="AD" clId="Web-{B1699377-69B2-C1EE-CC9A-21A533F9F0F2}" dt="2020-12-16T20:16:16.836" v="18" actId="1076"/>
          <ac:picMkLst>
            <pc:docMk/>
            <pc:sldMk cId="1971449828" sldId="305"/>
            <ac:picMk id="4" creationId="{E3A2390F-A137-4260-9CFD-B11D067DF302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15:23.569" v="7"/>
          <ac:picMkLst>
            <pc:docMk/>
            <pc:sldMk cId="1971449828" sldId="305"/>
            <ac:picMk id="5" creationId="{40DA5EEC-3C1B-4DE6-AB2D-2008492AC87F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19:30.137" v="33" actId="14100"/>
        <pc:sldMkLst>
          <pc:docMk/>
          <pc:sldMk cId="1557708782" sldId="306"/>
        </pc:sldMkLst>
        <pc:spChg chg="add del mod">
          <ac:chgData name="Schwartz, Scott (gck8gd)" userId="S::gck8gd@virginia.edu::b9bb6145-a89d-4415-a5be-417b375d8448" providerId="AD" clId="Web-{B1699377-69B2-C1EE-CC9A-21A533F9F0F2}" dt="2020-12-16T20:17:31.369" v="23"/>
          <ac:spMkLst>
            <pc:docMk/>
            <pc:sldMk cId="1557708782" sldId="306"/>
            <ac:spMk id="3" creationId="{263025E5-27B9-45E4-8E44-92B3729718F0}"/>
          </ac:spMkLst>
        </pc:spChg>
        <pc:spChg chg="add del mod">
          <ac:chgData name="Schwartz, Scott (gck8gd)" userId="S::gck8gd@virginia.edu::b9bb6145-a89d-4415-a5be-417b375d8448" providerId="AD" clId="Web-{B1699377-69B2-C1EE-CC9A-21A533F9F0F2}" dt="2020-12-16T20:18:48.839" v="27"/>
          <ac:spMkLst>
            <pc:docMk/>
            <pc:sldMk cId="1557708782" sldId="306"/>
            <ac:spMk id="7" creationId="{1F8AFFA5-42AE-491C-A60E-CB173432486D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6T20:17:17.962" v="22"/>
          <ac:picMkLst>
            <pc:docMk/>
            <pc:sldMk cId="1557708782" sldId="306"/>
            <ac:picMk id="4" creationId="{E3A2390F-A137-4260-9CFD-B11D067DF302}"/>
          </ac:picMkLst>
        </pc:picChg>
        <pc:picChg chg="add del mod ord">
          <ac:chgData name="Schwartz, Scott (gck8gd)" userId="S::gck8gd@virginia.edu::b9bb6145-a89d-4415-a5be-417b375d8448" providerId="AD" clId="Web-{B1699377-69B2-C1EE-CC9A-21A533F9F0F2}" dt="2020-12-16T20:18:42.558" v="26"/>
          <ac:picMkLst>
            <pc:docMk/>
            <pc:sldMk cId="1557708782" sldId="306"/>
            <ac:picMk id="5" creationId="{1F4DC985-2416-4165-B42E-2A7FE1750E4A}"/>
          </ac:picMkLst>
        </pc:picChg>
        <pc:picChg chg="add mod ord">
          <ac:chgData name="Schwartz, Scott (gck8gd)" userId="S::gck8gd@virginia.edu::b9bb6145-a89d-4415-a5be-417b375d8448" providerId="AD" clId="Web-{B1699377-69B2-C1EE-CC9A-21A533F9F0F2}" dt="2020-12-16T20:19:30.137" v="33" actId="14100"/>
          <ac:picMkLst>
            <pc:docMk/>
            <pc:sldMk cId="1557708782" sldId="306"/>
            <ac:picMk id="8" creationId="{510831B3-F41E-4F3E-A2F0-F5D8C7425938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23:48.610" v="76" actId="14100"/>
        <pc:sldMkLst>
          <pc:docMk/>
          <pc:sldMk cId="3590320471" sldId="307"/>
        </pc:sldMkLst>
        <pc:spChg chg="add del mod">
          <ac:chgData name="Schwartz, Scott (gck8gd)" userId="S::gck8gd@virginia.edu::b9bb6145-a89d-4415-a5be-417b375d8448" providerId="AD" clId="Web-{B1699377-69B2-C1EE-CC9A-21A533F9F0F2}" dt="2020-12-16T20:19:49.325" v="39"/>
          <ac:spMkLst>
            <pc:docMk/>
            <pc:sldMk cId="3590320471" sldId="307"/>
            <ac:spMk id="4" creationId="{2C911871-1B72-4EA2-A522-C113D7C6BECA}"/>
          </ac:spMkLst>
        </pc:spChg>
        <pc:picChg chg="add del mod">
          <ac:chgData name="Schwartz, Scott (gck8gd)" userId="S::gck8gd@virginia.edu::b9bb6145-a89d-4415-a5be-417b375d8448" providerId="AD" clId="Web-{B1699377-69B2-C1EE-CC9A-21A533F9F0F2}" dt="2020-12-16T20:19:42.918" v="37"/>
          <ac:picMkLst>
            <pc:docMk/>
            <pc:sldMk cId="3590320471" sldId="307"/>
            <ac:picMk id="2" creationId="{609B6BF7-5691-48C3-B39B-7FB3F577E6E4}"/>
          </ac:picMkLst>
        </pc:picChg>
        <pc:picChg chg="add mod ord">
          <ac:chgData name="Schwartz, Scott (gck8gd)" userId="S::gck8gd@virginia.edu::b9bb6145-a89d-4415-a5be-417b375d8448" providerId="AD" clId="Web-{B1699377-69B2-C1EE-CC9A-21A533F9F0F2}" dt="2020-12-16T20:23:48.610" v="76" actId="14100"/>
          <ac:picMkLst>
            <pc:docMk/>
            <pc:sldMk cId="3590320471" sldId="307"/>
            <ac:picMk id="5" creationId="{BA28EAB4-E802-4D63-8487-8334CF05A287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19:46.090" v="38"/>
          <ac:picMkLst>
            <pc:docMk/>
            <pc:sldMk cId="3590320471" sldId="307"/>
            <ac:picMk id="8" creationId="{510831B3-F41E-4F3E-A2F0-F5D8C7425938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20:52.232" v="49" actId="14100"/>
        <pc:sldMkLst>
          <pc:docMk/>
          <pc:sldMk cId="1327559828" sldId="308"/>
        </pc:sldMkLst>
        <pc:spChg chg="add del mod">
          <ac:chgData name="Schwartz, Scott (gck8gd)" userId="S::gck8gd@virginia.edu::b9bb6145-a89d-4415-a5be-417b375d8448" providerId="AD" clId="Web-{B1699377-69B2-C1EE-CC9A-21A533F9F0F2}" dt="2020-12-16T20:20:37.685" v="45"/>
          <ac:spMkLst>
            <pc:docMk/>
            <pc:sldMk cId="1327559828" sldId="308"/>
            <ac:spMk id="4" creationId="{A098D4C9-6389-43EA-9688-57F8B4DAFC61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6T20:19:41.028" v="35"/>
          <ac:picMkLst>
            <pc:docMk/>
            <pc:sldMk cId="1327559828" sldId="308"/>
            <ac:picMk id="2" creationId="{609B6BF7-5691-48C3-B39B-7FB3F577E6E4}"/>
          </ac:picMkLst>
        </pc:picChg>
        <pc:picChg chg="add mod ord">
          <ac:chgData name="Schwartz, Scott (gck8gd)" userId="S::gck8gd@virginia.edu::b9bb6145-a89d-4415-a5be-417b375d8448" providerId="AD" clId="Web-{B1699377-69B2-C1EE-CC9A-21A533F9F0F2}" dt="2020-12-16T20:20:52.232" v="49" actId="14100"/>
          <ac:picMkLst>
            <pc:docMk/>
            <pc:sldMk cId="1327559828" sldId="308"/>
            <ac:picMk id="5" creationId="{38CE7DB2-E76F-4B60-B611-E446AF9F7E32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19:42.481" v="36"/>
          <ac:picMkLst>
            <pc:docMk/>
            <pc:sldMk cId="1327559828" sldId="308"/>
            <ac:picMk id="8" creationId="{510831B3-F41E-4F3E-A2F0-F5D8C7425938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23:01.313" v="65" actId="1076"/>
        <pc:sldMkLst>
          <pc:docMk/>
          <pc:sldMk cId="1619022846" sldId="309"/>
        </pc:sldMkLst>
        <pc:spChg chg="add del mod">
          <ac:chgData name="Schwartz, Scott (gck8gd)" userId="S::gck8gd@virginia.edu::b9bb6145-a89d-4415-a5be-417b375d8448" providerId="AD" clId="Web-{B1699377-69B2-C1EE-CC9A-21A533F9F0F2}" dt="2020-12-16T20:22:13.734" v="52"/>
          <ac:spMkLst>
            <pc:docMk/>
            <pc:sldMk cId="1619022846" sldId="309"/>
            <ac:spMk id="3" creationId="{054AF0FC-A825-49D3-ACB7-DC2433B3DACA}"/>
          </ac:spMkLst>
        </pc:spChg>
        <pc:picChg chg="add mod ord">
          <ac:chgData name="Schwartz, Scott (gck8gd)" userId="S::gck8gd@virginia.edu::b9bb6145-a89d-4415-a5be-417b375d8448" providerId="AD" clId="Web-{B1699377-69B2-C1EE-CC9A-21A533F9F0F2}" dt="2020-12-16T20:23:01.219" v="63" actId="1076"/>
          <ac:picMkLst>
            <pc:docMk/>
            <pc:sldMk cId="1619022846" sldId="309"/>
            <ac:picMk id="4" creationId="{B13C42B0-5E9D-4AC2-B0DD-82F73564CD6B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21:42.170" v="51"/>
          <ac:picMkLst>
            <pc:docMk/>
            <pc:sldMk cId="1619022846" sldId="309"/>
            <ac:picMk id="5" creationId="{38CE7DB2-E76F-4B60-B611-E446AF9F7E32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6T20:23:01.313" v="65" actId="1076"/>
          <ac:picMkLst>
            <pc:docMk/>
            <pc:sldMk cId="1619022846" sldId="309"/>
            <ac:picMk id="6" creationId="{A4905546-F16F-4885-A547-79B5AE5CFB85}"/>
          </ac:picMkLst>
        </pc:picChg>
        <pc:picChg chg="add mod">
          <ac:chgData name="Schwartz, Scott (gck8gd)" userId="S::gck8gd@virginia.edu::b9bb6145-a89d-4415-a5be-417b375d8448" providerId="AD" clId="Web-{B1699377-69B2-C1EE-CC9A-21A533F9F0F2}" dt="2020-12-16T20:23:01.266" v="64" actId="1076"/>
          <ac:picMkLst>
            <pc:docMk/>
            <pc:sldMk cId="1619022846" sldId="309"/>
            <ac:picMk id="7" creationId="{2FA932BF-C93A-4869-BFB7-9A3D818D2F5A}"/>
          </ac:picMkLst>
        </pc:picChg>
      </pc:sldChg>
      <pc:sldChg chg="addSp delSp modSp add replId">
        <pc:chgData name="Schwartz, Scott (gck8gd)" userId="S::gck8gd@virginia.edu::b9bb6145-a89d-4415-a5be-417b375d8448" providerId="AD" clId="Web-{B1699377-69B2-C1EE-CC9A-21A533F9F0F2}" dt="2020-12-16T20:23:34.032" v="75" actId="1076"/>
        <pc:sldMkLst>
          <pc:docMk/>
          <pc:sldMk cId="101210391" sldId="310"/>
        </pc:sldMkLst>
        <pc:spChg chg="add del mod">
          <ac:chgData name="Schwartz, Scott (gck8gd)" userId="S::gck8gd@virginia.edu::b9bb6145-a89d-4415-a5be-417b375d8448" providerId="AD" clId="Web-{B1699377-69B2-C1EE-CC9A-21A533F9F0F2}" dt="2020-12-16T20:23:17.891" v="70"/>
          <ac:spMkLst>
            <pc:docMk/>
            <pc:sldMk cId="101210391" sldId="310"/>
            <ac:spMk id="3" creationId="{D7F128C4-4CFF-4EE8-A154-AA55BE9896A5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6T20:23:13.172" v="68"/>
          <ac:picMkLst>
            <pc:docMk/>
            <pc:sldMk cId="101210391" sldId="310"/>
            <ac:picMk id="4" creationId="{B13C42B0-5E9D-4AC2-B0DD-82F73564CD6B}"/>
          </ac:picMkLst>
        </pc:picChg>
        <pc:picChg chg="add mod ord">
          <ac:chgData name="Schwartz, Scott (gck8gd)" userId="S::gck8gd@virginia.edu::b9bb6145-a89d-4415-a5be-417b375d8448" providerId="AD" clId="Web-{B1699377-69B2-C1EE-CC9A-21A533F9F0F2}" dt="2020-12-16T20:23:34.032" v="75" actId="1076"/>
          <ac:picMkLst>
            <pc:docMk/>
            <pc:sldMk cId="101210391" sldId="310"/>
            <ac:picMk id="5" creationId="{2950D983-9AB1-4130-AB50-CDFB13673CD1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23:11.547" v="67"/>
          <ac:picMkLst>
            <pc:docMk/>
            <pc:sldMk cId="101210391" sldId="310"/>
            <ac:picMk id="6" creationId="{A4905546-F16F-4885-A547-79B5AE5CFB85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6T20:23:14.813" v="69"/>
          <ac:picMkLst>
            <pc:docMk/>
            <pc:sldMk cId="101210391" sldId="310"/>
            <ac:picMk id="7" creationId="{2FA932BF-C93A-4869-BFB7-9A3D818D2F5A}"/>
          </ac:picMkLst>
        </pc:picChg>
      </pc:sldChg>
      <pc:sldChg chg="modSp add del ord replId">
        <pc:chgData name="Schwartz, Scott (gck8gd)" userId="S::gck8gd@virginia.edu::b9bb6145-a89d-4415-a5be-417b375d8448" providerId="AD" clId="Web-{B1699377-69B2-C1EE-CC9A-21A533F9F0F2}" dt="2020-12-17T14:02:21.227" v="893"/>
        <pc:sldMkLst>
          <pc:docMk/>
          <pc:sldMk cId="692790258" sldId="311"/>
        </pc:sldMkLst>
        <pc:spChg chg="mod">
          <ac:chgData name="Schwartz, Scott (gck8gd)" userId="S::gck8gd@virginia.edu::b9bb6145-a89d-4415-a5be-417b375d8448" providerId="AD" clId="Web-{B1699377-69B2-C1EE-CC9A-21A533F9F0F2}" dt="2020-12-16T20:30:23.540" v="245" actId="1076"/>
          <ac:spMkLst>
            <pc:docMk/>
            <pc:sldMk cId="692790258" sldId="311"/>
            <ac:spMk id="15" creationId="{1767B28D-285C-4862-8C86-11BD4FE68630}"/>
          </ac:spMkLst>
        </pc:spChg>
      </pc:sldChg>
      <pc:sldChg chg="addSp delSp modSp new mod setBg">
        <pc:chgData name="Schwartz, Scott (gck8gd)" userId="S::gck8gd@virginia.edu::b9bb6145-a89d-4415-a5be-417b375d8448" providerId="AD" clId="Web-{B1699377-69B2-C1EE-CC9A-21A533F9F0F2}" dt="2020-12-17T12:58:39.918" v="597" actId="14100"/>
        <pc:sldMkLst>
          <pc:docMk/>
          <pc:sldMk cId="105761901" sldId="312"/>
        </pc:sldMkLst>
        <pc:spChg chg="del mod">
          <ac:chgData name="Schwartz, Scott (gck8gd)" userId="S::gck8gd@virginia.edu::b9bb6145-a89d-4415-a5be-417b375d8448" providerId="AD" clId="Web-{B1699377-69B2-C1EE-CC9A-21A533F9F0F2}" dt="2020-12-16T21:22:36.134" v="278"/>
          <ac:spMkLst>
            <pc:docMk/>
            <pc:sldMk cId="105761901" sldId="312"/>
            <ac:spMk id="2" creationId="{BC961561-CF5F-4CE5-9D03-19A9EAD9CCC1}"/>
          </ac:spMkLst>
        </pc:spChg>
        <pc:spChg chg="del mod">
          <ac:chgData name="Schwartz, Scott (gck8gd)" userId="S::gck8gd@virginia.edu::b9bb6145-a89d-4415-a5be-417b375d8448" providerId="AD" clId="Web-{B1699377-69B2-C1EE-CC9A-21A533F9F0F2}" dt="2020-12-16T21:22:30.025" v="276"/>
          <ac:spMkLst>
            <pc:docMk/>
            <pc:sldMk cId="105761901" sldId="312"/>
            <ac:spMk id="3" creationId="{EBD7ED20-BDC7-4C4B-AD20-DEF75E5FC4A4}"/>
          </ac:spMkLst>
        </pc:spChg>
        <pc:spChg chg="add del mod">
          <ac:chgData name="Schwartz, Scott (gck8gd)" userId="S::gck8gd@virginia.edu::b9bb6145-a89d-4415-a5be-417b375d8448" providerId="AD" clId="Web-{B1699377-69B2-C1EE-CC9A-21A533F9F0F2}" dt="2020-12-16T21:22:10.868" v="269"/>
          <ac:spMkLst>
            <pc:docMk/>
            <pc:sldMk cId="105761901" sldId="312"/>
            <ac:spMk id="4" creationId="{6160112E-50BD-4F08-8070-B5B88C8BA43F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2:58:39.918" v="597" actId="14100"/>
          <ac:spMkLst>
            <pc:docMk/>
            <pc:sldMk cId="105761901" sldId="312"/>
            <ac:spMk id="5" creationId="{00C93A7B-8037-44C8-BDEA-ED7FF4AA4F7E}"/>
          </ac:spMkLst>
        </pc:spChg>
        <pc:spChg chg="add del mod">
          <ac:chgData name="Schwartz, Scott (gck8gd)" userId="S::gck8gd@virginia.edu::b9bb6145-a89d-4415-a5be-417b375d8448" providerId="AD" clId="Web-{B1699377-69B2-C1EE-CC9A-21A533F9F0F2}" dt="2020-12-16T21:22:33.369" v="277"/>
          <ac:spMkLst>
            <pc:docMk/>
            <pc:sldMk cId="105761901" sldId="312"/>
            <ac:spMk id="7" creationId="{D7865FDC-CF59-4551-A031-3C83585C4B80}"/>
          </ac:spMkLst>
        </pc:spChg>
        <pc:spChg chg="add">
          <ac:chgData name="Schwartz, Scott (gck8gd)" userId="S::gck8gd@virginia.edu::b9bb6145-a89d-4415-a5be-417b375d8448" providerId="AD" clId="Web-{B1699377-69B2-C1EE-CC9A-21A533F9F0F2}" dt="2020-12-16T21:22:10.868" v="269"/>
          <ac:spMkLst>
            <pc:docMk/>
            <pc:sldMk cId="105761901" sldId="312"/>
            <ac:spMk id="11" creationId="{A601F395-3079-4179-84BA-6654D9F8258F}"/>
          </ac:spMkLst>
        </pc:spChg>
        <pc:picChg chg="add">
          <ac:chgData name="Schwartz, Scott (gck8gd)" userId="S::gck8gd@virginia.edu::b9bb6145-a89d-4415-a5be-417b375d8448" providerId="AD" clId="Web-{B1699377-69B2-C1EE-CC9A-21A533F9F0F2}" dt="2020-12-16T21:22:10.868" v="269"/>
          <ac:picMkLst>
            <pc:docMk/>
            <pc:sldMk cId="105761901" sldId="312"/>
            <ac:picMk id="9" creationId="{BB28D430-56EA-45B9-8632-927BEBF02975}"/>
          </ac:picMkLst>
        </pc:picChg>
      </pc:sldChg>
      <pc:sldChg chg="modSp add del replId">
        <pc:chgData name="Schwartz, Scott (gck8gd)" userId="S::gck8gd@virginia.edu::b9bb6145-a89d-4415-a5be-417b375d8448" providerId="AD" clId="Web-{B1699377-69B2-C1EE-CC9A-21A533F9F0F2}" dt="2020-12-16T20:30:26.228" v="246"/>
        <pc:sldMkLst>
          <pc:docMk/>
          <pc:sldMk cId="2113889352" sldId="312"/>
        </pc:sldMkLst>
        <pc:spChg chg="mod">
          <ac:chgData name="Schwartz, Scott (gck8gd)" userId="S::gck8gd@virginia.edu::b9bb6145-a89d-4415-a5be-417b375d8448" providerId="AD" clId="Web-{B1699377-69B2-C1EE-CC9A-21A533F9F0F2}" dt="2020-12-16T20:29:49.055" v="242" actId="20577"/>
          <ac:spMkLst>
            <pc:docMk/>
            <pc:sldMk cId="2113889352" sldId="312"/>
            <ac:spMk id="15" creationId="{1767B28D-285C-4862-8C86-11BD4FE68630}"/>
          </ac:spMkLst>
        </pc:spChg>
      </pc:sldChg>
      <pc:sldChg chg="add del replId">
        <pc:chgData name="Schwartz, Scott (gck8gd)" userId="S::gck8gd@virginia.edu::b9bb6145-a89d-4415-a5be-417b375d8448" providerId="AD" clId="Web-{B1699377-69B2-C1EE-CC9A-21A533F9F0F2}" dt="2020-12-17T12:58:53.059" v="599"/>
        <pc:sldMkLst>
          <pc:docMk/>
          <pc:sldMk cId="4008271734" sldId="313"/>
        </pc:sldMkLst>
      </pc:sldChg>
      <pc:sldChg chg="modSp add replId">
        <pc:chgData name="Schwartz, Scott (gck8gd)" userId="S::gck8gd@virginia.edu::b9bb6145-a89d-4415-a5be-417b375d8448" providerId="AD" clId="Web-{B1699377-69B2-C1EE-CC9A-21A533F9F0F2}" dt="2020-12-16T23:50:40.473" v="463" actId="1076"/>
        <pc:sldMkLst>
          <pc:docMk/>
          <pc:sldMk cId="201158930" sldId="314"/>
        </pc:sldMkLst>
        <pc:picChg chg="mod">
          <ac:chgData name="Schwartz, Scott (gck8gd)" userId="S::gck8gd@virginia.edu::b9bb6145-a89d-4415-a5be-417b375d8448" providerId="AD" clId="Web-{B1699377-69B2-C1EE-CC9A-21A533F9F0F2}" dt="2020-12-16T23:50:40.473" v="463" actId="1076"/>
          <ac:picMkLst>
            <pc:docMk/>
            <pc:sldMk cId="201158930" sldId="314"/>
            <ac:picMk id="4" creationId="{B079B47E-65E1-40DB-B5CD-1DBAC81E3887}"/>
          </ac:picMkLst>
        </pc:picChg>
      </pc:sldChg>
      <pc:sldChg chg="addSp delSp add ord replId">
        <pc:chgData name="Schwartz, Scott (gck8gd)" userId="S::gck8gd@virginia.edu::b9bb6145-a89d-4415-a5be-417b375d8448" providerId="AD" clId="Web-{B1699377-69B2-C1EE-CC9A-21A533F9F0F2}" dt="2020-12-17T13:08:54.397" v="675"/>
        <pc:sldMkLst>
          <pc:docMk/>
          <pc:sldMk cId="470992017" sldId="315"/>
        </pc:sldMkLst>
        <pc:spChg chg="del">
          <ac:chgData name="Schwartz, Scott (gck8gd)" userId="S::gck8gd@virginia.edu::b9bb6145-a89d-4415-a5be-417b375d8448" providerId="AD" clId="Web-{B1699377-69B2-C1EE-CC9A-21A533F9F0F2}" dt="2020-12-17T00:07:51.206" v="481"/>
          <ac:spMkLst>
            <pc:docMk/>
            <pc:sldMk cId="470992017" sldId="315"/>
            <ac:spMk id="4" creationId="{4441D7D9-538C-485F-9144-2D0985665DD2}"/>
          </ac:spMkLst>
        </pc:spChg>
        <pc:spChg chg="del">
          <ac:chgData name="Schwartz, Scott (gck8gd)" userId="S::gck8gd@virginia.edu::b9bb6145-a89d-4415-a5be-417b375d8448" providerId="AD" clId="Web-{B1699377-69B2-C1EE-CC9A-21A533F9F0F2}" dt="2020-12-17T00:07:48.253" v="480"/>
          <ac:spMkLst>
            <pc:docMk/>
            <pc:sldMk cId="470992017" sldId="315"/>
            <ac:spMk id="5" creationId="{858E3660-5DAD-4474-BD09-67F4D264ECA4}"/>
          </ac:spMkLst>
        </pc:spChg>
        <pc:spChg chg="add del">
          <ac:chgData name="Schwartz, Scott (gck8gd)" userId="S::gck8gd@virginia.edu::b9bb6145-a89d-4415-a5be-417b375d8448" providerId="AD" clId="Web-{B1699377-69B2-C1EE-CC9A-21A533F9F0F2}" dt="2020-12-17T13:08:54.397" v="675"/>
          <ac:spMkLst>
            <pc:docMk/>
            <pc:sldMk cId="470992017" sldId="315"/>
            <ac:spMk id="7" creationId="{A6C24D19-B0E2-438B-8D7B-F82B394C2907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8:48.631" v="672"/>
          <ac:picMkLst>
            <pc:docMk/>
            <pc:sldMk cId="470992017" sldId="315"/>
            <ac:picMk id="3" creationId="{517578C2-395D-41DE-A808-237F47B9FCD3}"/>
          </ac:picMkLst>
        </pc:picChg>
        <pc:picChg chg="add">
          <ac:chgData name="Schwartz, Scott (gck8gd)" userId="S::gck8gd@virginia.edu::b9bb6145-a89d-4415-a5be-417b375d8448" providerId="AD" clId="Web-{B1699377-69B2-C1EE-CC9A-21A533F9F0F2}" dt="2020-12-17T13:08:50.006" v="673"/>
          <ac:picMkLst>
            <pc:docMk/>
            <pc:sldMk cId="470992017" sldId="315"/>
            <ac:picMk id="5" creationId="{109FE414-A0B2-4DDF-A590-A81EE247CD74}"/>
          </ac:picMkLst>
        </pc:picChg>
      </pc:sldChg>
      <pc:sldChg chg="addSp delSp modSp add ord replId">
        <pc:chgData name="Schwartz, Scott (gck8gd)" userId="S::gck8gd@virginia.edu::b9bb6145-a89d-4415-a5be-417b375d8448" providerId="AD" clId="Web-{B1699377-69B2-C1EE-CC9A-21A533F9F0F2}" dt="2020-12-17T13:09:51.088" v="686" actId="1076"/>
        <pc:sldMkLst>
          <pc:docMk/>
          <pc:sldMk cId="1875252551" sldId="316"/>
        </pc:sldMkLst>
        <pc:spChg chg="add mod">
          <ac:chgData name="Schwartz, Scott (gck8gd)" userId="S::gck8gd@virginia.edu::b9bb6145-a89d-4415-a5be-417b375d8448" providerId="AD" clId="Web-{B1699377-69B2-C1EE-CC9A-21A533F9F0F2}" dt="2020-12-17T13:09:51.088" v="686" actId="1076"/>
          <ac:spMkLst>
            <pc:docMk/>
            <pc:sldMk cId="1875252551" sldId="316"/>
            <ac:spMk id="4" creationId="{CED03B17-9E81-4F2D-9AE1-1A73DF9608BA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3:09:08.554" v="677"/>
          <ac:picMkLst>
            <pc:docMk/>
            <pc:sldMk cId="1875252551" sldId="316"/>
            <ac:picMk id="3" creationId="{517578C2-395D-41DE-A808-237F47B9FCD3}"/>
          </ac:picMkLst>
        </pc:picChg>
        <pc:picChg chg="add ord">
          <ac:chgData name="Schwartz, Scott (gck8gd)" userId="S::gck8gd@virginia.edu::b9bb6145-a89d-4415-a5be-417b375d8448" providerId="AD" clId="Web-{B1699377-69B2-C1EE-CC9A-21A533F9F0F2}" dt="2020-12-17T13:09:25.493" v="680"/>
          <ac:picMkLst>
            <pc:docMk/>
            <pc:sldMk cId="1875252551" sldId="316"/>
            <ac:picMk id="6" creationId="{F581C83B-5921-4BAE-B9F7-428B20BEFE7D}"/>
          </ac:picMkLst>
        </pc:picChg>
      </pc:sldChg>
      <pc:sldChg chg="addSp modSp add del ord replId">
        <pc:chgData name="Schwartz, Scott (gck8gd)" userId="S::gck8gd@virginia.edu::b9bb6145-a89d-4415-a5be-417b375d8448" providerId="AD" clId="Web-{B1699377-69B2-C1EE-CC9A-21A533F9F0F2}" dt="2020-12-17T13:10:28.591" v="687"/>
        <pc:sldMkLst>
          <pc:docMk/>
          <pc:sldMk cId="1234289577" sldId="317"/>
        </pc:sldMkLst>
        <pc:spChg chg="add mod">
          <ac:chgData name="Schwartz, Scott (gck8gd)" userId="S::gck8gd@virginia.edu::b9bb6145-a89d-4415-a5be-417b375d8448" providerId="AD" clId="Web-{B1699377-69B2-C1EE-CC9A-21A533F9F0F2}" dt="2020-12-17T00:09:03.911" v="495" actId="1076"/>
          <ac:spMkLst>
            <pc:docMk/>
            <pc:sldMk cId="1234289577" sldId="317"/>
            <ac:spMk id="5" creationId="{CC20F65B-E740-4CC6-B660-BA9CA71784F7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00:09:24.428" v="498" actId="1076"/>
          <ac:spMkLst>
            <pc:docMk/>
            <pc:sldMk cId="1234289577" sldId="317"/>
            <ac:spMk id="6" creationId="{596AA036-CED3-4FAC-B6FC-160AFAB2DD1F}"/>
          </ac:spMkLst>
        </pc:spChg>
      </pc:sldChg>
      <pc:sldChg chg="addSp delSp modSp add del replId">
        <pc:chgData name="Schwartz, Scott (gck8gd)" userId="S::gck8gd@virginia.edu::b9bb6145-a89d-4415-a5be-417b375d8448" providerId="AD" clId="Web-{B1699377-69B2-C1EE-CC9A-21A533F9F0F2}" dt="2020-12-17T00:09:37.756" v="500"/>
        <pc:sldMkLst>
          <pc:docMk/>
          <pc:sldMk cId="1458906146" sldId="318"/>
        </pc:sldMkLst>
        <pc:spChg chg="add del mod">
          <ac:chgData name="Schwartz, Scott (gck8gd)" userId="S::gck8gd@virginia.edu::b9bb6145-a89d-4415-a5be-417b375d8448" providerId="AD" clId="Web-{B1699377-69B2-C1EE-CC9A-21A533F9F0F2}" dt="2020-12-17T00:08:35.223" v="490"/>
          <ac:spMkLst>
            <pc:docMk/>
            <pc:sldMk cId="1458906146" sldId="318"/>
            <ac:spMk id="4" creationId="{21A97D64-CB44-46E2-8FAA-02250FB7629C}"/>
          </ac:spMkLst>
        </pc:spChg>
      </pc:sldChg>
      <pc:sldChg chg="addSp modSp add del ord replId">
        <pc:chgData name="Schwartz, Scott (gck8gd)" userId="S::gck8gd@virginia.edu::b9bb6145-a89d-4415-a5be-417b375d8448" providerId="AD" clId="Web-{B1699377-69B2-C1EE-CC9A-21A533F9F0F2}" dt="2020-12-17T13:10:28.591" v="688"/>
        <pc:sldMkLst>
          <pc:docMk/>
          <pc:sldMk cId="751265971" sldId="319"/>
        </pc:sldMkLst>
        <pc:spChg chg="add mod">
          <ac:chgData name="Schwartz, Scott (gck8gd)" userId="S::gck8gd@virginia.edu::b9bb6145-a89d-4415-a5be-417b375d8448" providerId="AD" clId="Web-{B1699377-69B2-C1EE-CC9A-21A533F9F0F2}" dt="2020-12-17T00:09:48.194" v="502" actId="1076"/>
          <ac:spMkLst>
            <pc:docMk/>
            <pc:sldMk cId="751265971" sldId="319"/>
            <ac:spMk id="7" creationId="{F633A2E8-97DB-4764-A92E-A0AF345771BE}"/>
          </ac:spMkLst>
        </pc:spChg>
      </pc:sldChg>
      <pc:sldChg chg="addSp modSp add replId">
        <pc:chgData name="Schwartz, Scott (gck8gd)" userId="S::gck8gd@virginia.edu::b9bb6145-a89d-4415-a5be-417b375d8448" providerId="AD" clId="Web-{B1699377-69B2-C1EE-CC9A-21A533F9F0F2}" dt="2020-12-17T14:08:10.563" v="922" actId="14100"/>
        <pc:sldMkLst>
          <pc:docMk/>
          <pc:sldMk cId="553199196" sldId="320"/>
        </pc:sldMkLst>
        <pc:spChg chg="mod">
          <ac:chgData name="Schwartz, Scott (gck8gd)" userId="S::gck8gd@virginia.edu::b9bb6145-a89d-4415-a5be-417b375d8448" providerId="AD" clId="Web-{B1699377-69B2-C1EE-CC9A-21A533F9F0F2}" dt="2020-12-17T14:08:10.563" v="922" actId="14100"/>
          <ac:spMkLst>
            <pc:docMk/>
            <pc:sldMk cId="553199196" sldId="320"/>
            <ac:spMk id="3" creationId="{C6CECFBA-7C74-43BA-8384-F07790B21C39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2:56:36.175" v="591" actId="1076"/>
          <ac:spMkLst>
            <pc:docMk/>
            <pc:sldMk cId="553199196" sldId="320"/>
            <ac:spMk id="6" creationId="{A1FE56F2-8F2C-4E83-8E1A-6DE98B49A3C4}"/>
          </ac:spMkLst>
        </pc:spChg>
      </pc:sldChg>
      <pc:sldChg chg="add replId">
        <pc:chgData name="Schwartz, Scott (gck8gd)" userId="S::gck8gd@virginia.edu::b9bb6145-a89d-4415-a5be-417b375d8448" providerId="AD" clId="Web-{B1699377-69B2-C1EE-CC9A-21A533F9F0F2}" dt="2020-12-17T12:58:52.668" v="598"/>
        <pc:sldMkLst>
          <pc:docMk/>
          <pc:sldMk cId="2917059322" sldId="321"/>
        </pc:sldMkLst>
      </pc:sldChg>
      <pc:sldChg chg="add del replId">
        <pc:chgData name="Schwartz, Scott (gck8gd)" userId="S::gck8gd@virginia.edu::b9bb6145-a89d-4415-a5be-417b375d8448" providerId="AD" clId="Web-{B1699377-69B2-C1EE-CC9A-21A533F9F0F2}" dt="2020-12-17T13:01:32.554" v="601"/>
        <pc:sldMkLst>
          <pc:docMk/>
          <pc:sldMk cId="1709484457" sldId="322"/>
        </pc:sldMkLst>
      </pc:sldChg>
      <pc:sldChg chg="addSp delSp modSp add replId">
        <pc:chgData name="Schwartz, Scott (gck8gd)" userId="S::gck8gd@virginia.edu::b9bb6145-a89d-4415-a5be-417b375d8448" providerId="AD" clId="Web-{B1699377-69B2-C1EE-CC9A-21A533F9F0F2}" dt="2020-12-17T14:08:35.126" v="923" actId="14100"/>
        <pc:sldMkLst>
          <pc:docMk/>
          <pc:sldMk cId="4097433714" sldId="322"/>
        </pc:sldMkLst>
        <pc:spChg chg="add mod">
          <ac:chgData name="Schwartz, Scott (gck8gd)" userId="S::gck8gd@virginia.edu::b9bb6145-a89d-4415-a5be-417b375d8448" providerId="AD" clId="Web-{B1699377-69B2-C1EE-CC9A-21A533F9F0F2}" dt="2020-12-17T13:07:42.080" v="664" actId="14100"/>
          <ac:spMkLst>
            <pc:docMk/>
            <pc:sldMk cId="4097433714" sldId="322"/>
            <ac:spMk id="5" creationId="{1BE533AE-CD5C-48C8-9FBC-2D8E38CEFAF1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14:08:35.126" v="923" actId="14100"/>
          <ac:spMkLst>
            <pc:docMk/>
            <pc:sldMk cId="4097433714" sldId="322"/>
            <ac:spMk id="12" creationId="{B03A30C3-90BB-49B8-AF60-FD56F0936AD0}"/>
          </ac:spMkLst>
        </pc:spChg>
        <pc:picChg chg="add">
          <ac:chgData name="Schwartz, Scott (gck8gd)" userId="S::gck8gd@virginia.edu::b9bb6145-a89d-4415-a5be-417b375d8448" providerId="AD" clId="Web-{B1699377-69B2-C1EE-CC9A-21A533F9F0F2}" dt="2020-12-17T13:07:20.609" v="660"/>
          <ac:picMkLst>
            <pc:docMk/>
            <pc:sldMk cId="4097433714" sldId="322"/>
            <ac:picMk id="3" creationId="{0F1423EC-01CD-4DB0-A66A-BCB9F91BFE22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7T13:07:01.217" v="659"/>
          <ac:picMkLst>
            <pc:docMk/>
            <pc:sldMk cId="4097433714" sldId="322"/>
            <ac:picMk id="10" creationId="{BDCC19A6-E04D-44B7-BBBB-F26BC5A4D250}"/>
          </ac:picMkLst>
        </pc:picChg>
      </pc:sldChg>
      <pc:sldChg chg="modSp add replId">
        <pc:chgData name="Schwartz, Scott (gck8gd)" userId="S::gck8gd@virginia.edu::b9bb6145-a89d-4415-a5be-417b375d8448" providerId="AD" clId="Web-{B1699377-69B2-C1EE-CC9A-21A533F9F0F2}" dt="2020-12-17T14:08:42.782" v="924" actId="14100"/>
        <pc:sldMkLst>
          <pc:docMk/>
          <pc:sldMk cId="4174869201" sldId="323"/>
        </pc:sldMkLst>
        <pc:spChg chg="mod">
          <ac:chgData name="Schwartz, Scott (gck8gd)" userId="S::gck8gd@virginia.edu::b9bb6145-a89d-4415-a5be-417b375d8448" providerId="AD" clId="Web-{B1699377-69B2-C1EE-CC9A-21A533F9F0F2}" dt="2020-12-17T13:07:58.143" v="665" actId="14100"/>
          <ac:spMkLst>
            <pc:docMk/>
            <pc:sldMk cId="4174869201" sldId="323"/>
            <ac:spMk id="5" creationId="{1BE533AE-CD5C-48C8-9FBC-2D8E38CEFAF1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14:08:42.782" v="924" actId="14100"/>
          <ac:spMkLst>
            <pc:docMk/>
            <pc:sldMk cId="4174869201" sldId="323"/>
            <ac:spMk id="12" creationId="{B03A30C3-90BB-49B8-AF60-FD56F0936AD0}"/>
          </ac:spMkLst>
        </pc:spChg>
      </pc:sldChg>
      <pc:sldChg chg="addSp modSp add replId">
        <pc:chgData name="Schwartz, Scott (gck8gd)" userId="S::gck8gd@virginia.edu::b9bb6145-a89d-4415-a5be-417b375d8448" providerId="AD" clId="Web-{B1699377-69B2-C1EE-CC9A-21A533F9F0F2}" dt="2020-12-17T13:11:40.814" v="697"/>
        <pc:sldMkLst>
          <pc:docMk/>
          <pc:sldMk cId="3921539684" sldId="324"/>
        </pc:sldMkLst>
        <pc:spChg chg="add">
          <ac:chgData name="Schwartz, Scott (gck8gd)" userId="S::gck8gd@virginia.edu::b9bb6145-a89d-4415-a5be-417b375d8448" providerId="AD" clId="Web-{B1699377-69B2-C1EE-CC9A-21A533F9F0F2}" dt="2020-12-17T13:11:40.814" v="697"/>
          <ac:spMkLst>
            <pc:docMk/>
            <pc:sldMk cId="3921539684" sldId="324"/>
            <ac:spMk id="3" creationId="{B203C63E-5713-4513-8C95-918FC012CC16}"/>
          </ac:spMkLst>
        </pc:spChg>
        <pc:spChg chg="mod">
          <ac:chgData name="Schwartz, Scott (gck8gd)" userId="S::gck8gd@virginia.edu::b9bb6145-a89d-4415-a5be-417b375d8448" providerId="AD" clId="Web-{B1699377-69B2-C1EE-CC9A-21A533F9F0F2}" dt="2020-12-17T13:10:49.592" v="691" actId="1076"/>
          <ac:spMkLst>
            <pc:docMk/>
            <pc:sldMk cId="3921539684" sldId="324"/>
            <ac:spMk id="4" creationId="{CED03B17-9E81-4F2D-9AE1-1A73DF9608BA}"/>
          </ac:spMkLst>
        </pc:spChg>
      </pc:sldChg>
      <pc:sldChg chg="addSp modSp add replId">
        <pc:chgData name="Schwartz, Scott (gck8gd)" userId="S::gck8gd@virginia.edu::b9bb6145-a89d-4415-a5be-417b375d8448" providerId="AD" clId="Web-{B1699377-69B2-C1EE-CC9A-21A533F9F0F2}" dt="2020-12-17T13:11:23.720" v="696" actId="1076"/>
        <pc:sldMkLst>
          <pc:docMk/>
          <pc:sldMk cId="3627965929" sldId="325"/>
        </pc:sldMkLst>
        <pc:spChg chg="add mod">
          <ac:chgData name="Schwartz, Scott (gck8gd)" userId="S::gck8gd@virginia.edu::b9bb6145-a89d-4415-a5be-417b375d8448" providerId="AD" clId="Web-{B1699377-69B2-C1EE-CC9A-21A533F9F0F2}" dt="2020-12-17T13:10:59.421" v="693" actId="1076"/>
          <ac:spMkLst>
            <pc:docMk/>
            <pc:sldMk cId="3627965929" sldId="325"/>
            <ac:spMk id="3" creationId="{0CA97CF3-5405-4C1E-95EE-A03C6AEBDE7F}"/>
          </ac:spMkLst>
        </pc:spChg>
        <pc:spChg chg="add mod">
          <ac:chgData name="Schwartz, Scott (gck8gd)" userId="S::gck8gd@virginia.edu::b9bb6145-a89d-4415-a5be-417b375d8448" providerId="AD" clId="Web-{B1699377-69B2-C1EE-CC9A-21A533F9F0F2}" dt="2020-12-17T13:11:23.720" v="696" actId="1076"/>
          <ac:spMkLst>
            <pc:docMk/>
            <pc:sldMk cId="3627965929" sldId="325"/>
            <ac:spMk id="7" creationId="{AC5B0F2D-9D2E-4DBE-8442-A6724DAFEEFD}"/>
          </ac:spMkLst>
        </pc:spChg>
      </pc:sldChg>
      <pc:sldChg chg="add ord replId">
        <pc:chgData name="Schwartz, Scott (gck8gd)" userId="S::gck8gd@virginia.edu::b9bb6145-a89d-4415-a5be-417b375d8448" providerId="AD" clId="Web-{B1699377-69B2-C1EE-CC9A-21A533F9F0F2}" dt="2020-12-17T13:53:35.294" v="858"/>
        <pc:sldMkLst>
          <pc:docMk/>
          <pc:sldMk cId="3264058647" sldId="326"/>
        </pc:sldMkLst>
      </pc:sldChg>
      <pc:sldChg chg="delSp add ord replId">
        <pc:chgData name="Schwartz, Scott (gck8gd)" userId="S::gck8gd@virginia.edu::b9bb6145-a89d-4415-a5be-417b375d8448" providerId="AD" clId="Web-{B1699377-69B2-C1EE-CC9A-21A533F9F0F2}" dt="2020-12-17T14:06:11.310" v="899"/>
        <pc:sldMkLst>
          <pc:docMk/>
          <pc:sldMk cId="876132529" sldId="327"/>
        </pc:sldMkLst>
        <pc:spChg chg="del">
          <ac:chgData name="Schwartz, Scott (gck8gd)" userId="S::gck8gd@virginia.edu::b9bb6145-a89d-4415-a5be-417b375d8448" providerId="AD" clId="Web-{B1699377-69B2-C1EE-CC9A-21A533F9F0F2}" dt="2020-12-17T14:05:53.403" v="898"/>
          <ac:spMkLst>
            <pc:docMk/>
            <pc:sldMk cId="876132529" sldId="327"/>
            <ac:spMk id="7" creationId="{2AB90F8E-70F6-4737-9109-1FA192BB07D0}"/>
          </ac:spMkLst>
        </pc:spChg>
        <pc:picChg chg="del">
          <ac:chgData name="Schwartz, Scott (gck8gd)" userId="S::gck8gd@virginia.edu::b9bb6145-a89d-4415-a5be-417b375d8448" providerId="AD" clId="Web-{B1699377-69B2-C1EE-CC9A-21A533F9F0F2}" dt="2020-12-17T14:05:48.075" v="895"/>
          <ac:picMkLst>
            <pc:docMk/>
            <pc:sldMk cId="876132529" sldId="327"/>
            <ac:picMk id="5" creationId="{AD61432A-1A94-48AC-AFE4-412E652A13FB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7T14:05:50.357" v="897"/>
          <ac:picMkLst>
            <pc:docMk/>
            <pc:sldMk cId="876132529" sldId="327"/>
            <ac:picMk id="6" creationId="{3A898539-EDDC-4FA0-8FA2-FBEF1FC18851}"/>
          </ac:picMkLst>
        </pc:picChg>
        <pc:picChg chg="del">
          <ac:chgData name="Schwartz, Scott (gck8gd)" userId="S::gck8gd@virginia.edu::b9bb6145-a89d-4415-a5be-417b375d8448" providerId="AD" clId="Web-{B1699377-69B2-C1EE-CC9A-21A533F9F0F2}" dt="2020-12-17T14:05:49.028" v="896"/>
          <ac:picMkLst>
            <pc:docMk/>
            <pc:sldMk cId="876132529" sldId="327"/>
            <ac:picMk id="8" creationId="{B1C22ADF-59B2-4E1D-B4B1-AE5D33A2130E}"/>
          </ac:picMkLst>
        </pc:picChg>
      </pc:sldChg>
    </pc:docChg>
  </pc:docChgLst>
  <pc:docChgLst>
    <pc:chgData name="Schwartz, Scott (gck8gd)" userId="S::gck8gd@virginia.edu::b9bb6145-a89d-4415-a5be-417b375d8448" providerId="AD" clId="Web-{D675C6A2-45C6-ECBC-8BC5-FE629ED07B9A}"/>
    <pc:docChg chg="delSld modSld sldOrd">
      <pc:chgData name="Schwartz, Scott (gck8gd)" userId="S::gck8gd@virginia.edu::b9bb6145-a89d-4415-a5be-417b375d8448" providerId="AD" clId="Web-{D675C6A2-45C6-ECBC-8BC5-FE629ED07B9A}" dt="2020-12-17T18:52:46.355" v="188" actId="20577"/>
      <pc:docMkLst>
        <pc:docMk/>
      </pc:docMkLst>
      <pc:sldChg chg="modSp">
        <pc:chgData name="Schwartz, Scott (gck8gd)" userId="S::gck8gd@virginia.edu::b9bb6145-a89d-4415-a5be-417b375d8448" providerId="AD" clId="Web-{D675C6A2-45C6-ECBC-8BC5-FE629ED07B9A}" dt="2020-12-17T14:27:34.799" v="126" actId="20577"/>
        <pc:sldMkLst>
          <pc:docMk/>
          <pc:sldMk cId="3834487975" sldId="265"/>
        </pc:sldMkLst>
        <pc:spChg chg="mod">
          <ac:chgData name="Schwartz, Scott (gck8gd)" userId="S::gck8gd@virginia.edu::b9bb6145-a89d-4415-a5be-417b375d8448" providerId="AD" clId="Web-{D675C6A2-45C6-ECBC-8BC5-FE629ED07B9A}" dt="2020-12-17T14:27:34.799" v="126" actId="20577"/>
          <ac:spMkLst>
            <pc:docMk/>
            <pc:sldMk cId="3834487975" sldId="265"/>
            <ac:spMk id="8" creationId="{661B7C91-6092-407E-9A68-08F8289FE8C8}"/>
          </ac:spMkLst>
        </pc:spChg>
      </pc:sldChg>
      <pc:sldChg chg="addSp delSp modSp">
        <pc:chgData name="Schwartz, Scott (gck8gd)" userId="S::gck8gd@virginia.edu::b9bb6145-a89d-4415-a5be-417b375d8448" providerId="AD" clId="Web-{D675C6A2-45C6-ECBC-8BC5-FE629ED07B9A}" dt="2020-12-17T18:46:07.409" v="170" actId="1076"/>
        <pc:sldMkLst>
          <pc:docMk/>
          <pc:sldMk cId="1602288579" sldId="266"/>
        </pc:sldMkLst>
        <pc:spChg chg="add del mod">
          <ac:chgData name="Schwartz, Scott (gck8gd)" userId="S::gck8gd@virginia.edu::b9bb6145-a89d-4415-a5be-417b375d8448" providerId="AD" clId="Web-{D675C6A2-45C6-ECBC-8BC5-FE629ED07B9A}" dt="2020-12-17T14:22:31.087" v="77"/>
          <ac:spMkLst>
            <pc:docMk/>
            <pc:sldMk cId="1602288579" sldId="266"/>
            <ac:spMk id="3" creationId="{7FC44728-0617-4363-B926-3C09AACB9284}"/>
          </ac:spMkLst>
        </pc:spChg>
        <pc:spChg chg="mod">
          <ac:chgData name="Schwartz, Scott (gck8gd)" userId="S::gck8gd@virginia.edu::b9bb6145-a89d-4415-a5be-417b375d8448" providerId="AD" clId="Web-{D675C6A2-45C6-ECBC-8BC5-FE629ED07B9A}" dt="2020-12-17T18:46:07.409" v="170" actId="1076"/>
          <ac:spMkLst>
            <pc:docMk/>
            <pc:sldMk cId="1602288579" sldId="266"/>
            <ac:spMk id="7" creationId="{2AB90F8E-70F6-4737-9109-1FA192BB07D0}"/>
          </ac:spMkLst>
        </pc:spChg>
        <pc:spChg chg="add del mod">
          <ac:chgData name="Schwartz, Scott (gck8gd)" userId="S::gck8gd@virginia.edu::b9bb6145-a89d-4415-a5be-417b375d8448" providerId="AD" clId="Web-{D675C6A2-45C6-ECBC-8BC5-FE629ED07B9A}" dt="2020-12-17T14:21:49.680" v="67"/>
          <ac:spMkLst>
            <pc:docMk/>
            <pc:sldMk cId="1602288579" sldId="266"/>
            <ac:spMk id="9" creationId="{B897246E-0E3B-478D-8D1F-1C8A05A0E51E}"/>
          </ac:spMkLst>
        </pc:spChg>
        <pc:spChg chg="add del mod">
          <ac:chgData name="Schwartz, Scott (gck8gd)" userId="S::gck8gd@virginia.edu::b9bb6145-a89d-4415-a5be-417b375d8448" providerId="AD" clId="Web-{D675C6A2-45C6-ECBC-8BC5-FE629ED07B9A}" dt="2020-12-17T14:22:36.213" v="78"/>
          <ac:spMkLst>
            <pc:docMk/>
            <pc:sldMk cId="1602288579" sldId="266"/>
            <ac:spMk id="10" creationId="{193C10BA-4280-49C2-B7E9-ADE2D753EA66}"/>
          </ac:spMkLst>
        </pc:spChg>
        <pc:spChg chg="add del mod">
          <ac:chgData name="Schwartz, Scott (gck8gd)" userId="S::gck8gd@virginia.edu::b9bb6145-a89d-4415-a5be-417b375d8448" providerId="AD" clId="Web-{D675C6A2-45C6-ECBC-8BC5-FE629ED07B9A}" dt="2020-12-17T14:25:07.623" v="110"/>
          <ac:spMkLst>
            <pc:docMk/>
            <pc:sldMk cId="1602288579" sldId="266"/>
            <ac:spMk id="11" creationId="{09B5B80C-C80B-4ADC-84F4-760CE1FAEA5A}"/>
          </ac:spMkLst>
        </pc:spChg>
        <pc:spChg chg="add del mod">
          <ac:chgData name="Schwartz, Scott (gck8gd)" userId="S::gck8gd@virginia.edu::b9bb6145-a89d-4415-a5be-417b375d8448" providerId="AD" clId="Web-{D675C6A2-45C6-ECBC-8BC5-FE629ED07B9A}" dt="2020-12-17T14:25:05.638" v="109"/>
          <ac:spMkLst>
            <pc:docMk/>
            <pc:sldMk cId="1602288579" sldId="266"/>
            <ac:spMk id="12" creationId="{B66C3F93-8887-45CE-A6CF-7404ADBF5CBE}"/>
          </ac:spMkLst>
        </pc:spChg>
        <pc:picChg chg="mod">
          <ac:chgData name="Schwartz, Scott (gck8gd)" userId="S::gck8gd@virginia.edu::b9bb6145-a89d-4415-a5be-417b375d8448" providerId="AD" clId="Web-{D675C6A2-45C6-ECBC-8BC5-FE629ED07B9A}" dt="2020-12-17T14:22:21.697" v="75" actId="1076"/>
          <ac:picMkLst>
            <pc:docMk/>
            <pc:sldMk cId="1602288579" sldId="266"/>
            <ac:picMk id="4" creationId="{1079157B-C0A4-45D9-BDA9-6B7D0E5C3E17}"/>
          </ac:picMkLst>
        </pc:picChg>
        <pc:picChg chg="mod">
          <ac:chgData name="Schwartz, Scott (gck8gd)" userId="S::gck8gd@virginia.edu::b9bb6145-a89d-4415-a5be-417b375d8448" providerId="AD" clId="Web-{D675C6A2-45C6-ECBC-8BC5-FE629ED07B9A}" dt="2020-12-17T14:22:53.697" v="84" actId="1076"/>
          <ac:picMkLst>
            <pc:docMk/>
            <pc:sldMk cId="1602288579" sldId="266"/>
            <ac:picMk id="5" creationId="{AD61432A-1A94-48AC-AFE4-412E652A13FB}"/>
          </ac:picMkLst>
        </pc:picChg>
        <pc:picChg chg="mod">
          <ac:chgData name="Schwartz, Scott (gck8gd)" userId="S::gck8gd@virginia.edu::b9bb6145-a89d-4415-a5be-417b375d8448" providerId="AD" clId="Web-{D675C6A2-45C6-ECBC-8BC5-FE629ED07B9A}" dt="2020-12-17T18:46:07.393" v="169" actId="1076"/>
          <ac:picMkLst>
            <pc:docMk/>
            <pc:sldMk cId="1602288579" sldId="266"/>
            <ac:picMk id="6" creationId="{3A898539-EDDC-4FA0-8FA2-FBEF1FC18851}"/>
          </ac:picMkLst>
        </pc:picChg>
        <pc:picChg chg="mod">
          <ac:chgData name="Schwartz, Scott (gck8gd)" userId="S::gck8gd@virginia.edu::b9bb6145-a89d-4415-a5be-417b375d8448" providerId="AD" clId="Web-{D675C6A2-45C6-ECBC-8BC5-FE629ED07B9A}" dt="2020-12-17T14:22:57.713" v="86" actId="1076"/>
          <ac:picMkLst>
            <pc:docMk/>
            <pc:sldMk cId="1602288579" sldId="266"/>
            <ac:picMk id="8" creationId="{B1C22ADF-59B2-4E1D-B4B1-AE5D33A2130E}"/>
          </ac:picMkLst>
        </pc:picChg>
      </pc:sldChg>
      <pc:sldChg chg="addSp delSp modSp ord">
        <pc:chgData name="Schwartz, Scott (gck8gd)" userId="S::gck8gd@virginia.edu::b9bb6145-a89d-4415-a5be-417b375d8448" providerId="AD" clId="Web-{D675C6A2-45C6-ECBC-8BC5-FE629ED07B9A}" dt="2020-12-17T18:51:25.413" v="184"/>
        <pc:sldMkLst>
          <pc:docMk/>
          <pc:sldMk cId="3640642057" sldId="268"/>
        </pc:sldMkLst>
        <pc:picChg chg="add del mod">
          <ac:chgData name="Schwartz, Scott (gck8gd)" userId="S::gck8gd@virginia.edu::b9bb6145-a89d-4415-a5be-417b375d8448" providerId="AD" clId="Web-{D675C6A2-45C6-ECBC-8BC5-FE629ED07B9A}" dt="2020-12-17T18:51:02.739" v="179"/>
          <ac:picMkLst>
            <pc:docMk/>
            <pc:sldMk cId="3640642057" sldId="268"/>
            <ac:picMk id="3" creationId="{4FE359DC-BD76-4F56-8C7F-B7465C14D6CC}"/>
          </ac:picMkLst>
        </pc:picChg>
        <pc:picChg chg="add del">
          <ac:chgData name="Schwartz, Scott (gck8gd)" userId="S::gck8gd@virginia.edu::b9bb6145-a89d-4415-a5be-417b375d8448" providerId="AD" clId="Web-{D675C6A2-45C6-ECBC-8BC5-FE629ED07B9A}" dt="2020-12-17T18:51:25.303" v="183"/>
          <ac:picMkLst>
            <pc:docMk/>
            <pc:sldMk cId="3640642057" sldId="268"/>
            <ac:picMk id="4" creationId="{B079B47E-65E1-40DB-B5CD-1DBAC81E3887}"/>
          </ac:picMkLst>
        </pc:picChg>
        <pc:picChg chg="add del">
          <ac:chgData name="Schwartz, Scott (gck8gd)" userId="S::gck8gd@virginia.edu::b9bb6145-a89d-4415-a5be-417b375d8448" providerId="AD" clId="Web-{D675C6A2-45C6-ECBC-8BC5-FE629ED07B9A}" dt="2020-12-17T18:51:23.772" v="182"/>
          <ac:picMkLst>
            <pc:docMk/>
            <pc:sldMk cId="3640642057" sldId="268"/>
            <ac:picMk id="6" creationId="{A2F47EC2-99A5-43EA-A08C-B3D32A69B346}"/>
          </ac:picMkLst>
        </pc:picChg>
        <pc:picChg chg="add">
          <ac:chgData name="Schwartz, Scott (gck8gd)" userId="S::gck8gd@virginia.edu::b9bb6145-a89d-4415-a5be-417b375d8448" providerId="AD" clId="Web-{D675C6A2-45C6-ECBC-8BC5-FE629ED07B9A}" dt="2020-12-17T18:51:25.413" v="184"/>
          <ac:picMkLst>
            <pc:docMk/>
            <pc:sldMk cId="3640642057" sldId="268"/>
            <ac:picMk id="8" creationId="{A63CD454-553E-4C51-818B-B49417CCF189}"/>
          </ac:picMkLst>
        </pc:picChg>
      </pc:sldChg>
      <pc:sldChg chg="modSp">
        <pc:chgData name="Schwartz, Scott (gck8gd)" userId="S::gck8gd@virginia.edu::b9bb6145-a89d-4415-a5be-417b375d8448" providerId="AD" clId="Web-{D675C6A2-45C6-ECBC-8BC5-FE629ED07B9A}" dt="2020-12-17T14:26:55.423" v="122" actId="1076"/>
        <pc:sldMkLst>
          <pc:docMk/>
          <pc:sldMk cId="3994855423" sldId="269"/>
        </pc:sldMkLst>
        <pc:spChg chg="mod">
          <ac:chgData name="Schwartz, Scott (gck8gd)" userId="S::gck8gd@virginia.edu::b9bb6145-a89d-4415-a5be-417b375d8448" providerId="AD" clId="Web-{D675C6A2-45C6-ECBC-8BC5-FE629ED07B9A}" dt="2020-12-17T14:26:55.423" v="122" actId="1076"/>
          <ac:spMkLst>
            <pc:docMk/>
            <pc:sldMk cId="3994855423" sldId="269"/>
            <ac:spMk id="4" creationId="{1A251A54-FA67-454C-A23F-D281F66D235D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27:04.079" v="124" actId="1076"/>
        <pc:sldMkLst>
          <pc:docMk/>
          <pc:sldMk cId="3291072128" sldId="271"/>
        </pc:sldMkLst>
        <pc:spChg chg="mod">
          <ac:chgData name="Schwartz, Scott (gck8gd)" userId="S::gck8gd@virginia.edu::b9bb6145-a89d-4415-a5be-417b375d8448" providerId="AD" clId="Web-{D675C6A2-45C6-ECBC-8BC5-FE629ED07B9A}" dt="2020-12-17T14:27:04.079" v="124" actId="1076"/>
          <ac:spMkLst>
            <pc:docMk/>
            <pc:sldMk cId="3291072128" sldId="271"/>
            <ac:spMk id="6" creationId="{2B455F52-CEAF-4DA1-8715-7C6562B8EE84}"/>
          </ac:spMkLst>
        </pc:spChg>
      </pc:sldChg>
      <pc:sldChg chg="modSp ord">
        <pc:chgData name="Schwartz, Scott (gck8gd)" userId="S::gck8gd@virginia.edu::b9bb6145-a89d-4415-a5be-417b375d8448" providerId="AD" clId="Web-{D675C6A2-45C6-ECBC-8BC5-FE629ED07B9A}" dt="2020-12-17T14:30:09.990" v="132"/>
        <pc:sldMkLst>
          <pc:docMk/>
          <pc:sldMk cId="2826556148" sldId="274"/>
        </pc:sldMkLst>
        <pc:spChg chg="mod">
          <ac:chgData name="Schwartz, Scott (gck8gd)" userId="S::gck8gd@virginia.edu::b9bb6145-a89d-4415-a5be-417b375d8448" providerId="AD" clId="Web-{D675C6A2-45C6-ECBC-8BC5-FE629ED07B9A}" dt="2020-12-17T14:13:09.463" v="21" actId="20577"/>
          <ac:spMkLst>
            <pc:docMk/>
            <pc:sldMk cId="2826556148" sldId="274"/>
            <ac:spMk id="13" creationId="{59519DA8-DD66-4D75-8998-4C4A0470B1CF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31:00.726" v="140" actId="20577"/>
        <pc:sldMkLst>
          <pc:docMk/>
          <pc:sldMk cId="4038147829" sldId="277"/>
        </pc:sldMkLst>
        <pc:spChg chg="mod">
          <ac:chgData name="Schwartz, Scott (gck8gd)" userId="S::gck8gd@virginia.edu::b9bb6145-a89d-4415-a5be-417b375d8448" providerId="AD" clId="Web-{D675C6A2-45C6-ECBC-8BC5-FE629ED07B9A}" dt="2020-12-17T14:31:00.726" v="140" actId="20577"/>
          <ac:spMkLst>
            <pc:docMk/>
            <pc:sldMk cId="4038147829" sldId="277"/>
            <ac:spMk id="5" creationId="{BFDD8953-C9D8-40C4-B7A2-F64EE9F90B0C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18:15.409" v="28" actId="20577"/>
        <pc:sldMkLst>
          <pc:docMk/>
          <pc:sldMk cId="3000970221" sldId="280"/>
        </pc:sldMkLst>
        <pc:spChg chg="mod">
          <ac:chgData name="Schwartz, Scott (gck8gd)" userId="S::gck8gd@virginia.edu::b9bb6145-a89d-4415-a5be-417b375d8448" providerId="AD" clId="Web-{D675C6A2-45C6-ECBC-8BC5-FE629ED07B9A}" dt="2020-12-17T14:18:15.409" v="28" actId="20577"/>
          <ac:spMkLst>
            <pc:docMk/>
            <pc:sldMk cId="3000970221" sldId="280"/>
            <ac:spMk id="2" creationId="{70B175FC-111D-4129-935D-9131B795E89F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5:46:05.831" v="162" actId="20577"/>
        <pc:sldMkLst>
          <pc:docMk/>
          <pc:sldMk cId="2495483570" sldId="295"/>
        </pc:sldMkLst>
        <pc:spChg chg="mod">
          <ac:chgData name="Schwartz, Scott (gck8gd)" userId="S::gck8gd@virginia.edu::b9bb6145-a89d-4415-a5be-417b375d8448" providerId="AD" clId="Web-{D675C6A2-45C6-ECBC-8BC5-FE629ED07B9A}" dt="2020-12-17T14:51:48.581" v="155" actId="20577"/>
          <ac:spMkLst>
            <pc:docMk/>
            <pc:sldMk cId="2495483570" sldId="295"/>
            <ac:spMk id="5" creationId="{F7173489-9F95-43F2-8475-34AAB43F5201}"/>
          </ac:spMkLst>
        </pc:spChg>
        <pc:spChg chg="mod">
          <ac:chgData name="Schwartz, Scott (gck8gd)" userId="S::gck8gd@virginia.edu::b9bb6145-a89d-4415-a5be-417b375d8448" providerId="AD" clId="Web-{D675C6A2-45C6-ECBC-8BC5-FE629ED07B9A}" dt="2020-12-17T15:46:05.831" v="162" actId="20577"/>
          <ac:spMkLst>
            <pc:docMk/>
            <pc:sldMk cId="2495483570" sldId="295"/>
            <ac:spMk id="8" creationId="{76F460FA-D038-4F64-AC24-C1DEDFA96875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45:56.742" v="150" actId="20577"/>
        <pc:sldMkLst>
          <pc:docMk/>
          <pc:sldMk cId="1557309311" sldId="296"/>
        </pc:sldMkLst>
        <pc:spChg chg="mod">
          <ac:chgData name="Schwartz, Scott (gck8gd)" userId="S::gck8gd@virginia.edu::b9bb6145-a89d-4415-a5be-417b375d8448" providerId="AD" clId="Web-{D675C6A2-45C6-ECBC-8BC5-FE629ED07B9A}" dt="2020-12-17T14:45:56.742" v="150" actId="20577"/>
          <ac:spMkLst>
            <pc:docMk/>
            <pc:sldMk cId="1557309311" sldId="296"/>
            <ac:spMk id="8" creationId="{76F460FA-D038-4F64-AC24-C1DEDFA96875}"/>
          </ac:spMkLst>
        </pc:spChg>
      </pc:sldChg>
      <pc:sldChg chg="addSp delSp modSp">
        <pc:chgData name="Schwartz, Scott (gck8gd)" userId="S::gck8gd@virginia.edu::b9bb6145-a89d-4415-a5be-417b375d8448" providerId="AD" clId="Web-{D675C6A2-45C6-ECBC-8BC5-FE629ED07B9A}" dt="2020-12-17T14:12:00.774" v="11"/>
        <pc:sldMkLst>
          <pc:docMk/>
          <pc:sldMk cId="89698649" sldId="297"/>
        </pc:sldMkLst>
        <pc:spChg chg="add del mod">
          <ac:chgData name="Schwartz, Scott (gck8gd)" userId="S::gck8gd@virginia.edu::b9bb6145-a89d-4415-a5be-417b375d8448" providerId="AD" clId="Web-{D675C6A2-45C6-ECBC-8BC5-FE629ED07B9A}" dt="2020-12-17T14:12:00.774" v="11"/>
          <ac:spMkLst>
            <pc:docMk/>
            <pc:sldMk cId="89698649" sldId="297"/>
            <ac:spMk id="3" creationId="{95488EC0-AB4D-47D9-BD8F-27D77E759BD9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30:40.054" v="135" actId="20577"/>
        <pc:sldMkLst>
          <pc:docMk/>
          <pc:sldMk cId="4180768773" sldId="301"/>
        </pc:sldMkLst>
        <pc:spChg chg="mod">
          <ac:chgData name="Schwartz, Scott (gck8gd)" userId="S::gck8gd@virginia.edu::b9bb6145-a89d-4415-a5be-417b375d8448" providerId="AD" clId="Web-{D675C6A2-45C6-ECBC-8BC5-FE629ED07B9A}" dt="2020-12-17T14:30:40.054" v="135" actId="20577"/>
          <ac:spMkLst>
            <pc:docMk/>
            <pc:sldMk cId="4180768773" sldId="301"/>
            <ac:spMk id="2" creationId="{FFF97B09-A1B6-462E-A32F-BF91A7065F93}"/>
          </ac:spMkLst>
        </pc:spChg>
      </pc:sldChg>
      <pc:sldChg chg="addSp delSp modSp ord">
        <pc:chgData name="Schwartz, Scott (gck8gd)" userId="S::gck8gd@virginia.edu::b9bb6145-a89d-4415-a5be-417b375d8448" providerId="AD" clId="Web-{D675C6A2-45C6-ECBC-8BC5-FE629ED07B9A}" dt="2020-12-17T18:50:53.286" v="176" actId="14100"/>
        <pc:sldMkLst>
          <pc:docMk/>
          <pc:sldMk cId="201158930" sldId="314"/>
        </pc:sldMkLst>
        <pc:spChg chg="mod">
          <ac:chgData name="Schwartz, Scott (gck8gd)" userId="S::gck8gd@virginia.edu::b9bb6145-a89d-4415-a5be-417b375d8448" providerId="AD" clId="Web-{D675C6A2-45C6-ECBC-8BC5-FE629ED07B9A}" dt="2020-12-17T14:12:28.790" v="14" actId="1076"/>
          <ac:spMkLst>
            <pc:docMk/>
            <pc:sldMk cId="201158930" sldId="314"/>
            <ac:spMk id="3" creationId="{D8585CC4-2792-4BBC-940D-324C94D031D7}"/>
          </ac:spMkLst>
        </pc:spChg>
        <pc:spChg chg="add mod">
          <ac:chgData name="Schwartz, Scott (gck8gd)" userId="S::gck8gd@virginia.edu::b9bb6145-a89d-4415-a5be-417b375d8448" providerId="AD" clId="Web-{D675C6A2-45C6-ECBC-8BC5-FE629ED07B9A}" dt="2020-12-17T14:12:34.400" v="15" actId="1076"/>
          <ac:spMkLst>
            <pc:docMk/>
            <pc:sldMk cId="201158930" sldId="314"/>
            <ac:spMk id="5" creationId="{7C13541A-C76C-45C1-A36F-B649D82B5E4B}"/>
          </ac:spMkLst>
        </pc:spChg>
        <pc:picChg chg="del">
          <ac:chgData name="Schwartz, Scott (gck8gd)" userId="S::gck8gd@virginia.edu::b9bb6145-a89d-4415-a5be-417b375d8448" providerId="AD" clId="Web-{D675C6A2-45C6-ECBC-8BC5-FE629ED07B9A}" dt="2020-12-17T18:50:39.175" v="174"/>
          <ac:picMkLst>
            <pc:docMk/>
            <pc:sldMk cId="201158930" sldId="314"/>
            <ac:picMk id="4" creationId="{B079B47E-65E1-40DB-B5CD-1DBAC81E3887}"/>
          </ac:picMkLst>
        </pc:picChg>
        <pc:picChg chg="add mod">
          <ac:chgData name="Schwartz, Scott (gck8gd)" userId="S::gck8gd@virginia.edu::b9bb6145-a89d-4415-a5be-417b375d8448" providerId="AD" clId="Web-{D675C6A2-45C6-ECBC-8BC5-FE629ED07B9A}" dt="2020-12-17T18:50:53.286" v="176" actId="14100"/>
          <ac:picMkLst>
            <pc:docMk/>
            <pc:sldMk cId="201158930" sldId="314"/>
            <ac:picMk id="6" creationId="{2B2838BA-4F9A-4332-B7A5-BA05A83669E3}"/>
          </ac:picMkLst>
        </pc:picChg>
      </pc:sldChg>
      <pc:sldChg chg="modSp">
        <pc:chgData name="Schwartz, Scott (gck8gd)" userId="S::gck8gd@virginia.edu::b9bb6145-a89d-4415-a5be-417b375d8448" providerId="AD" clId="Web-{D675C6A2-45C6-ECBC-8BC5-FE629ED07B9A}" dt="2020-12-17T14:28:42.738" v="131" actId="1076"/>
        <pc:sldMkLst>
          <pc:docMk/>
          <pc:sldMk cId="1875252551" sldId="316"/>
        </pc:sldMkLst>
        <pc:spChg chg="mod">
          <ac:chgData name="Schwartz, Scott (gck8gd)" userId="S::gck8gd@virginia.edu::b9bb6145-a89d-4415-a5be-417b375d8448" providerId="AD" clId="Web-{D675C6A2-45C6-ECBC-8BC5-FE629ED07B9A}" dt="2020-12-17T14:28:42.738" v="131" actId="1076"/>
          <ac:spMkLst>
            <pc:docMk/>
            <pc:sldMk cId="1875252551" sldId="316"/>
            <ac:spMk id="4" creationId="{CED03B17-9E81-4F2D-9AE1-1A73DF9608BA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34:00.965" v="146" actId="20577"/>
        <pc:sldMkLst>
          <pc:docMk/>
          <pc:sldMk cId="553199196" sldId="320"/>
        </pc:sldMkLst>
        <pc:spChg chg="mod">
          <ac:chgData name="Schwartz, Scott (gck8gd)" userId="S::gck8gd@virginia.edu::b9bb6145-a89d-4415-a5be-417b375d8448" providerId="AD" clId="Web-{D675C6A2-45C6-ECBC-8BC5-FE629ED07B9A}" dt="2020-12-17T14:34:00.965" v="146" actId="20577"/>
          <ac:spMkLst>
            <pc:docMk/>
            <pc:sldMk cId="553199196" sldId="320"/>
            <ac:spMk id="6" creationId="{A1FE56F2-8F2C-4E83-8E1A-6DE98B49A3C4}"/>
          </ac:spMkLst>
        </pc:spChg>
      </pc:sldChg>
      <pc:sldChg chg="modSp del">
        <pc:chgData name="Schwartz, Scott (gck8gd)" userId="S::gck8gd@virginia.edu::b9bb6145-a89d-4415-a5be-417b375d8448" providerId="AD" clId="Web-{D675C6A2-45C6-ECBC-8BC5-FE629ED07B9A}" dt="2020-12-17T16:18:05.932" v="165"/>
        <pc:sldMkLst>
          <pc:docMk/>
          <pc:sldMk cId="2917059322" sldId="321"/>
        </pc:sldMkLst>
        <pc:spChg chg="mod">
          <ac:chgData name="Schwartz, Scott (gck8gd)" userId="S::gck8gd@virginia.edu::b9bb6145-a89d-4415-a5be-417b375d8448" providerId="AD" clId="Web-{D675C6A2-45C6-ECBC-8BC5-FE629ED07B9A}" dt="2020-12-17T14:19:21.707" v="40" actId="20577"/>
          <ac:spMkLst>
            <pc:docMk/>
            <pc:sldMk cId="2917059322" sldId="321"/>
            <ac:spMk id="5" creationId="{00C93A7B-8037-44C8-BDEA-ED7FF4AA4F7E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28:38.566" v="130" actId="1076"/>
        <pc:sldMkLst>
          <pc:docMk/>
          <pc:sldMk cId="3921539684" sldId="324"/>
        </pc:sldMkLst>
        <pc:spChg chg="mod">
          <ac:chgData name="Schwartz, Scott (gck8gd)" userId="S::gck8gd@virginia.edu::b9bb6145-a89d-4415-a5be-417b375d8448" providerId="AD" clId="Web-{D675C6A2-45C6-ECBC-8BC5-FE629ED07B9A}" dt="2020-12-17T14:28:38.566" v="130" actId="1076"/>
          <ac:spMkLst>
            <pc:docMk/>
            <pc:sldMk cId="3921539684" sldId="324"/>
            <ac:spMk id="3" creationId="{B203C63E-5713-4513-8C95-918FC012CC16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4:28:32.706" v="129" actId="1076"/>
        <pc:sldMkLst>
          <pc:docMk/>
          <pc:sldMk cId="3627965929" sldId="325"/>
        </pc:sldMkLst>
        <pc:spChg chg="mod">
          <ac:chgData name="Schwartz, Scott (gck8gd)" userId="S::gck8gd@virginia.edu::b9bb6145-a89d-4415-a5be-417b375d8448" providerId="AD" clId="Web-{D675C6A2-45C6-ECBC-8BC5-FE629ED07B9A}" dt="2020-12-17T14:28:32.706" v="128" actId="1076"/>
          <ac:spMkLst>
            <pc:docMk/>
            <pc:sldMk cId="3627965929" sldId="325"/>
            <ac:spMk id="3" creationId="{0CA97CF3-5405-4C1E-95EE-A03C6AEBDE7F}"/>
          </ac:spMkLst>
        </pc:spChg>
        <pc:spChg chg="mod">
          <ac:chgData name="Schwartz, Scott (gck8gd)" userId="S::gck8gd@virginia.edu::b9bb6145-a89d-4415-a5be-417b375d8448" providerId="AD" clId="Web-{D675C6A2-45C6-ECBC-8BC5-FE629ED07B9A}" dt="2020-12-17T14:28:32.706" v="127" actId="1076"/>
          <ac:spMkLst>
            <pc:docMk/>
            <pc:sldMk cId="3627965929" sldId="325"/>
            <ac:spMk id="4" creationId="{CED03B17-9E81-4F2D-9AE1-1A73DF9608BA}"/>
          </ac:spMkLst>
        </pc:spChg>
        <pc:spChg chg="mod">
          <ac:chgData name="Schwartz, Scott (gck8gd)" userId="S::gck8gd@virginia.edu::b9bb6145-a89d-4415-a5be-417b375d8448" providerId="AD" clId="Web-{D675C6A2-45C6-ECBC-8BC5-FE629ED07B9A}" dt="2020-12-17T14:28:32.706" v="129" actId="1076"/>
          <ac:spMkLst>
            <pc:docMk/>
            <pc:sldMk cId="3627965929" sldId="325"/>
            <ac:spMk id="7" creationId="{AC5B0F2D-9D2E-4DBE-8442-A6724DAFEEFD}"/>
          </ac:spMkLst>
        </pc:spChg>
      </pc:sldChg>
      <pc:sldChg chg="modSp">
        <pc:chgData name="Schwartz, Scott (gck8gd)" userId="S::gck8gd@virginia.edu::b9bb6145-a89d-4415-a5be-417b375d8448" providerId="AD" clId="Web-{D675C6A2-45C6-ECBC-8BC5-FE629ED07B9A}" dt="2020-12-17T18:52:46.355" v="187" actId="20577"/>
        <pc:sldMkLst>
          <pc:docMk/>
          <pc:sldMk cId="3264058647" sldId="326"/>
        </pc:sldMkLst>
        <pc:spChg chg="mod">
          <ac:chgData name="Schwartz, Scott (gck8gd)" userId="S::gck8gd@virginia.edu::b9bb6145-a89d-4415-a5be-417b375d8448" providerId="AD" clId="Web-{D675C6A2-45C6-ECBC-8BC5-FE629ED07B9A}" dt="2020-12-17T14:18:48.472" v="31" actId="20577"/>
          <ac:spMkLst>
            <pc:docMk/>
            <pc:sldMk cId="3264058647" sldId="326"/>
            <ac:spMk id="9" creationId="{E3FA8F8F-089B-4311-92E0-F63601968EC0}"/>
          </ac:spMkLst>
        </pc:spChg>
        <pc:spChg chg="mod">
          <ac:chgData name="Schwartz, Scott (gck8gd)" userId="S::gck8gd@virginia.edu::b9bb6145-a89d-4415-a5be-417b375d8448" providerId="AD" clId="Web-{D675C6A2-45C6-ECBC-8BC5-FE629ED07B9A}" dt="2020-12-17T18:52:46.355" v="187" actId="20577"/>
          <ac:spMkLst>
            <pc:docMk/>
            <pc:sldMk cId="3264058647" sldId="326"/>
            <ac:spMk id="10" creationId="{9026F44B-80E9-4B88-BC88-93209E9EA9B2}"/>
          </ac:spMkLst>
        </pc:spChg>
      </pc:sldChg>
      <pc:sldChg chg="addSp delSp modSp">
        <pc:chgData name="Schwartz, Scott (gck8gd)" userId="S::gck8gd@virginia.edu::b9bb6145-a89d-4415-a5be-417b375d8448" providerId="AD" clId="Web-{D675C6A2-45C6-ECBC-8BC5-FE629ED07B9A}" dt="2020-12-17T14:24:32.794" v="102"/>
        <pc:sldMkLst>
          <pc:docMk/>
          <pc:sldMk cId="876132529" sldId="327"/>
        </pc:sldMkLst>
        <pc:spChg chg="add del mod">
          <ac:chgData name="Schwartz, Scott (gck8gd)" userId="S::gck8gd@virginia.edu::b9bb6145-a89d-4415-a5be-417b375d8448" providerId="AD" clId="Web-{D675C6A2-45C6-ECBC-8BC5-FE629ED07B9A}" dt="2020-12-17T14:24:32.794" v="102"/>
          <ac:spMkLst>
            <pc:docMk/>
            <pc:sldMk cId="876132529" sldId="327"/>
            <ac:spMk id="5" creationId="{7A40C6D6-9BC1-4FC6-814C-5338F5E4683C}"/>
          </ac:spMkLst>
        </pc:spChg>
        <pc:picChg chg="del">
          <ac:chgData name="Schwartz, Scott (gck8gd)" userId="S::gck8gd@virginia.edu::b9bb6145-a89d-4415-a5be-417b375d8448" providerId="AD" clId="Web-{D675C6A2-45C6-ECBC-8BC5-FE629ED07B9A}" dt="2020-12-17T14:23:43.355" v="100"/>
          <ac:picMkLst>
            <pc:docMk/>
            <pc:sldMk cId="876132529" sldId="327"/>
            <ac:picMk id="4" creationId="{1079157B-C0A4-45D9-BDA9-6B7D0E5C3E17}"/>
          </ac:picMkLst>
        </pc:picChg>
        <pc:picChg chg="add">
          <ac:chgData name="Schwartz, Scott (gck8gd)" userId="S::gck8gd@virginia.edu::b9bb6145-a89d-4415-a5be-417b375d8448" providerId="AD" clId="Web-{D675C6A2-45C6-ECBC-8BC5-FE629ED07B9A}" dt="2020-12-17T14:23:43.605" v="101"/>
          <ac:picMkLst>
            <pc:docMk/>
            <pc:sldMk cId="876132529" sldId="327"/>
            <ac:picMk id="7" creationId="{153966CA-D0F4-4DD5-B52F-E4305C2242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tx1"/>
                </a:solidFill>
                <a:latin typeface="MV Boli"/>
                <a:cs typeface="MV Boli"/>
              </a:rPr>
              <a:t> </a:t>
            </a:r>
            <a:r>
              <a:rPr lang="en-US" sz="9600" dirty="0">
                <a:solidFill>
                  <a:schemeClr val="tx1"/>
                </a:solidFill>
                <a:latin typeface="Abadi"/>
                <a:cs typeface="MV Boli"/>
              </a:rPr>
              <a:t>Hi, my name is</a:t>
            </a:r>
            <a:r>
              <a:rPr lang="en-US" sz="9600" dirty="0">
                <a:latin typeface="MV Boli"/>
                <a:cs typeface="MV Boli"/>
              </a:rPr>
              <a:t> </a:t>
            </a:r>
            <a:br>
              <a:rPr lang="en-US" sz="9600" dirty="0">
                <a:latin typeface="MV Boli"/>
                <a:cs typeface="MV Boli"/>
              </a:rPr>
            </a:br>
            <a:r>
              <a:rPr lang="en-US" sz="9600" dirty="0">
                <a:latin typeface="MV Boli"/>
                <a:cs typeface="MV Boli"/>
              </a:rPr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V Boli"/>
                <a:cs typeface="MV Boli"/>
              </a:rPr>
              <a:t>Scott Schwartz, PhD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1291E-31A3-4F09-8C9D-74CE09586449}"/>
              </a:ext>
            </a:extLst>
          </p:cNvPr>
          <p:cNvSpPr txBox="1"/>
          <p:nvPr/>
        </p:nvSpPr>
        <p:spPr>
          <a:xfrm>
            <a:off x="-50800" y="445911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ource Sans Pro"/>
                <a:ea typeface="Source Sans Pro"/>
              </a:rPr>
              <a:t>Could you please record the Q&amp;A session? Due to visa restrictions, I am currently staying 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in China, 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which is 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13 hours 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ahead of the US eastern time zone. So I will not be able to attend it.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3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E3A2390F-A137-4260-9CFD-B11D067DF3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58316" y="694620"/>
            <a:ext cx="10665955" cy="5463132"/>
          </a:xfrm>
        </p:spPr>
      </p:pic>
    </p:spTree>
    <p:extLst>
      <p:ext uri="{BB962C8B-B14F-4D97-AF65-F5344CB8AC3E}">
        <p14:creationId xmlns:p14="http://schemas.microsoft.com/office/powerpoint/2010/main" val="197144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510831B3-F41E-4F3E-A2F0-F5D8C74259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20784" y="1235196"/>
            <a:ext cx="7585396" cy="3520753"/>
          </a:xfrm>
        </p:spPr>
      </p:pic>
    </p:spTree>
    <p:extLst>
      <p:ext uri="{BB962C8B-B14F-4D97-AF65-F5344CB8AC3E}">
        <p14:creationId xmlns:p14="http://schemas.microsoft.com/office/powerpoint/2010/main" val="15577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A28EAB4-E802-4D63-8487-8334CF05A2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01553" y="1474991"/>
            <a:ext cx="9388997" cy="3272656"/>
          </a:xfrm>
        </p:spPr>
      </p:pic>
    </p:spTree>
    <p:extLst>
      <p:ext uri="{BB962C8B-B14F-4D97-AF65-F5344CB8AC3E}">
        <p14:creationId xmlns:p14="http://schemas.microsoft.com/office/powerpoint/2010/main" val="359032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8CE7DB2-E76F-4B60-B611-E446AF9F7E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81479" y="1604561"/>
            <a:ext cx="11049603" cy="3187136"/>
          </a:xfrm>
        </p:spPr>
      </p:pic>
    </p:spTree>
    <p:extLst>
      <p:ext uri="{BB962C8B-B14F-4D97-AF65-F5344CB8AC3E}">
        <p14:creationId xmlns:p14="http://schemas.microsoft.com/office/powerpoint/2010/main" val="132755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B13C42B0-5E9D-4AC2-B0DD-82F73564CD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05091" y="857006"/>
            <a:ext cx="10394707" cy="2116525"/>
          </a:xfr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905546-F16F-4885-A547-79B5AE5CF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34" y="3090988"/>
            <a:ext cx="10276389" cy="1254756"/>
          </a:xfrm>
          <a:prstGeom prst="rect">
            <a:avLst/>
          </a:prstGeom>
        </p:spPr>
      </p:pic>
      <p:pic>
        <p:nvPicPr>
          <p:cNvPr id="7" name="Picture 7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2FA932BF-C93A-4869-BFB7-9A3D818D2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35" y="4491605"/>
            <a:ext cx="10633274" cy="15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2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2950D983-9AB1-4130-AB50-CDFB13673C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44946" y="1040967"/>
            <a:ext cx="10910465" cy="4767668"/>
          </a:xfrm>
        </p:spPr>
      </p:pic>
    </p:spTree>
    <p:extLst>
      <p:ext uri="{BB962C8B-B14F-4D97-AF65-F5344CB8AC3E}">
        <p14:creationId xmlns:p14="http://schemas.microsoft.com/office/powerpoint/2010/main" val="10121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E309F2B-D458-484C-8B7E-1942C606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6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FF5CD6A-22E4-4F6F-9396-6048B0CB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55" y="545705"/>
            <a:ext cx="5096718" cy="29305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D9CA78-07F7-4543-9A82-8AF1B9D08471}"/>
              </a:ext>
            </a:extLst>
          </p:cNvPr>
          <p:cNvSpPr/>
          <p:nvPr/>
        </p:nvSpPr>
        <p:spPr>
          <a:xfrm>
            <a:off x="6463429" y="2254989"/>
            <a:ext cx="5029040" cy="1168058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0FA90FF-5050-48B2-8308-F2A3FC8B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251A54-FA67-454C-A23F-D281F66D235D}"/>
              </a:ext>
            </a:extLst>
          </p:cNvPr>
          <p:cNvSpPr/>
          <p:nvPr/>
        </p:nvSpPr>
        <p:spPr>
          <a:xfrm>
            <a:off x="2094648" y="2950072"/>
            <a:ext cx="2577961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9485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9993A83-8474-4367-8CE2-28C08230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55F52-CEAF-4DA1-8715-7C6562B8EE84}"/>
              </a:ext>
            </a:extLst>
          </p:cNvPr>
          <p:cNvSpPr/>
          <p:nvPr/>
        </p:nvSpPr>
        <p:spPr>
          <a:xfrm>
            <a:off x="1710825" y="3285087"/>
            <a:ext cx="4564806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9107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73489-9F95-43F2-8475-34AAB43F5201}"/>
              </a:ext>
            </a:extLst>
          </p:cNvPr>
          <p:cNvSpPr txBox="1"/>
          <p:nvPr/>
        </p:nvSpPr>
        <p:spPr>
          <a:xfrm>
            <a:off x="7095067" y="3968044"/>
            <a:ext cx="3742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Will there be mathematical </a:t>
            </a:r>
            <a:r>
              <a:rPr lang="en-US" sz="2400" b="1" i="1">
                <a:latin typeface="Source Sans Pro"/>
                <a:ea typeface="Source Sans Pro"/>
              </a:rPr>
              <a:t>proofs or derivations required</a:t>
            </a:r>
            <a:r>
              <a:rPr lang="en-US" sz="2400" i="1">
                <a:latin typeface="Source Sans Pro"/>
                <a:ea typeface="Source Sans Pro"/>
              </a:rPr>
              <a:t> for this course?</a:t>
            </a:r>
            <a:endParaRPr lang="en-US" sz="24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460FA-D038-4F64-AC24-C1DEDFA96875}"/>
              </a:ext>
            </a:extLst>
          </p:cNvPr>
          <p:cNvSpPr txBox="1"/>
          <p:nvPr/>
        </p:nvSpPr>
        <p:spPr>
          <a:xfrm>
            <a:off x="7095066" y="1840088"/>
            <a:ext cx="37930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Source Sans Pro"/>
                <a:ea typeface="Source Sans Pro"/>
              </a:rPr>
              <a:t>How to prepare for the course when you have</a:t>
            </a:r>
            <a:r>
              <a:rPr lang="en-US" sz="2400" i="1" dirty="0">
                <a:latin typeface="Source Sans Pro"/>
                <a:ea typeface="Source Sans Pro"/>
              </a:rPr>
              <a:t> limited coding background and </a:t>
            </a:r>
            <a:r>
              <a:rPr lang="en-US" sz="2400" b="1" i="1" dirty="0">
                <a:latin typeface="Source Sans Pro"/>
                <a:ea typeface="Source Sans Pro"/>
              </a:rPr>
              <a:t>a limited background in linear algebra</a:t>
            </a:r>
            <a:endParaRPr lang="en-US" sz="2400" b="1" i="1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4F5E356-8651-40A4-9D43-E98E9C7FD40A}"/>
              </a:ext>
            </a:extLst>
          </p:cNvPr>
          <p:cNvSpPr txBox="1"/>
          <p:nvPr/>
        </p:nvSpPr>
        <p:spPr>
          <a:xfrm>
            <a:off x="7095066" y="801510"/>
            <a:ext cx="3984977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>
                <a:latin typeface="Source Sans Pro"/>
                <a:ea typeface="Source Sans Pro"/>
              </a:rPr>
              <a:t>Which areas of math should study over break?</a:t>
            </a:r>
            <a:endParaRPr lang="en-US" sz="2400" b="1" i="1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92A9DF0-D9B5-4265-8EF2-186F084A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BBD6E2-0D21-44A6-B8CD-3349B126F06D}"/>
              </a:ext>
            </a:extLst>
          </p:cNvPr>
          <p:cNvSpPr/>
          <p:nvPr/>
        </p:nvSpPr>
        <p:spPr>
          <a:xfrm>
            <a:off x="1710825" y="3285087"/>
            <a:ext cx="4564806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73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 student</a:t>
            </a:r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AE6CAE-E189-41B8-A3B3-4D78AE5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80" y="2049804"/>
            <a:ext cx="5771908" cy="32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41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93367-1A87-4BC7-BE22-D50C3B66FFF8}"/>
              </a:ext>
            </a:extLst>
          </p:cNvPr>
          <p:cNvSpPr txBox="1"/>
          <p:nvPr/>
        </p:nvSpPr>
        <p:spPr>
          <a:xfrm>
            <a:off x="7095067" y="2161823"/>
            <a:ext cx="396804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I was great at math in undergrad, but </a:t>
            </a:r>
            <a:r>
              <a:rPr lang="en-US" sz="2400" b="1" i="1">
                <a:latin typeface="Source Sans Pro"/>
                <a:ea typeface="Source Sans Pro"/>
              </a:rPr>
              <a:t>have felt unprepared for the math-centric teaching in other MSDS courses like Bayes. I simply don't learn just by being shown equations.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>
                <a:latin typeface="Source Sans Pro"/>
                <a:ea typeface="Source Sans Pro"/>
              </a:rPr>
              <a:t>Please don't teach this way.</a:t>
            </a:r>
            <a:endParaRPr lang="en-US" sz="2400" i="1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CAEA8F9-5084-4960-A0F1-BDF50AF3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204CBC-E098-4DD5-AA86-718C3157B4B2}"/>
              </a:ext>
            </a:extLst>
          </p:cNvPr>
          <p:cNvSpPr/>
          <p:nvPr/>
        </p:nvSpPr>
        <p:spPr>
          <a:xfrm>
            <a:off x="1710825" y="3285087"/>
            <a:ext cx="4564806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677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7827FB-B370-4007-83D5-E83AD3D2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indoor, standing, young&#10;&#10;Description automatically generated">
            <a:extLst>
              <a:ext uri="{FF2B5EF4-FFF2-40B4-BE49-F238E27FC236}">
                <a16:creationId xmlns:a16="http://schemas.microsoft.com/office/drawing/2014/main" id="{325CBFC4-8165-4168-881A-E3B3E8CB1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71862-5C65-41B0-B163-F8B2B872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913212" cy="11519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51E038FF-4E72-4714-B9E9-B0AC148C7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2476" y="261324"/>
            <a:ext cx="937731" cy="868975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1B7C91-6092-407E-9A68-08F8289FE8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6111" y="1995663"/>
            <a:ext cx="10857551" cy="44062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Math is for fun</a:t>
            </a:r>
          </a:p>
          <a:p>
            <a:r>
              <a:rPr lang="en-US" sz="2800" dirty="0"/>
              <a:t>Because you like the way it helps you understand </a:t>
            </a:r>
            <a:br>
              <a:rPr lang="en-US" sz="2800" dirty="0"/>
            </a:br>
            <a:r>
              <a:rPr lang="en-US" sz="2800" dirty="0"/>
              <a:t>something in an exact way</a:t>
            </a:r>
          </a:p>
          <a:p>
            <a:r>
              <a:rPr lang="en-US" sz="2800" dirty="0">
                <a:ea typeface="+mn-lt"/>
                <a:cs typeface="+mn-lt"/>
              </a:rPr>
              <a:t>Often along with a euphoric feeling of beauty and extreme elegance</a:t>
            </a:r>
            <a:br>
              <a:rPr lang="en-US" sz="2800" dirty="0"/>
            </a:br>
            <a:r>
              <a:rPr lang="en-US" sz="2800" dirty="0"/>
              <a:t> </a:t>
            </a:r>
          </a:p>
          <a:p>
            <a:r>
              <a:rPr lang="en-US" sz="2800" dirty="0"/>
              <a:t>If you never experience this beauty in your life, then I guess that makes you like basically every other human, historically speaking</a:t>
            </a:r>
          </a:p>
        </p:txBody>
      </p:sp>
    </p:spTree>
    <p:extLst>
      <p:ext uri="{BB962C8B-B14F-4D97-AF65-F5344CB8AC3E}">
        <p14:creationId xmlns:p14="http://schemas.microsoft.com/office/powerpoint/2010/main" val="383448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73489-9F95-43F2-8475-34AAB43F5201}"/>
              </a:ext>
            </a:extLst>
          </p:cNvPr>
          <p:cNvSpPr txBox="1"/>
          <p:nvPr/>
        </p:nvSpPr>
        <p:spPr>
          <a:xfrm>
            <a:off x="7095067" y="3968044"/>
            <a:ext cx="43405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C00000"/>
                </a:solidFill>
                <a:latin typeface="Source Sans Pro"/>
                <a:ea typeface="Source Sans Pro"/>
              </a:rPr>
              <a:t>YouTube math concepts that catch your eye from Ch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460FA-D038-4F64-AC24-C1DEDFA96875}"/>
              </a:ext>
            </a:extLst>
          </p:cNvPr>
          <p:cNvSpPr txBox="1"/>
          <p:nvPr/>
        </p:nvSpPr>
        <p:spPr>
          <a:xfrm>
            <a:off x="7095066" y="1840088"/>
            <a:ext cx="37930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Source Sans Pro"/>
                <a:ea typeface="Source Sans Pro"/>
              </a:rPr>
              <a:t>How to prepare for the course when you have</a:t>
            </a:r>
            <a:r>
              <a:rPr lang="en-US" sz="2400" i="1" dirty="0">
                <a:latin typeface="Source Sans Pro"/>
                <a:ea typeface="Source Sans Pro"/>
              </a:rPr>
              <a:t> limited coding background and a </a:t>
            </a:r>
            <a:r>
              <a:rPr lang="en-US" sz="2400" b="1" i="1" dirty="0">
                <a:latin typeface="Source Sans Pro"/>
                <a:ea typeface="Source Sans Pro"/>
              </a:rPr>
              <a:t>limited background in linear algebra</a:t>
            </a:r>
            <a:endParaRPr lang="en-US" sz="2400" b="1" i="1" dirty="0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4F5E356-8651-40A4-9D43-E98E9C7FD40A}"/>
              </a:ext>
            </a:extLst>
          </p:cNvPr>
          <p:cNvSpPr txBox="1"/>
          <p:nvPr/>
        </p:nvSpPr>
        <p:spPr>
          <a:xfrm>
            <a:off x="7095066" y="801510"/>
            <a:ext cx="3984977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>
                <a:latin typeface="Source Sans Pro"/>
                <a:ea typeface="Source Sans Pro"/>
              </a:rPr>
              <a:t>Which areas of math should study over break?</a:t>
            </a:r>
            <a:endParaRPr lang="en-US" sz="2400" b="1" i="1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81E00DE-E25F-4098-8EF1-9AAE7D8B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17D30-0C4D-46E0-BC0F-EED977523D79}"/>
              </a:ext>
            </a:extLst>
          </p:cNvPr>
          <p:cNvSpPr/>
          <p:nvPr/>
        </p:nvSpPr>
        <p:spPr>
          <a:xfrm>
            <a:off x="1710825" y="3285087"/>
            <a:ext cx="4564806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9548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73489-9F95-43F2-8475-34AAB43F5201}"/>
              </a:ext>
            </a:extLst>
          </p:cNvPr>
          <p:cNvSpPr txBox="1"/>
          <p:nvPr/>
        </p:nvSpPr>
        <p:spPr>
          <a:xfrm>
            <a:off x="7095067" y="3968044"/>
            <a:ext cx="43405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Source Sans Pro"/>
                <a:ea typeface="Source Sans Pro"/>
              </a:rPr>
              <a:t>TensorFlow/Keras Tutorials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Source Sans Pro"/>
                <a:ea typeface="Source Sans Pro"/>
              </a:rPr>
              <a:t>Simpler Python Tutorials</a:t>
            </a:r>
            <a:endParaRPr lang="en-US" sz="2400" dirty="0">
              <a:solidFill>
                <a:srgbClr val="C00000"/>
              </a:solidFill>
              <a:latin typeface="Source Sans Pro"/>
              <a:ea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460FA-D038-4F64-AC24-C1DEDFA96875}"/>
              </a:ext>
            </a:extLst>
          </p:cNvPr>
          <p:cNvSpPr txBox="1"/>
          <p:nvPr/>
        </p:nvSpPr>
        <p:spPr>
          <a:xfrm>
            <a:off x="7095066" y="1840088"/>
            <a:ext cx="37930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How to prepare for the course when you have limited coding background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>
                <a:latin typeface="Source Sans Pro"/>
                <a:ea typeface="Source Sans Pro"/>
              </a:rPr>
              <a:t>and a limited background in linear algebra</a:t>
            </a:r>
            <a:endParaRPr lang="en-US" sz="2400" i="1"/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5326203-F90D-41B2-AAD6-923E5CB0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B121BE-F2C1-4BC8-B4F4-B1397256970B}"/>
              </a:ext>
            </a:extLst>
          </p:cNvPr>
          <p:cNvSpPr/>
          <p:nvPr/>
        </p:nvSpPr>
        <p:spPr>
          <a:xfrm flipV="1">
            <a:off x="2083358" y="3626998"/>
            <a:ext cx="1878051" cy="358001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69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10" name="Picture 10" descr="A picture containing grass, cake, decorated, table&#10;&#10;Description automatically generated">
            <a:extLst>
              <a:ext uri="{FF2B5EF4-FFF2-40B4-BE49-F238E27FC236}">
                <a16:creationId xmlns:a16="http://schemas.microsoft.com/office/drawing/2014/main" id="{BDCC19A6-E04D-44B7-BBBB-F26BC5A4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91" y="2012706"/>
            <a:ext cx="5427783" cy="306118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03A30C3-90BB-49B8-AF60-FD56F0936AD0}"/>
              </a:ext>
            </a:extLst>
          </p:cNvPr>
          <p:cNvSpPr txBox="1">
            <a:spLocks/>
          </p:cNvSpPr>
          <p:nvPr/>
        </p:nvSpPr>
        <p:spPr>
          <a:xfrm>
            <a:off x="499866" y="5503243"/>
            <a:ext cx="11224196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&lt;Violins&gt;...&lt;silence&gt; "</a:t>
            </a:r>
            <a:r>
              <a:rPr lang="en-US" sz="4400" strike="sngStrike">
                <a:solidFill>
                  <a:schemeClr val="tx1"/>
                </a:solidFill>
              </a:rPr>
              <a:t>run</a:t>
            </a:r>
            <a:r>
              <a:rPr lang="en-US" sz="4400">
                <a:solidFill>
                  <a:schemeClr val="bg1"/>
                </a:solidFill>
              </a:rPr>
              <a:t>Read" &lt;Rock metal&gt;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82AE96-D82F-4C65-AF4E-8864CB00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6C52A7-BF9A-4EFF-A44A-659ECEEC20EF}"/>
              </a:ext>
            </a:extLst>
          </p:cNvPr>
          <p:cNvSpPr/>
          <p:nvPr/>
        </p:nvSpPr>
        <p:spPr>
          <a:xfrm>
            <a:off x="785135" y="3973710"/>
            <a:ext cx="3898763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40608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3A30C3-90BB-49B8-AF60-FD56F0936AD0}"/>
              </a:ext>
            </a:extLst>
          </p:cNvPr>
          <p:cNvSpPr txBox="1">
            <a:spLocks/>
          </p:cNvSpPr>
          <p:nvPr/>
        </p:nvSpPr>
        <p:spPr>
          <a:xfrm>
            <a:off x="499866" y="5503243"/>
            <a:ext cx="1123871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&lt;Violins&gt;...&lt;silence&gt; "</a:t>
            </a:r>
            <a:r>
              <a:rPr lang="en-US" sz="4400" strike="sngStrike">
                <a:solidFill>
                  <a:schemeClr val="tx1"/>
                </a:solidFill>
              </a:rPr>
              <a:t>run</a:t>
            </a:r>
            <a:r>
              <a:rPr lang="en-US" sz="4400">
                <a:solidFill>
                  <a:schemeClr val="bg1"/>
                </a:solidFill>
              </a:rPr>
              <a:t>Read" &lt;Rock metal&gt;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82AE96-D82F-4C65-AF4E-8864CB00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6C52A7-BF9A-4EFF-A44A-659ECEEC20EF}"/>
              </a:ext>
            </a:extLst>
          </p:cNvPr>
          <p:cNvSpPr/>
          <p:nvPr/>
        </p:nvSpPr>
        <p:spPr>
          <a:xfrm>
            <a:off x="785135" y="3973710"/>
            <a:ext cx="3898763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F1423EC-01CD-4DB0-A66A-BCB9F91B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55" y="545705"/>
            <a:ext cx="5096718" cy="293052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E533AE-CD5C-48C8-9FBC-2D8E38CEFAF1}"/>
              </a:ext>
            </a:extLst>
          </p:cNvPr>
          <p:cNvSpPr/>
          <p:nvPr/>
        </p:nvSpPr>
        <p:spPr>
          <a:xfrm>
            <a:off x="6463429" y="1701489"/>
            <a:ext cx="5029040" cy="87589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9743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3A30C3-90BB-49B8-AF60-FD56F0936AD0}"/>
              </a:ext>
            </a:extLst>
          </p:cNvPr>
          <p:cNvSpPr txBox="1">
            <a:spLocks/>
          </p:cNvSpPr>
          <p:nvPr/>
        </p:nvSpPr>
        <p:spPr>
          <a:xfrm>
            <a:off x="499866" y="5503243"/>
            <a:ext cx="11209681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&lt;Violins&gt;...&lt;silence&gt; "</a:t>
            </a:r>
            <a:r>
              <a:rPr lang="en-US" sz="4400" strike="sngStrike">
                <a:solidFill>
                  <a:schemeClr val="tx1"/>
                </a:solidFill>
              </a:rPr>
              <a:t>run</a:t>
            </a:r>
            <a:r>
              <a:rPr lang="en-US" sz="4400">
                <a:solidFill>
                  <a:schemeClr val="bg1"/>
                </a:solidFill>
              </a:rPr>
              <a:t>Read" &lt;Rock metal&gt;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382AE96-D82F-4C65-AF4E-8864CB00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6C52A7-BF9A-4EFF-A44A-659ECEEC20EF}"/>
              </a:ext>
            </a:extLst>
          </p:cNvPr>
          <p:cNvSpPr/>
          <p:nvPr/>
        </p:nvSpPr>
        <p:spPr>
          <a:xfrm>
            <a:off x="785135" y="3973710"/>
            <a:ext cx="3898763" cy="358844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3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F1423EC-01CD-4DB0-A66A-BCB9F91B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755" y="545705"/>
            <a:ext cx="5096718" cy="293052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E533AE-CD5C-48C8-9FBC-2D8E38CEFAF1}"/>
              </a:ext>
            </a:extLst>
          </p:cNvPr>
          <p:cNvSpPr/>
          <p:nvPr/>
        </p:nvSpPr>
        <p:spPr>
          <a:xfrm>
            <a:off x="6463429" y="1673267"/>
            <a:ext cx="5029040" cy="1750778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486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D7D9-538C-485F-9144-2D0985665DD2}"/>
              </a:ext>
            </a:extLst>
          </p:cNvPr>
          <p:cNvSpPr txBox="1"/>
          <p:nvPr/>
        </p:nvSpPr>
        <p:spPr>
          <a:xfrm>
            <a:off x="6581857" y="1841609"/>
            <a:ext cx="51025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Porting 10/12 modules (weeks) of a previously built online course into </a:t>
            </a:r>
            <a:br>
              <a:rPr lang="en-US" sz="2400" dirty="0">
                <a:latin typeface="Source Sans Pro"/>
                <a:ea typeface="Source Sans Pro"/>
              </a:rPr>
            </a:br>
            <a:r>
              <a:rPr lang="en-US" sz="2400">
                <a:latin typeface="Source Sans Pro"/>
                <a:ea typeface="Source Sans Pro"/>
              </a:rPr>
              <a:t>our "13" week format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Having more time/concept seems beneficial to me</a:t>
            </a:r>
            <a:endParaRPr lang="en-US" sz="2400" dirty="0">
              <a:latin typeface="Source Sans Pro"/>
              <a:ea typeface="Source Sans Pr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+mn-lt"/>
                <a:cs typeface="+mn-lt"/>
              </a:rPr>
              <a:t>Retaining old recorded lectures as extra material augmentation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Added code walk throughs and polling content reviews to course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Source Sans Pro"/>
              <a:ea typeface="Source Sans Pro"/>
            </a:endParaRPr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BD6D8B6-63D0-44B6-AFF7-B3A84880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968ADF-7DB5-44C9-9DD7-BFC9DC53C5BB}"/>
              </a:ext>
            </a:extLst>
          </p:cNvPr>
          <p:cNvSpPr/>
          <p:nvPr/>
        </p:nvSpPr>
        <p:spPr>
          <a:xfrm>
            <a:off x="1665668" y="4312377"/>
            <a:ext cx="3187563" cy="370132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2965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09FE414-A0B2-4DDF-A590-A81EE247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9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81C83B-5921-4BAE-B9F7-428B20BE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D03B17-9E81-4F2D-9AE1-1A73DF9608BA}"/>
              </a:ext>
            </a:extLst>
          </p:cNvPr>
          <p:cNvSpPr/>
          <p:nvPr/>
        </p:nvSpPr>
        <p:spPr>
          <a:xfrm>
            <a:off x="3403593" y="3320927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5" y="685800"/>
            <a:ext cx="10396882" cy="1151965"/>
          </a:xfrm>
        </p:spPr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AE6CAE-E189-41B8-A3B3-4D78AE5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80" y="2049804"/>
            <a:ext cx="5771908" cy="3240670"/>
          </a:xfrm>
          <a:prstGeom prst="rect">
            <a:avLst/>
          </a:prstGeom>
        </p:spPr>
      </p:pic>
      <p:pic>
        <p:nvPicPr>
          <p:cNvPr id="4" name="Picture 4" descr="A picture containing nature, outdoor, water, person&#10;&#10;Description automatically generated">
            <a:extLst>
              <a:ext uri="{FF2B5EF4-FFF2-40B4-BE49-F238E27FC236}">
                <a16:creationId xmlns:a16="http://schemas.microsoft.com/office/drawing/2014/main" id="{6856F6A1-D0AE-4AB2-8DBE-ADFBBB29CD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11291" y="682082"/>
            <a:ext cx="5783242" cy="390356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CECFBA-7C74-43BA-8384-F07790B21C39}"/>
              </a:ext>
            </a:extLst>
          </p:cNvPr>
          <p:cNvSpPr txBox="1">
            <a:spLocks/>
          </p:cNvSpPr>
          <p:nvPr/>
        </p:nvSpPr>
        <p:spPr>
          <a:xfrm>
            <a:off x="5892481" y="5468074"/>
            <a:ext cx="5607167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Problem solved </a:t>
            </a:r>
          </a:p>
        </p:txBody>
      </p:sp>
    </p:spTree>
    <p:extLst>
      <p:ext uri="{BB962C8B-B14F-4D97-AF65-F5344CB8AC3E}">
        <p14:creationId xmlns:p14="http://schemas.microsoft.com/office/powerpoint/2010/main" val="2673204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81C83B-5921-4BAE-B9F7-428B20BE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D03B17-9E81-4F2D-9AE1-1A73DF9608BA}"/>
              </a:ext>
            </a:extLst>
          </p:cNvPr>
          <p:cNvSpPr/>
          <p:nvPr/>
        </p:nvSpPr>
        <p:spPr>
          <a:xfrm>
            <a:off x="3405939" y="3990000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03C63E-5713-4513-8C95-918FC012CC16}"/>
              </a:ext>
            </a:extLst>
          </p:cNvPr>
          <p:cNvSpPr/>
          <p:nvPr/>
        </p:nvSpPr>
        <p:spPr>
          <a:xfrm>
            <a:off x="3403593" y="3320927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81C83B-5921-4BAE-B9F7-428B20BE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1" y="2009725"/>
            <a:ext cx="5578997" cy="30746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D03B17-9E81-4F2D-9AE1-1A73DF9608BA}"/>
              </a:ext>
            </a:extLst>
          </p:cNvPr>
          <p:cNvSpPr/>
          <p:nvPr/>
        </p:nvSpPr>
        <p:spPr>
          <a:xfrm>
            <a:off x="3405939" y="3320927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A97CF3-5405-4C1E-95EE-A03C6AEBDE7F}"/>
              </a:ext>
            </a:extLst>
          </p:cNvPr>
          <p:cNvSpPr/>
          <p:nvPr/>
        </p:nvSpPr>
        <p:spPr>
          <a:xfrm>
            <a:off x="3405939" y="4008585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B0F2D-9D2E-4DBE-8442-A6724DAFEEFD}"/>
              </a:ext>
            </a:extLst>
          </p:cNvPr>
          <p:cNvSpPr/>
          <p:nvPr/>
        </p:nvSpPr>
        <p:spPr>
          <a:xfrm>
            <a:off x="3405939" y="4357060"/>
            <a:ext cx="2916627" cy="305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5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6918F-29D7-41FE-AE24-2516B6080470}"/>
              </a:ext>
            </a:extLst>
          </p:cNvPr>
          <p:cNvSpPr txBox="1"/>
          <p:nvPr/>
        </p:nvSpPr>
        <p:spPr>
          <a:xfrm>
            <a:off x="6615289" y="344311"/>
            <a:ext cx="46407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How do you envision organizing and running the course? </a:t>
            </a:r>
            <a:r>
              <a:rPr lang="en-US" sz="2400" b="1" i="1">
                <a:latin typeface="Source Sans Pro"/>
                <a:ea typeface="Source Sans Pro"/>
              </a:rPr>
              <a:t>Have any plans changed in response to the virtual format?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 strike="sngStrike">
                <a:latin typeface="Source Sans Pro"/>
                <a:ea typeface="Source Sans Pro"/>
              </a:rPr>
              <a:t>In years past, what do you feel works well in this class?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b="1" i="1">
                <a:latin typeface="Source Sans Pro"/>
                <a:ea typeface="Source Sans Pro"/>
              </a:rPr>
              <a:t>What do you think you could have improved on?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30947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6918F-29D7-41FE-AE24-2516B6080470}"/>
              </a:ext>
            </a:extLst>
          </p:cNvPr>
          <p:cNvSpPr txBox="1"/>
          <p:nvPr/>
        </p:nvSpPr>
        <p:spPr>
          <a:xfrm>
            <a:off x="6615289" y="344311"/>
            <a:ext cx="46407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How do you envision organizing and running the course? </a:t>
            </a:r>
            <a:r>
              <a:rPr lang="en-US" sz="2400" b="1" i="1">
                <a:latin typeface="Source Sans Pro"/>
                <a:ea typeface="Source Sans Pro"/>
              </a:rPr>
              <a:t>Have any plans changed in response to the virtual format?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 strike="sngStrike">
                <a:latin typeface="Source Sans Pro"/>
                <a:ea typeface="Source Sans Pro"/>
              </a:rPr>
              <a:t>In years past, what do you feel works well in this class?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b="1" i="1">
                <a:latin typeface="Source Sans Pro"/>
                <a:ea typeface="Source Sans Pro"/>
              </a:rPr>
              <a:t>What do you think you could have improved on?</a:t>
            </a:r>
            <a:endParaRPr lang="en-US" sz="2400" b="1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42D69-ABB4-4562-B940-7A442C589861}"/>
              </a:ext>
            </a:extLst>
          </p:cNvPr>
          <p:cNvSpPr txBox="1"/>
          <p:nvPr/>
        </p:nvSpPr>
        <p:spPr>
          <a:xfrm>
            <a:off x="6265333" y="3019778"/>
            <a:ext cx="510257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Porting 10/12 modules (weeks) of a previously built online course into </a:t>
            </a:r>
            <a:br>
              <a:rPr lang="en-US" sz="2400" dirty="0">
                <a:latin typeface="Source Sans Pro"/>
                <a:ea typeface="Source Sans Pro"/>
              </a:rPr>
            </a:br>
            <a:r>
              <a:rPr lang="en-US" sz="2400">
                <a:latin typeface="Source Sans Pro"/>
                <a:ea typeface="Source Sans Pro"/>
              </a:rPr>
              <a:t>our "13" week format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Having more time/concept seems beneficial to me</a:t>
            </a:r>
            <a:endParaRPr lang="en-US" sz="2400" dirty="0">
              <a:latin typeface="Source Sans Pro"/>
              <a:ea typeface="Source Sans Pr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+mn-lt"/>
                <a:cs typeface="+mn-lt"/>
              </a:rPr>
              <a:t>Retaining old recorded lectures as extra material augmentation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Added code walk throughs and polling content reviews to course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4418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 this?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42D69-ABB4-4562-B940-7A442C589861}"/>
              </a:ext>
            </a:extLst>
          </p:cNvPr>
          <p:cNvSpPr txBox="1"/>
          <p:nvPr/>
        </p:nvSpPr>
        <p:spPr>
          <a:xfrm>
            <a:off x="6265333" y="3025422"/>
            <a:ext cx="53847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latin typeface="Source Sans Pro"/>
                <a:ea typeface="Source Sans Pro"/>
              </a:rPr>
              <a:t>Porting 10/12 modules (weeks) of a previously built online course into </a:t>
            </a:r>
            <a:br>
              <a:rPr lang="en-US" sz="2400" b="1" dirty="0">
                <a:latin typeface="Source Sans Pro"/>
                <a:ea typeface="Source Sans Pro"/>
              </a:rPr>
            </a:br>
            <a:r>
              <a:rPr lang="en-US" sz="2400" b="1">
                <a:latin typeface="Source Sans Pro"/>
                <a:ea typeface="Source Sans Pro"/>
              </a:rPr>
              <a:t>our "13" week format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Having more time/concept </a:t>
            </a:r>
            <a:br>
              <a:rPr lang="en-US" sz="2400" dirty="0">
                <a:latin typeface="Source Sans Pro"/>
                <a:ea typeface="Source Sans Pro"/>
              </a:rPr>
            </a:br>
            <a:r>
              <a:rPr lang="en-US" sz="2400">
                <a:latin typeface="Source Sans Pro"/>
                <a:ea typeface="Source Sans Pro"/>
              </a:rPr>
              <a:t>seems beneficial to me</a:t>
            </a:r>
            <a:endParaRPr lang="en-US" sz="2400" dirty="0">
              <a:latin typeface="Source Sans Pro"/>
              <a:ea typeface="Source Sans Pr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+mn-lt"/>
                <a:cs typeface="+mn-lt"/>
              </a:rPr>
              <a:t>Retaining old recorded lectures </a:t>
            </a:r>
            <a:br>
              <a:rPr lang="en-US" sz="2400" dirty="0">
                <a:latin typeface="Source Sans Pro"/>
                <a:ea typeface="+mn-lt"/>
                <a:cs typeface="+mn-lt"/>
              </a:rPr>
            </a:br>
            <a:r>
              <a:rPr lang="en-US" sz="2400">
                <a:latin typeface="Source Sans Pro"/>
                <a:ea typeface="+mn-lt"/>
                <a:cs typeface="+mn-lt"/>
              </a:rPr>
              <a:t>as extra material augmentation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Added code walk throughs and polling content reviews to course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Source Sans Pro"/>
              <a:ea typeface="Source Sans Pro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C738024C-1985-449E-AA27-4BC2FFBF28E5}"/>
              </a:ext>
            </a:extLst>
          </p:cNvPr>
          <p:cNvSpPr txBox="1"/>
          <p:nvPr/>
        </p:nvSpPr>
        <p:spPr>
          <a:xfrm>
            <a:off x="6617676" y="346699"/>
            <a:ext cx="5351365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Source Sans Pro"/>
                <a:ea typeface="Source Sans Pro"/>
              </a:rPr>
              <a:t>Why are we expected to do so much preparation for this course? It honestly doesn't seem reasonable and makes </a:t>
            </a:r>
            <a:br>
              <a:rPr lang="en-US" sz="2400" i="1" dirty="0">
                <a:latin typeface="Source Sans Pro"/>
                <a:ea typeface="Source Sans Pro"/>
              </a:rPr>
            </a:br>
            <a:r>
              <a:rPr lang="en-US" sz="2400" i="1">
                <a:latin typeface="Source Sans Pro"/>
                <a:ea typeface="Source Sans Pro"/>
              </a:rPr>
              <a:t>me concerned for the class. Also, </a:t>
            </a:r>
            <a:br>
              <a:rPr lang="en-US" sz="2400" i="1" dirty="0">
                <a:latin typeface="Source Sans Pro"/>
                <a:ea typeface="Source Sans Pro"/>
              </a:rPr>
            </a:br>
            <a:r>
              <a:rPr lang="en-US" sz="2400" b="1" i="1">
                <a:latin typeface="Source Sans Pro"/>
                <a:ea typeface="Source Sans Pro"/>
              </a:rPr>
              <a:t>I am concerned about the compressed semester. Will the course load be adjusted accordingly?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334698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is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6918F-29D7-41FE-AE24-2516B6080470}"/>
              </a:ext>
            </a:extLst>
          </p:cNvPr>
          <p:cNvSpPr txBox="1"/>
          <p:nvPr/>
        </p:nvSpPr>
        <p:spPr>
          <a:xfrm>
            <a:off x="6615289" y="344311"/>
            <a:ext cx="46407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How do you envision organizing and running the course?</a:t>
            </a:r>
            <a:r>
              <a:rPr lang="en-US" sz="2400" i="1">
                <a:latin typeface="Source Sans Pro"/>
                <a:ea typeface="Source Sans Pro"/>
              </a:rPr>
              <a:t> Have any plans changed in response to the virtual format?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 strike="sngStrike">
                <a:latin typeface="Source Sans Pro"/>
                <a:ea typeface="Source Sans Pro"/>
              </a:rPr>
              <a:t>In years past, what do you feel works well in this class?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>
                <a:latin typeface="Source Sans Pro"/>
                <a:ea typeface="Source Sans Pro"/>
              </a:rPr>
              <a:t>What do you think you could have improved on?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F7EB8-B6D4-4334-882A-3110D8F17FF6}"/>
              </a:ext>
            </a:extLst>
          </p:cNvPr>
          <p:cNvSpPr txBox="1"/>
          <p:nvPr/>
        </p:nvSpPr>
        <p:spPr>
          <a:xfrm>
            <a:off x="266075" y="4245106"/>
            <a:ext cx="2852944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>
                <a:latin typeface="Source Sans Pro"/>
                <a:ea typeface="Source Sans Pro"/>
              </a:rPr>
              <a:t>Do you tend to show examples in class? </a:t>
            </a:r>
            <a:endParaRPr lang="en-US" sz="2400" b="1" i="1">
              <a:latin typeface="Impact" panose="020B0806030902050204"/>
              <a:ea typeface="Source Sans Pro"/>
            </a:endParaRPr>
          </a:p>
          <a:p>
            <a:r>
              <a:rPr lang="en-US" sz="2400" i="1">
                <a:latin typeface="Source Sans Pro"/>
                <a:ea typeface="Source Sans Pro"/>
              </a:rPr>
              <a:t>Or will I have to teach myself another course?</a:t>
            </a:r>
            <a:endParaRPr lang="en-US" sz="2400" i="1">
              <a:latin typeface="Impact"/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5DC24-DA58-4F92-BDD0-9D2F12B11F39}"/>
              </a:ext>
            </a:extLst>
          </p:cNvPr>
          <p:cNvSpPr txBox="1"/>
          <p:nvPr/>
        </p:nvSpPr>
        <p:spPr>
          <a:xfrm>
            <a:off x="218288" y="344745"/>
            <a:ext cx="24321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Will the course be project based or exam based?</a:t>
            </a:r>
            <a:endParaRPr lang="en-US" sz="2400" b="1" i="1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60EDDB5-82BC-4DEA-823F-1F8766D4CB19}"/>
              </a:ext>
            </a:extLst>
          </p:cNvPr>
          <p:cNvSpPr txBox="1"/>
          <p:nvPr/>
        </p:nvSpPr>
        <p:spPr>
          <a:xfrm>
            <a:off x="2874326" y="344311"/>
            <a:ext cx="3070577" cy="37856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i="1" dirty="0">
                <a:latin typeface="Source Sans Pro"/>
                <a:ea typeface="Source Sans Pro"/>
              </a:rPr>
              <a:t>I found it is very easy to learn in this virtual environment if professor comes with prepared notes and goes over them during the zoom session. </a:t>
            </a:r>
            <a:r>
              <a:rPr lang="en-US" sz="2400" b="1" i="1" dirty="0">
                <a:latin typeface="Source Sans Pro"/>
                <a:ea typeface="Source Sans Pro"/>
              </a:rPr>
              <a:t>What will be your </a:t>
            </a:r>
            <a:r>
              <a:rPr lang="en-US" sz="2400" b="1" i="1">
                <a:latin typeface="Source Sans Pro"/>
                <a:ea typeface="Source Sans Pro"/>
              </a:rPr>
              <a:t>teaching format</a:t>
            </a:r>
            <a:br>
              <a:rPr lang="en-US" sz="2400" b="1" i="1" dirty="0">
                <a:latin typeface="Source Sans Pro"/>
                <a:ea typeface="Source Sans Pro"/>
              </a:rPr>
            </a:br>
            <a:r>
              <a:rPr lang="en-US" sz="2400" b="1" i="1">
                <a:latin typeface="Source Sans Pro"/>
                <a:ea typeface="Source Sans Pro"/>
              </a:rPr>
              <a:t>next </a:t>
            </a:r>
            <a:r>
              <a:rPr lang="en-US" sz="2400" b="1" i="1" dirty="0">
                <a:latin typeface="Source Sans Pro"/>
                <a:ea typeface="Source Sans Pro"/>
              </a:rPr>
              <a:t>semester?</a:t>
            </a:r>
            <a:endParaRPr lang="en-US" sz="2400" b="1" i="1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0619258-0149-4AA2-9C93-32E2105F4320}"/>
              </a:ext>
            </a:extLst>
          </p:cNvPr>
          <p:cNvSpPr txBox="1"/>
          <p:nvPr/>
        </p:nvSpPr>
        <p:spPr>
          <a:xfrm>
            <a:off x="3200401" y="4243754"/>
            <a:ext cx="2743200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i="1">
                <a:latin typeface="Source Sans Pro"/>
                <a:ea typeface="Source Sans Pro"/>
              </a:rPr>
              <a:t>Will it be flipped classroom?</a:t>
            </a:r>
            <a:r>
              <a:rPr lang="en-US" sz="2400" i="1">
                <a:latin typeface="Source Sans Pro"/>
                <a:ea typeface="Source Sans Pro"/>
              </a:rPr>
              <a:t> If so, will we be given in class time to do homework?</a:t>
            </a:r>
            <a:endParaRPr lang="en-US" sz="2400" i="1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A292A4C3-8587-476B-93A5-D3DA8176F3C1}"/>
              </a:ext>
            </a:extLst>
          </p:cNvPr>
          <p:cNvSpPr txBox="1"/>
          <p:nvPr/>
        </p:nvSpPr>
        <p:spPr>
          <a:xfrm>
            <a:off x="6655126" y="3273886"/>
            <a:ext cx="4591755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Source Sans Pro"/>
                <a:ea typeface="Source Sans Pro"/>
              </a:rPr>
              <a:t>I'm also </a:t>
            </a:r>
            <a:r>
              <a:rPr lang="en-US" sz="2400" b="1" i="1">
                <a:latin typeface="Source Sans Pro"/>
                <a:ea typeface="Source Sans Pro"/>
              </a:rPr>
              <a:t>interested in hearing about the online format</a:t>
            </a:r>
            <a:r>
              <a:rPr lang="en-US" sz="2400" i="1">
                <a:latin typeface="Source Sans Pro"/>
                <a:ea typeface="Source Sans Pro"/>
              </a:rPr>
              <a:t>, but would really, really like to know how to make the best use of the time available for this class.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2476938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369C3E-262B-47BE-8521-E43DDEDC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5858"/>
            <a:ext cx="8002104" cy="638919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F142F3-2E8D-4E45-947C-BC59FD83C0DE}"/>
              </a:ext>
            </a:extLst>
          </p:cNvPr>
          <p:cNvSpPr>
            <a:spLocks noGrp="1"/>
          </p:cNvSpPr>
          <p:nvPr/>
        </p:nvSpPr>
        <p:spPr>
          <a:xfrm>
            <a:off x="685801" y="159774"/>
            <a:ext cx="686833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grades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AE6CAE-E189-41B8-A3B3-4D78AE5CB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r="4" b="4"/>
          <a:stretch/>
        </p:blipFill>
        <p:spPr>
          <a:xfrm>
            <a:off x="8125547" y="-5858"/>
            <a:ext cx="3584638" cy="2050789"/>
          </a:xfrm>
          <a:prstGeom prst="rect">
            <a:avLst/>
          </a:prstGeom>
          <a:ln>
            <a:noFill/>
          </a:ln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19F35EC-64BF-4F45-9927-6BC20C174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891" y="765537"/>
            <a:ext cx="6868339" cy="33111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10%: reading quizzes</a:t>
            </a:r>
          </a:p>
          <a:p>
            <a:r>
              <a:rPr lang="en-US" sz="3200">
                <a:solidFill>
                  <a:schemeClr val="bg1"/>
                </a:solidFill>
              </a:rPr>
              <a:t>10%: video quizzes</a:t>
            </a:r>
          </a:p>
          <a:p>
            <a:r>
              <a:rPr lang="en-US" sz="3200">
                <a:solidFill>
                  <a:schemeClr val="bg1"/>
                </a:solidFill>
              </a:rPr>
              <a:t>80%: coding related [assignments, codeathons, project]</a:t>
            </a:r>
          </a:p>
        </p:txBody>
      </p:sp>
      <p:pic>
        <p:nvPicPr>
          <p:cNvPr id="4" name="Picture 4" descr="A picture containing nature, outdoor, water, person&#10;&#10;Description automatically generated">
            <a:extLst>
              <a:ext uri="{FF2B5EF4-FFF2-40B4-BE49-F238E27FC236}">
                <a16:creationId xmlns:a16="http://schemas.microsoft.com/office/drawing/2014/main" id="{6856F6A1-D0AE-4AB2-8DBE-ADFBBB29C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14809"/>
          <a:stretch/>
        </p:blipFill>
        <p:spPr>
          <a:xfrm>
            <a:off x="8119463" y="2163343"/>
            <a:ext cx="3584638" cy="2050789"/>
          </a:xfrm>
          <a:prstGeom prst="rect">
            <a:avLst/>
          </a:prstGeom>
          <a:ln>
            <a:noFill/>
          </a:ln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97138-C477-4D69-A390-BB0209404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4266" y="-5859"/>
            <a:ext cx="123444" cy="6389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E34B0B9-D242-43AA-845D-726D97AF1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0" r="8892" b="2"/>
          <a:stretch/>
        </p:blipFill>
        <p:spPr>
          <a:xfrm>
            <a:off x="8125547" y="4330931"/>
            <a:ext cx="3584638" cy="2052030"/>
          </a:xfrm>
          <a:prstGeom prst="rect">
            <a:avLst/>
          </a:prstGeom>
          <a:ln>
            <a:noFill/>
          </a:ln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3FA8F8F-089B-4311-92E0-F63601968EC0}"/>
              </a:ext>
            </a:extLst>
          </p:cNvPr>
          <p:cNvSpPr>
            <a:spLocks noGrp="1"/>
          </p:cNvSpPr>
          <p:nvPr/>
        </p:nvSpPr>
        <p:spPr>
          <a:xfrm>
            <a:off x="685801" y="3728884"/>
            <a:ext cx="686833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lectures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026F44B-80E9-4B88-BC88-93209E9EA9B2}"/>
              </a:ext>
            </a:extLst>
          </p:cNvPr>
          <p:cNvSpPr>
            <a:spLocks noGrp="1"/>
          </p:cNvSpPr>
          <p:nvPr/>
        </p:nvSpPr>
        <p:spPr>
          <a:xfrm>
            <a:off x="921775" y="872613"/>
            <a:ext cx="6868339" cy="25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B3D181E-4A78-4BEF-8C8A-FEF6A4B36D82}"/>
              </a:ext>
            </a:extLst>
          </p:cNvPr>
          <p:cNvSpPr>
            <a:spLocks noGrp="1"/>
          </p:cNvSpPr>
          <p:nvPr/>
        </p:nvSpPr>
        <p:spPr>
          <a:xfrm>
            <a:off x="683570" y="4461744"/>
            <a:ext cx="11659360" cy="1291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35% I code       35% I poll        30% I slides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58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369C3E-262B-47BE-8521-E43DDEDC8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5858"/>
            <a:ext cx="8002104" cy="638919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5F142F3-2E8D-4E45-947C-BC59FD83C0DE}"/>
              </a:ext>
            </a:extLst>
          </p:cNvPr>
          <p:cNvSpPr>
            <a:spLocks noGrp="1"/>
          </p:cNvSpPr>
          <p:nvPr/>
        </p:nvSpPr>
        <p:spPr>
          <a:xfrm>
            <a:off x="685801" y="159774"/>
            <a:ext cx="686833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grades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AE6CAE-E189-41B8-A3B3-4D78AE5CB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" r="4" b="4"/>
          <a:stretch/>
        </p:blipFill>
        <p:spPr>
          <a:xfrm>
            <a:off x="8125547" y="-5858"/>
            <a:ext cx="3584638" cy="2050789"/>
          </a:xfrm>
          <a:prstGeom prst="rect">
            <a:avLst/>
          </a:prstGeom>
          <a:ln>
            <a:noFill/>
          </a:ln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19F35EC-64BF-4F45-9927-6BC20C174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3891" y="765537"/>
            <a:ext cx="6868339" cy="33111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10%: reading quizzes</a:t>
            </a:r>
          </a:p>
          <a:p>
            <a:r>
              <a:rPr lang="en-US" sz="3200">
                <a:solidFill>
                  <a:schemeClr val="bg1"/>
                </a:solidFill>
              </a:rPr>
              <a:t>10%: video quizzes</a:t>
            </a:r>
          </a:p>
          <a:p>
            <a:r>
              <a:rPr lang="en-US" sz="3200">
                <a:solidFill>
                  <a:schemeClr val="bg1"/>
                </a:solidFill>
              </a:rPr>
              <a:t>80%: coding related [assignments, codeathons, project]</a:t>
            </a:r>
          </a:p>
        </p:txBody>
      </p:sp>
      <p:pic>
        <p:nvPicPr>
          <p:cNvPr id="4" name="Picture 4" descr="A picture containing nature, outdoor, water, person&#10;&#10;Description automatically generated">
            <a:extLst>
              <a:ext uri="{FF2B5EF4-FFF2-40B4-BE49-F238E27FC236}">
                <a16:creationId xmlns:a16="http://schemas.microsoft.com/office/drawing/2014/main" id="{6856F6A1-D0AE-4AB2-8DBE-ADFBBB29CD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14809"/>
          <a:stretch/>
        </p:blipFill>
        <p:spPr>
          <a:xfrm>
            <a:off x="8119463" y="2163343"/>
            <a:ext cx="3584638" cy="2050789"/>
          </a:xfrm>
          <a:prstGeom prst="rect">
            <a:avLst/>
          </a:prstGeom>
          <a:ln>
            <a:noFill/>
          </a:ln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97138-C477-4D69-A390-BB0209404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4266" y="-5859"/>
            <a:ext cx="123444" cy="6389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E34B0B9-D242-43AA-845D-726D97AF1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0" r="8892" b="2"/>
          <a:stretch/>
        </p:blipFill>
        <p:spPr>
          <a:xfrm>
            <a:off x="8125547" y="4330931"/>
            <a:ext cx="3584638" cy="2052030"/>
          </a:xfrm>
          <a:prstGeom prst="rect">
            <a:avLst/>
          </a:prstGeom>
          <a:ln>
            <a:noFill/>
          </a:ln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3FA8F8F-089B-4311-92E0-F63601968EC0}"/>
              </a:ext>
            </a:extLst>
          </p:cNvPr>
          <p:cNvSpPr>
            <a:spLocks noGrp="1"/>
          </p:cNvSpPr>
          <p:nvPr/>
        </p:nvSpPr>
        <p:spPr>
          <a:xfrm>
            <a:off x="685801" y="3728884"/>
            <a:ext cx="6868339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lectures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026F44B-80E9-4B88-BC88-93209E9EA9B2}"/>
              </a:ext>
            </a:extLst>
          </p:cNvPr>
          <p:cNvSpPr>
            <a:spLocks noGrp="1"/>
          </p:cNvSpPr>
          <p:nvPr/>
        </p:nvSpPr>
        <p:spPr>
          <a:xfrm>
            <a:off x="921775" y="872613"/>
            <a:ext cx="6868339" cy="25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1B3D181E-4A78-4BEF-8C8A-FEF6A4B36D82}"/>
              </a:ext>
            </a:extLst>
          </p:cNvPr>
          <p:cNvSpPr>
            <a:spLocks noGrp="1"/>
          </p:cNvSpPr>
          <p:nvPr/>
        </p:nvSpPr>
        <p:spPr>
          <a:xfrm>
            <a:off x="683570" y="4461744"/>
            <a:ext cx="11659360" cy="1291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35% I code       35% I poll        30% I slides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B8E52DE-E18D-46F7-B15F-DBEE1A1C1832}"/>
              </a:ext>
            </a:extLst>
          </p:cNvPr>
          <p:cNvSpPr>
            <a:spLocks noGrp="1"/>
          </p:cNvSpPr>
          <p:nvPr/>
        </p:nvSpPr>
        <p:spPr>
          <a:xfrm>
            <a:off x="2779530" y="5104476"/>
            <a:ext cx="5998789" cy="1284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Impact"/>
              </a:rPr>
              <a:t>Fliipped classroom </a:t>
            </a:r>
            <a:br>
              <a:rPr lang="en-US" dirty="0">
                <a:latin typeface="Impact"/>
              </a:rPr>
            </a:br>
            <a:r>
              <a:rPr lang="en-US">
                <a:latin typeface="Impact"/>
              </a:rPr>
              <a:t>  / active learning</a:t>
            </a:r>
            <a:endParaRPr lang="en-US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51F2BEE-722C-4F44-AF64-EF29977C1C99}"/>
              </a:ext>
            </a:extLst>
          </p:cNvPr>
          <p:cNvSpPr>
            <a:spLocks noGrp="1"/>
          </p:cNvSpPr>
          <p:nvPr/>
        </p:nvSpPr>
        <p:spPr>
          <a:xfrm>
            <a:off x="5345749" y="749019"/>
            <a:ext cx="4765075" cy="1299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Impact"/>
              </a:rPr>
              <a:t>Fliipped classroom </a:t>
            </a:r>
            <a:br>
              <a:rPr lang="en-US" dirty="0">
                <a:latin typeface="Impact"/>
              </a:rPr>
            </a:br>
            <a:r>
              <a:rPr lang="en-US">
                <a:latin typeface="Impact"/>
              </a:rPr>
              <a:t>  / active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Reading?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The monopoly board space?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6DF80-84EA-481A-97E6-A164113F89DE}"/>
              </a:ext>
            </a:extLst>
          </p:cNvPr>
          <p:cNvSpPr txBox="1"/>
          <p:nvPr/>
        </p:nvSpPr>
        <p:spPr>
          <a:xfrm>
            <a:off x="6506090" y="857086"/>
            <a:ext cx="51477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Where are the preparation materials?</a:t>
            </a:r>
            <a:endParaRPr lang="en-US" sz="2400" b="1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D26AF-01CE-40B2-BCBC-D7E327B6EE3C}"/>
              </a:ext>
            </a:extLst>
          </p:cNvPr>
          <p:cNvSpPr txBox="1"/>
          <p:nvPr/>
        </p:nvSpPr>
        <p:spPr>
          <a:xfrm>
            <a:off x="6504353" y="222303"/>
            <a:ext cx="4763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How to prepare for the course</a:t>
            </a:r>
            <a:endParaRPr lang="en-US" sz="2400" b="1" i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102C8-55C1-401C-8F9E-41C8E4E8E603}"/>
              </a:ext>
            </a:extLst>
          </p:cNvPr>
          <p:cNvSpPr txBox="1"/>
          <p:nvPr/>
        </p:nvSpPr>
        <p:spPr>
          <a:xfrm>
            <a:off x="6504136" y="1401993"/>
            <a:ext cx="464233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Why are we expected to do so much preparation for this course?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i="1">
                <a:latin typeface="Source Sans Pro"/>
                <a:ea typeface="Source Sans Pro"/>
              </a:rPr>
              <a:t>It honestly doesn't seem reasonable and makes me concerned for the class. Also, I am concerned about the compressed semester. Will the course load be adjusted accordingly?</a:t>
            </a:r>
            <a:endParaRPr lang="en-US" sz="2400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F4E39-6288-4341-BD48-68F134EDBEC5}"/>
              </a:ext>
            </a:extLst>
          </p:cNvPr>
          <p:cNvSpPr txBox="1"/>
          <p:nvPr/>
        </p:nvSpPr>
        <p:spPr>
          <a:xfrm>
            <a:off x="6506307" y="4536831"/>
            <a:ext cx="51991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I'm also interested in hearing about the online format, but </a:t>
            </a:r>
            <a:r>
              <a:rPr lang="en-US" sz="2400" b="1" i="1">
                <a:latin typeface="Source Sans Pro"/>
                <a:ea typeface="Source Sans Pro"/>
              </a:rPr>
              <a:t>would really, really like to know how to make the best use of the time available for this class.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3000970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1EB7DA85-033A-4538-9F65-E0E22555812C}"/>
              </a:ext>
            </a:extLst>
          </p:cNvPr>
          <p:cNvSpPr txBox="1"/>
          <p:nvPr/>
        </p:nvSpPr>
        <p:spPr>
          <a:xfrm>
            <a:off x="6616075" y="343383"/>
            <a:ext cx="3383522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latin typeface="Source Sans Pro"/>
                <a:ea typeface="Source Sans Pro"/>
              </a:rPr>
              <a:t>Do you tend to show examples in class? </a:t>
            </a:r>
            <a:endParaRPr lang="en-US" sz="2400" i="1">
              <a:latin typeface="Impact" panose="020B0806030902050204"/>
              <a:ea typeface="Source Sans Pro"/>
            </a:endParaRPr>
          </a:p>
          <a:p>
            <a:r>
              <a:rPr lang="en-US" sz="2400" b="1" i="1">
                <a:latin typeface="Source Sans Pro"/>
                <a:ea typeface="Source Sans Pro"/>
              </a:rPr>
              <a:t>Or will I have to teach myself another course?</a:t>
            </a:r>
            <a:endParaRPr lang="en-US" sz="2400" b="1" i="1">
              <a:latin typeface="Impact"/>
              <a:ea typeface="Source Sans Pro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6C2849C-4D67-4CA3-BC3D-B57B4AF54B18}"/>
              </a:ext>
            </a:extLst>
          </p:cNvPr>
          <p:cNvSpPr txBox="1"/>
          <p:nvPr/>
        </p:nvSpPr>
        <p:spPr>
          <a:xfrm>
            <a:off x="6254830" y="2580718"/>
            <a:ext cx="4954052" cy="30469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+mn-lt"/>
                <a:cs typeface="+mn-lt"/>
              </a:rPr>
              <a:t>I organize topical material of the course for your consideration</a:t>
            </a:r>
            <a:endParaRPr lang="en-US">
              <a:latin typeface="Source Sans Pro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Source Sans Pro"/>
              <a:ea typeface="Source Sans Pro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I give lectures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and talk to you in office hours 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Hopefully my lectures are </a:t>
            </a:r>
            <a:br>
              <a:rPr lang="en-US" sz="2400" dirty="0">
                <a:latin typeface="Source Sans Pro"/>
                <a:ea typeface="Source Sans Pro"/>
              </a:rPr>
            </a:br>
            <a:r>
              <a:rPr lang="en-US" sz="2400">
                <a:latin typeface="Source Sans Pro"/>
                <a:ea typeface="Source Sans Pro"/>
              </a:rPr>
              <a:t>interesting &amp; catalyzing</a:t>
            </a:r>
            <a:endParaRPr lang="en-US" sz="2400" dirty="0">
              <a:latin typeface="Source Sans Pro"/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92D72-C344-497A-BB10-717E9D3944E9}"/>
              </a:ext>
            </a:extLst>
          </p:cNvPr>
          <p:cNvSpPr txBox="1"/>
          <p:nvPr/>
        </p:nvSpPr>
        <p:spPr>
          <a:xfrm>
            <a:off x="2839156" y="344310"/>
            <a:ext cx="3070577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>
                <a:latin typeface="Source Sans Pro"/>
                <a:ea typeface="Source Sans Pro"/>
              </a:rPr>
              <a:t>I found it is very easy to learn in this virtual environment if professor comes with prepared notes and goes over them during the zoom session.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b="1" i="1" dirty="0">
                <a:latin typeface="Source Sans Pro"/>
                <a:ea typeface="Source Sans Pro"/>
              </a:rPr>
              <a:t>What will be your </a:t>
            </a:r>
            <a:r>
              <a:rPr lang="en-US" sz="2400" b="1" i="1">
                <a:latin typeface="Source Sans Pro"/>
                <a:ea typeface="Source Sans Pro"/>
              </a:rPr>
              <a:t>teaching format</a:t>
            </a:r>
            <a:br>
              <a:rPr lang="en-US" sz="2400" b="1" i="1" dirty="0">
                <a:latin typeface="Source Sans Pro"/>
                <a:ea typeface="Source Sans Pro"/>
              </a:rPr>
            </a:br>
            <a:r>
              <a:rPr lang="en-US" sz="2400" b="1" i="1">
                <a:latin typeface="Source Sans Pro"/>
                <a:ea typeface="Source Sans Pro"/>
              </a:rPr>
              <a:t>next </a:t>
            </a:r>
            <a:r>
              <a:rPr lang="en-US" sz="2400" b="1" i="1" dirty="0">
                <a:latin typeface="Source Sans Pro"/>
                <a:ea typeface="Source Sans Pro"/>
              </a:rPr>
              <a:t>semester?</a:t>
            </a:r>
            <a:endParaRPr lang="en-US" sz="2400" b="1" i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519DA8-DD66-4D75-8998-4C4A0470B1CF}"/>
              </a:ext>
            </a:extLst>
          </p:cNvPr>
          <p:cNvSpPr txBox="1">
            <a:spLocks/>
          </p:cNvSpPr>
          <p:nvPr/>
        </p:nvSpPr>
        <p:spPr>
          <a:xfrm>
            <a:off x="685801" y="685800"/>
            <a:ext cx="4858965" cy="588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What</a:t>
            </a:r>
          </a:p>
          <a:p>
            <a:r>
              <a:rPr lang="en-US" dirty="0">
                <a:solidFill>
                  <a:srgbClr val="FFFFFF"/>
                </a:solidFill>
              </a:rPr>
              <a:t>Is learning?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A7833-6178-4D8B-81DC-760F8693E51F}"/>
              </a:ext>
            </a:extLst>
          </p:cNvPr>
          <p:cNvSpPr txBox="1"/>
          <p:nvPr/>
        </p:nvSpPr>
        <p:spPr>
          <a:xfrm>
            <a:off x="270934" y="389467"/>
            <a:ext cx="296794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Source Sans Pro"/>
                <a:ea typeface="Source Sans Pro"/>
              </a:rPr>
              <a:t>I was great at math in undergrad, but have felt unprepared for the math-centric teaching in other MSDS courses like Bayes. </a:t>
            </a:r>
            <a:br>
              <a:rPr lang="en-US" i="1" dirty="0">
                <a:latin typeface="Source Sans Pro"/>
                <a:ea typeface="Source Sans Pro"/>
              </a:rPr>
            </a:br>
            <a:r>
              <a:rPr lang="en-US" sz="2400" b="1" i="1">
                <a:latin typeface="Source Sans Pro"/>
                <a:ea typeface="Source Sans Pro"/>
              </a:rPr>
              <a:t>I simply don't learn just by being shown equations.</a:t>
            </a:r>
            <a:r>
              <a:rPr lang="en-US" sz="2400" i="1" dirty="0">
                <a:latin typeface="Source Sans Pro"/>
                <a:ea typeface="Source Sans Pro"/>
              </a:rPr>
              <a:t> </a:t>
            </a:r>
            <a:r>
              <a:rPr lang="en-US" sz="2400" b="1" i="1">
                <a:latin typeface="Source Sans Pro"/>
                <a:ea typeface="Source Sans Pro"/>
              </a:rPr>
              <a:t>Please don't teach this way.</a:t>
            </a:r>
            <a:endParaRPr lang="en-US" sz="2400" b="1" i="1"/>
          </a:p>
        </p:txBody>
      </p:sp>
    </p:spTree>
    <p:extLst>
      <p:ext uri="{BB962C8B-B14F-4D97-AF65-F5344CB8AC3E}">
        <p14:creationId xmlns:p14="http://schemas.microsoft.com/office/powerpoint/2010/main" val="282655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5" y="685800"/>
            <a:ext cx="10396882" cy="1151965"/>
          </a:xfrm>
        </p:spPr>
        <p:txBody>
          <a:bodyPr/>
          <a:lstStyle/>
          <a:p>
            <a:r>
              <a:rPr lang="en-US"/>
              <a:t>Solution</a:t>
            </a:r>
            <a:endParaRPr lang="en-US" dirty="0"/>
          </a:p>
        </p:txBody>
      </p:sp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AE6CAE-E189-41B8-A3B3-4D78AE5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80" y="2049804"/>
            <a:ext cx="5771908" cy="3240670"/>
          </a:xfrm>
          <a:prstGeom prst="rect">
            <a:avLst/>
          </a:prstGeom>
        </p:spPr>
      </p:pic>
      <p:pic>
        <p:nvPicPr>
          <p:cNvPr id="4" name="Picture 4" descr="A picture containing nature, outdoor, water, person&#10;&#10;Description automatically generated">
            <a:extLst>
              <a:ext uri="{FF2B5EF4-FFF2-40B4-BE49-F238E27FC236}">
                <a16:creationId xmlns:a16="http://schemas.microsoft.com/office/drawing/2014/main" id="{6856F6A1-D0AE-4AB2-8DBE-ADFBBB29CD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11291" y="682082"/>
            <a:ext cx="5783242" cy="390356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CECFBA-7C74-43BA-8384-F07790B21C39}"/>
              </a:ext>
            </a:extLst>
          </p:cNvPr>
          <p:cNvSpPr txBox="1">
            <a:spLocks/>
          </p:cNvSpPr>
          <p:nvPr/>
        </p:nvSpPr>
        <p:spPr>
          <a:xfrm>
            <a:off x="5892481" y="5468074"/>
            <a:ext cx="554911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Problem solved </a:t>
            </a:r>
          </a:p>
        </p:txBody>
      </p:sp>
      <p:pic>
        <p:nvPicPr>
          <p:cNvPr id="8" name="Picture 8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DC53ECA-CF8A-4E05-88F6-CF8CF9DF8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40" y="2326168"/>
            <a:ext cx="4440820" cy="220566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FE56F2-8F2C-4E83-8E1A-6DE98B49A3C4}"/>
              </a:ext>
            </a:extLst>
          </p:cNvPr>
          <p:cNvSpPr txBox="1">
            <a:spLocks/>
          </p:cNvSpPr>
          <p:nvPr/>
        </p:nvSpPr>
        <p:spPr>
          <a:xfrm>
            <a:off x="1088516" y="4313663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You're welcome</a:t>
            </a:r>
          </a:p>
        </p:txBody>
      </p:sp>
    </p:spTree>
    <p:extLst>
      <p:ext uri="{BB962C8B-B14F-4D97-AF65-F5344CB8AC3E}">
        <p14:creationId xmlns:p14="http://schemas.microsoft.com/office/powerpoint/2010/main" val="553199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8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3CD454-553E-4C51-818B-B49417CC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0" y="1971592"/>
            <a:ext cx="518608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42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85CC4-2792-4BBC-940D-324C94D031D7}"/>
              </a:ext>
            </a:extLst>
          </p:cNvPr>
          <p:cNvSpPr txBox="1"/>
          <p:nvPr/>
        </p:nvSpPr>
        <p:spPr>
          <a:xfrm>
            <a:off x="6443134" y="1090870"/>
            <a:ext cx="47413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What specific topics or tasks are we expected to be proficient in prior to week 1? </a:t>
            </a:r>
            <a:r>
              <a:rPr lang="en-US" sz="2400" b="1" i="1">
                <a:latin typeface="Source Sans Pro"/>
                <a:ea typeface="Source Sans Pro"/>
              </a:rPr>
              <a:t>What study / preparation materials should we use if we are not prepared for certain topics?</a:t>
            </a:r>
            <a:endParaRPr lang="en-US" sz="2400" b="1" i="1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C13541A-C76C-45C1-A36F-B649D82B5E4B}"/>
              </a:ext>
            </a:extLst>
          </p:cNvPr>
          <p:cNvSpPr txBox="1"/>
          <p:nvPr/>
        </p:nvSpPr>
        <p:spPr>
          <a:xfrm>
            <a:off x="6441385" y="3371040"/>
            <a:ext cx="4340577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C00000"/>
                </a:solidFill>
                <a:latin typeface="Source Sans Pro"/>
                <a:ea typeface="Source Sans Pro"/>
              </a:rPr>
              <a:t>YouTube math concepts that catch your eye from Ch 4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solidFill>
                  <a:srgbClr val="C00000"/>
                </a:solidFill>
                <a:latin typeface="Source Sans Pro"/>
                <a:ea typeface="+mn-lt"/>
                <a:cs typeface="+mn-lt"/>
              </a:rPr>
              <a:t>TensorFlow/</a:t>
            </a:r>
            <a:r>
              <a:rPr lang="en-US" sz="2400" dirty="0" err="1">
                <a:solidFill>
                  <a:srgbClr val="C00000"/>
                </a:solidFill>
                <a:latin typeface="Source Sans Pro"/>
                <a:ea typeface="+mn-lt"/>
                <a:cs typeface="+mn-lt"/>
              </a:rPr>
              <a:t>Keras</a:t>
            </a:r>
            <a:r>
              <a:rPr lang="en-US" sz="2400" dirty="0">
                <a:solidFill>
                  <a:srgbClr val="C00000"/>
                </a:solidFill>
                <a:latin typeface="Source Sans Pro"/>
                <a:ea typeface="+mn-lt"/>
                <a:cs typeface="+mn-lt"/>
              </a:rPr>
              <a:t> Tutorials</a:t>
            </a:r>
            <a:endParaRPr lang="en-US" sz="2400" dirty="0">
              <a:latin typeface="Source Sans Pro"/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solidFill>
                  <a:srgbClr val="C00000"/>
                </a:solidFill>
                <a:latin typeface="Source Sans Pro"/>
                <a:ea typeface="+mn-lt"/>
                <a:cs typeface="+mn-lt"/>
              </a:rPr>
              <a:t>Simpler Python Tutorials</a:t>
            </a:r>
            <a:endParaRPr lang="en-US" sz="2400" dirty="0">
              <a:latin typeface="Source Sans Pro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C00000"/>
              </a:solidFill>
              <a:latin typeface="Source Sans Pro"/>
              <a:ea typeface="Source Sans Pro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2838BA-4F9A-4332-B7A5-BA05A836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90" y="1971592"/>
            <a:ext cx="518608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8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Deep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Learning like?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6C2849C-4D67-4CA3-BC3D-B57B4AF54B18}"/>
              </a:ext>
            </a:extLst>
          </p:cNvPr>
          <p:cNvSpPr txBox="1"/>
          <p:nvPr/>
        </p:nvSpPr>
        <p:spPr>
          <a:xfrm>
            <a:off x="6271763" y="1771429"/>
            <a:ext cx="4721254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Different for different people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How to be effective in the face of computationally demanding and slow response time</a:t>
            </a:r>
            <a:endParaRPr lang="en-US" sz="2400" dirty="0">
              <a:latin typeface="Source Sans Pro"/>
              <a:ea typeface="Source Sans Pro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All the things that we don't cover because either</a:t>
            </a:r>
            <a:endParaRPr lang="en-US" sz="2400" dirty="0">
              <a:latin typeface="Source Sans Pro"/>
              <a:ea typeface="Source Sans Pr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We don't get to them</a:t>
            </a:r>
            <a:endParaRPr lang="en-US" sz="2400" dirty="0">
              <a:latin typeface="Source Sans Pro"/>
              <a:ea typeface="Source Sans Pro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They don't yet exist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Source Sans Pro"/>
                <a:ea typeface="Source Sans Pro"/>
              </a:rPr>
              <a:t>Whatever specific debugging or troubleshooting task you're currently working on</a:t>
            </a:r>
            <a:endParaRPr lang="en-US" sz="2400" dirty="0">
              <a:latin typeface="Source Sans Pro"/>
              <a:ea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2DBD1-AE6B-4960-B541-119CA6FCA0B8}"/>
              </a:ext>
            </a:extLst>
          </p:cNvPr>
          <p:cNvSpPr txBox="1"/>
          <p:nvPr/>
        </p:nvSpPr>
        <p:spPr>
          <a:xfrm>
            <a:off x="6604000" y="400755"/>
            <a:ext cx="4459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Source Sans Pro"/>
                <a:ea typeface="Source Sans Pro"/>
              </a:rPr>
              <a:t>What are the most difficult things for students to learn/understand </a:t>
            </a:r>
            <a:r>
              <a:rPr lang="en-US" sz="2400" i="1" strike="sngStrike" dirty="0">
                <a:latin typeface="Source Sans Pro"/>
                <a:ea typeface="Source Sans Pro"/>
              </a:rPr>
              <a:t>in this course?</a:t>
            </a:r>
            <a:r>
              <a:rPr lang="en-US" sz="2400" i="1">
                <a:latin typeface="Source Sans Pro"/>
                <a:ea typeface="Source Sans Pro"/>
              </a:rPr>
              <a:t> in Deep Learning?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994044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Deep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Learning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70C50-A76F-4BFA-AA94-5AF00F7ABBD4}"/>
              </a:ext>
            </a:extLst>
          </p:cNvPr>
          <p:cNvSpPr txBox="1"/>
          <p:nvPr/>
        </p:nvSpPr>
        <p:spPr>
          <a:xfrm>
            <a:off x="6745111" y="440266"/>
            <a:ext cx="51590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What would you say are the 5 most basic fundamental building block concepts or ideas that when put together and manipulated make </a:t>
            </a:r>
            <a:endParaRPr lang="en-US" sz="2400" i="1">
              <a:latin typeface="Impact" panose="020B0806030902050204"/>
              <a:ea typeface="Source Sans Pro"/>
            </a:endParaRPr>
          </a:p>
          <a:p>
            <a:r>
              <a:rPr lang="en-US" sz="2400" i="1">
                <a:latin typeface="Source Sans Pro"/>
                <a:ea typeface="Source Sans Pro"/>
              </a:rPr>
              <a:t>up this course's content?</a:t>
            </a:r>
            <a:endParaRPr lang="en-US" sz="2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8953-C9D8-40C4-B7A2-F64EE9F90B0C}"/>
              </a:ext>
            </a:extLst>
          </p:cNvPr>
          <p:cNvSpPr txBox="1"/>
          <p:nvPr/>
        </p:nvSpPr>
        <p:spPr>
          <a:xfrm>
            <a:off x="6305630" y="2550362"/>
            <a:ext cx="4721254" cy="29546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Impact"/>
              <a:ea typeface="Source Sans Pro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Source Sans Pro"/>
                <a:ea typeface="Source Sans Pro"/>
              </a:rPr>
              <a:t>Goodfellow, Bengio, and Courville: </a:t>
            </a:r>
            <a:r>
              <a:rPr lang="en-US" sz="2400" u="sng">
                <a:latin typeface="Source Sans Pro"/>
                <a:ea typeface="Source Sans Pro"/>
              </a:rPr>
              <a:t>Deep Learning</a:t>
            </a:r>
          </a:p>
          <a:p>
            <a:pPr marL="457200" indent="-457200">
              <a:buAutoNum type="arabicPeriod"/>
            </a:pPr>
            <a:r>
              <a:rPr lang="en-US" sz="2400">
                <a:latin typeface="Source Sans Pro"/>
                <a:ea typeface="Source Sans Pro"/>
              </a:rPr>
              <a:t>from tf import keras</a:t>
            </a: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Source Sans Pro"/>
                <a:ea typeface="Source Sans Pro"/>
              </a:rPr>
              <a:t>Debug and Troubleshoot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latin typeface="Source Sans Pro"/>
                <a:ea typeface="Source Sans Pro"/>
                <a:cs typeface="+mn-lt"/>
              </a:rPr>
              <a:t>Debug and Troubleshoot</a:t>
            </a: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FontTx/>
              <a:buAutoNum type="arabicPeriod"/>
            </a:pPr>
            <a:r>
              <a:rPr lang="en-US" sz="2400">
                <a:latin typeface="Source Sans Pro"/>
                <a:ea typeface="Source Sans Pro"/>
              </a:rPr>
              <a:t>Debug and Troubleshoot</a:t>
            </a: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latin typeface="Source Sans Pro"/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7CEDD-B22F-45F1-A069-D295166FBB1C}"/>
              </a:ext>
            </a:extLst>
          </p:cNvPr>
          <p:cNvSpPr txBox="1"/>
          <p:nvPr/>
        </p:nvSpPr>
        <p:spPr>
          <a:xfrm>
            <a:off x="3681045" y="439616"/>
            <a:ext cx="23094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i="1">
                <a:latin typeface="Source Sans Pro"/>
                <a:ea typeface="Source Sans Pro"/>
              </a:rPr>
              <a:t>what packages will be use in this class?</a:t>
            </a:r>
            <a:endParaRPr lang="en-US" sz="2400" b="1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4FB2-0E56-4954-B491-E08C56427AE0}"/>
              </a:ext>
            </a:extLst>
          </p:cNvPr>
          <p:cNvSpPr txBox="1"/>
          <p:nvPr/>
        </p:nvSpPr>
        <p:spPr>
          <a:xfrm>
            <a:off x="3244971" y="4293839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>
                <a:latin typeface="Source Sans Pro"/>
                <a:ea typeface="Source Sans Pro"/>
              </a:rPr>
              <a:t>Are there any good tutorials or books for Keras</a:t>
            </a:r>
            <a:r>
              <a:rPr lang="en-US" sz="2400">
                <a:latin typeface="Source Sans Pro"/>
                <a:ea typeface="Source Sans Pro"/>
              </a:rPr>
              <a:t>/PyTorch that you would recommend?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5042D-40E0-43C1-909C-1E140B79FA1E}"/>
              </a:ext>
            </a:extLst>
          </p:cNvPr>
          <p:cNvSpPr txBox="1"/>
          <p:nvPr/>
        </p:nvSpPr>
        <p:spPr>
          <a:xfrm>
            <a:off x="152400" y="440267"/>
            <a:ext cx="36011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Source Sans Pro"/>
                <a:ea typeface="Source Sans Pro"/>
              </a:rPr>
              <a:t>Will the class work be exclusively be in Python</a:t>
            </a:r>
            <a:r>
              <a:rPr lang="en-US" sz="2400">
                <a:latin typeface="Source Sans Pro"/>
                <a:ea typeface="Source Sans Pro"/>
              </a:rPr>
              <a:t>, R, or other languages?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3705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Deep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Learning like?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8953-C9D8-40C4-B7A2-F64EE9F90B0C}"/>
              </a:ext>
            </a:extLst>
          </p:cNvPr>
          <p:cNvSpPr txBox="1"/>
          <p:nvPr/>
        </p:nvSpPr>
        <p:spPr>
          <a:xfrm>
            <a:off x="6311274" y="-339594"/>
            <a:ext cx="5138942" cy="517064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Impact"/>
              <a:ea typeface="Source Sans Pro"/>
            </a:endParaRPr>
          </a:p>
          <a:p>
            <a:pPr marL="457200" indent="-457200">
              <a:buAutoNum type="arabicPeriod"/>
            </a:pPr>
            <a:endParaRPr lang="en-US" sz="2400" dirty="0">
              <a:latin typeface="Source Sans Pro"/>
              <a:ea typeface="Source Sans Pro"/>
            </a:endParaRPr>
          </a:p>
          <a:p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AutoNum type="arabicPeriod"/>
            </a:pP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Source Sans Pro"/>
                <a:ea typeface="Source Sans Pro"/>
              </a:rPr>
              <a:t>Hella Lotta of Parameters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Source Sans Pro"/>
                <a:ea typeface="Source Sans Pro"/>
                <a:cs typeface="+mn-lt"/>
              </a:rPr>
              <a:t>Hella Lotta Layers Laying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Source Sans Pro"/>
                <a:ea typeface="Source Sans Pro"/>
                <a:cs typeface="+mn-lt"/>
              </a:rPr>
              <a:t>Hella Lotta SGD </a:t>
            </a:r>
            <a:r>
              <a:rPr lang="en-US" sz="2400" dirty="0" err="1">
                <a:latin typeface="Source Sans Pro"/>
                <a:ea typeface="Source Sans Pro"/>
                <a:cs typeface="+mn-lt"/>
              </a:rPr>
              <a:t>SGDing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Source Sans Pro"/>
                <a:ea typeface="Source Sans Pro"/>
                <a:cs typeface="+mn-lt"/>
              </a:rPr>
              <a:t>Hella Lotta Compute Computing</a:t>
            </a: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Source Sans Pro"/>
                <a:ea typeface="Source Sans Pro"/>
              </a:rPr>
              <a:t>And a partridge in a pear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5311D-8AC6-48B3-BE80-B14189196E2B}"/>
              </a:ext>
            </a:extLst>
          </p:cNvPr>
          <p:cNvSpPr txBox="1"/>
          <p:nvPr/>
        </p:nvSpPr>
        <p:spPr>
          <a:xfrm>
            <a:off x="6745111" y="440266"/>
            <a:ext cx="51590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What would you say are the 5 most basic fundamental building block concepts or ideas that when put together and manipulated make </a:t>
            </a:r>
            <a:endParaRPr lang="en-US" sz="2400" i="1">
              <a:latin typeface="Impact" panose="020B0806030902050204"/>
              <a:ea typeface="Source Sans Pro"/>
            </a:endParaRPr>
          </a:p>
          <a:p>
            <a:r>
              <a:rPr lang="en-US" sz="2400" i="1">
                <a:latin typeface="Source Sans Pro"/>
                <a:ea typeface="Source Sans Pro"/>
              </a:rPr>
              <a:t>up this course's content?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038147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9D2FF5-C78D-4D0F-A2C2-55D9A33B0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BCD50-2A43-4A08-8C91-7149DE05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0B66C21B-84DF-40D9-824D-29F01DB17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7EC9A-1A49-428D-BC58-912B66DE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75FC-111D-4129-935D-9131B79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58965" cy="48469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What's Deep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Learning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5311D-8AC6-48B3-BE80-B14189196E2B}"/>
              </a:ext>
            </a:extLst>
          </p:cNvPr>
          <p:cNvSpPr txBox="1"/>
          <p:nvPr/>
        </p:nvSpPr>
        <p:spPr>
          <a:xfrm>
            <a:off x="6745111" y="440266"/>
            <a:ext cx="515902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Source Sans Pro"/>
                <a:ea typeface="Source Sans Pro"/>
              </a:rPr>
              <a:t>What would you say are the 5 most basic fundamental building block concepts or ideas that when put together and manipulated make </a:t>
            </a:r>
            <a:endParaRPr lang="en-US" sz="2400" i="1">
              <a:latin typeface="Impact" panose="020B0806030902050204"/>
              <a:ea typeface="Source Sans Pro"/>
            </a:endParaRPr>
          </a:p>
          <a:p>
            <a:r>
              <a:rPr lang="en-US" sz="2400" i="1">
                <a:latin typeface="Source Sans Pro"/>
                <a:ea typeface="Source Sans Pro"/>
              </a:rPr>
              <a:t>up this course's content?</a:t>
            </a:r>
            <a:endParaRPr lang="en-US" sz="2400" i="1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31B9C9B5-B6CE-4012-BCEF-F6627BA392FC}"/>
              </a:ext>
            </a:extLst>
          </p:cNvPr>
          <p:cNvSpPr txBox="1"/>
          <p:nvPr/>
        </p:nvSpPr>
        <p:spPr>
          <a:xfrm>
            <a:off x="6311274" y="-339594"/>
            <a:ext cx="5116365" cy="40626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Impact"/>
              <a:ea typeface="Source Sans Pro"/>
            </a:endParaRPr>
          </a:p>
          <a:p>
            <a:pPr marL="457200" indent="-457200">
              <a:buAutoNum type="arabicPeriod"/>
            </a:pPr>
            <a:endParaRPr lang="en-US" sz="2400" dirty="0">
              <a:latin typeface="Source Sans Pro"/>
              <a:ea typeface="Source Sans Pro"/>
            </a:endParaRPr>
          </a:p>
          <a:p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AutoNum type="arabicPeriod"/>
            </a:pPr>
            <a:endParaRPr lang="en-US" sz="2400" dirty="0">
              <a:latin typeface="Source Sans Pro"/>
              <a:ea typeface="Source Sans Pro"/>
            </a:endParaRP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</a:rPr>
              <a:t>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Source Sans Pro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       Go read chapter 5: and get hyped!</a:t>
            </a:r>
          </a:p>
          <a:p>
            <a:r>
              <a:rPr lang="en-US" sz="2400" dirty="0">
                <a:ea typeface="+mn-lt"/>
                <a:cs typeface="+mn-lt"/>
              </a:rPr>
              <a:t>       </a:t>
            </a:r>
            <a:r>
              <a:rPr lang="en-US" sz="2400" dirty="0">
                <a:latin typeface="Impact"/>
                <a:ea typeface="Source Sans Pro"/>
              </a:rPr>
              <a:t> </a:t>
            </a:r>
            <a:r>
              <a:rPr lang="en-US" sz="2400">
                <a:latin typeface="Source Sans Pro"/>
                <a:ea typeface="Source Sans Pro"/>
              </a:rPr>
              <a:t>Go read chapter 6: be like "oh my!"</a:t>
            </a:r>
          </a:p>
        </p:txBody>
      </p:sp>
    </p:spTree>
    <p:extLst>
      <p:ext uri="{BB962C8B-B14F-4D97-AF65-F5344CB8AC3E}">
        <p14:creationId xmlns:p14="http://schemas.microsoft.com/office/powerpoint/2010/main" val="4061318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1F56207F-5BCB-4151-9FDB-DDBD4FEC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63" r="909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9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819934"/>
            <a:ext cx="10264470" cy="1250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6800" dirty="0">
                <a:solidFill>
                  <a:schemeClr val="bg1"/>
                </a:solidFill>
              </a:rPr>
            </a:br>
            <a:r>
              <a:rPr lang="en-US" sz="6800">
                <a:solidFill>
                  <a:schemeClr val="bg1"/>
                </a:solidFill>
              </a:rPr>
              <a:t>As much as possible, </a:t>
            </a:r>
            <a:br>
              <a:rPr lang="en-US" sz="6800" dirty="0">
                <a:solidFill>
                  <a:schemeClr val="bg1"/>
                </a:solidFill>
              </a:rPr>
            </a:br>
            <a:r>
              <a:rPr lang="en-US" sz="6800">
                <a:solidFill>
                  <a:schemeClr val="bg1"/>
                </a:solidFill>
              </a:rPr>
              <a:t>I should think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021A-B00D-4928-BAC8-F9C2503428C3}"/>
              </a:ext>
            </a:extLst>
          </p:cNvPr>
          <p:cNvSpPr txBox="1"/>
          <p:nvPr/>
        </p:nvSpPr>
        <p:spPr>
          <a:xfrm>
            <a:off x="861646" y="455246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ource Sans Pro"/>
                <a:ea typeface="Source Sans Pro"/>
              </a:rPr>
              <a:t>How many hours a week should we be expecting to spend on the course?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70E-D02F-408A-8E54-CFB31EF9FDEF}"/>
              </a:ext>
            </a:extLst>
          </p:cNvPr>
          <p:cNvSpPr txBox="1"/>
          <p:nvPr/>
        </p:nvSpPr>
        <p:spPr>
          <a:xfrm>
            <a:off x="6632223" y="4572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/>
              <a:t>Depends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484834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1F56207F-5BCB-4151-9FDB-DDBD4FEC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63" r="909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9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819934"/>
            <a:ext cx="10264470" cy="1250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6800" dirty="0">
                <a:solidFill>
                  <a:schemeClr val="bg1"/>
                </a:solidFill>
              </a:rPr>
            </a:br>
            <a:r>
              <a:rPr lang="en-US" sz="6800">
                <a:solidFill>
                  <a:schemeClr val="bg1"/>
                </a:solidFill>
              </a:rPr>
              <a:t>Not for us... </a:t>
            </a:r>
            <a:br>
              <a:rPr lang="en-US" sz="6800" dirty="0">
                <a:solidFill>
                  <a:schemeClr val="bg1"/>
                </a:solidFill>
              </a:rPr>
            </a:br>
            <a:r>
              <a:rPr lang="en-US" sz="6800">
                <a:solidFill>
                  <a:schemeClr val="bg1"/>
                </a:solidFill>
              </a:rPr>
              <a:t>not enough time...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70E-D02F-408A-8E54-CFB31EF9FDEF}"/>
              </a:ext>
            </a:extLst>
          </p:cNvPr>
          <p:cNvSpPr txBox="1"/>
          <p:nvPr/>
        </p:nvSpPr>
        <p:spPr>
          <a:xfrm>
            <a:off x="2277100" y="107266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/>
              <a:t>nope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FF4FC-8425-4CF0-9249-3F39878D6C47}"/>
              </a:ext>
            </a:extLst>
          </p:cNvPr>
          <p:cNvSpPr txBox="1"/>
          <p:nvPr/>
        </p:nvSpPr>
        <p:spPr>
          <a:xfrm>
            <a:off x="5345723" y="187569"/>
            <a:ext cx="378655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ource Sans Pro"/>
                <a:ea typeface="Source Sans Pro"/>
              </a:rPr>
              <a:t>Would this course build more material on the Bayesian Machine 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Learning class? Would 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>
                <a:latin typeface="Source Sans Pro"/>
                <a:ea typeface="Source Sans Pro"/>
              </a:rPr>
              <a:t>you recommend reviewing the Bayes material prior to class? If so, which sections?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07024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1F56207F-5BCB-4151-9FDB-DDBD4FEC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63" r="909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9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819934"/>
            <a:ext cx="10264470" cy="1250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6800" dirty="0"/>
            </a:br>
            <a:r>
              <a:rPr lang="en-US" sz="6800" dirty="0">
                <a:solidFill>
                  <a:schemeClr val="bg1"/>
                </a:solidFill>
              </a:rPr>
              <a:t> no, neural networks and deep learning first principles</a:t>
            </a:r>
          </a:p>
        </p:txBody>
      </p:sp>
      <p:sp>
        <p:nvSpPr>
          <p:cNvPr id="33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70E-D02F-408A-8E54-CFB31EF9FDEF}"/>
              </a:ext>
            </a:extLst>
          </p:cNvPr>
          <p:cNvSpPr txBox="1"/>
          <p:nvPr/>
        </p:nvSpPr>
        <p:spPr>
          <a:xfrm>
            <a:off x="7869008" y="4572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DC2EC-01A9-4AC5-9E34-781082809547}"/>
              </a:ext>
            </a:extLst>
          </p:cNvPr>
          <p:cNvSpPr txBox="1"/>
          <p:nvPr/>
        </p:nvSpPr>
        <p:spPr>
          <a:xfrm>
            <a:off x="785446" y="592015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ource Sans Pro"/>
                <a:ea typeface="Source Sans Pro"/>
              </a:rPr>
              <a:t>Does your course discuss explainable AI or neural net visualization?</a:t>
            </a:r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2852A0-74D1-47B8-8CB0-199D90B4AB07}"/>
              </a:ext>
            </a:extLst>
          </p:cNvPr>
          <p:cNvSpPr txBox="1"/>
          <p:nvPr/>
        </p:nvSpPr>
        <p:spPr>
          <a:xfrm>
            <a:off x="49715" y="5040922"/>
            <a:ext cx="68462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 dirty="0"/>
              <a:t>Sounds like some great final project content </a:t>
            </a:r>
            <a:r>
              <a:rPr lang="en-US" sz="3600" cap="all"/>
              <a:t>tho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8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1F56207F-5BCB-4151-9FDB-DDBD4FEC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63" r="909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9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819934"/>
            <a:ext cx="10264470" cy="1250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6800" dirty="0"/>
            </a:br>
            <a:r>
              <a:rPr lang="en-US" sz="6800">
                <a:solidFill>
                  <a:schemeClr val="bg1"/>
                </a:solidFill>
              </a:rPr>
              <a:t> oh after each class</a:t>
            </a:r>
            <a:endParaRPr lang="en-US" sz="6800" dirty="0">
              <a:solidFill>
                <a:schemeClr val="bg1"/>
              </a:solidFill>
            </a:endParaRPr>
          </a:p>
        </p:txBody>
      </p:sp>
      <p:sp>
        <p:nvSpPr>
          <p:cNvPr id="33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70E-D02F-408A-8E54-CFB31EF9FDEF}"/>
              </a:ext>
            </a:extLst>
          </p:cNvPr>
          <p:cNvSpPr txBox="1"/>
          <p:nvPr/>
        </p:nvSpPr>
        <p:spPr>
          <a:xfrm>
            <a:off x="5342685" y="11898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cap="all"/>
              <a:t>2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D2C8A-5350-48D5-B536-54EC9243BF83}"/>
              </a:ext>
            </a:extLst>
          </p:cNvPr>
          <p:cNvSpPr txBox="1"/>
          <p:nvPr/>
        </p:nvSpPr>
        <p:spPr>
          <a:xfrm>
            <a:off x="6518031" y="-11723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Source Sans Pro"/>
                <a:ea typeface="Source Sans Pro"/>
              </a:rPr>
              <a:t>How much time can you commit for office hours?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144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7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966CA-D0F4-4DD5-B52F-E4305C22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5" y="1969811"/>
            <a:ext cx="6157871" cy="36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32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3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80A27A-7F13-4360-8617-D2F8720E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Freeform 17">
            <a:extLst>
              <a:ext uri="{FF2B5EF4-FFF2-40B4-BE49-F238E27FC236}">
                <a16:creationId xmlns:a16="http://schemas.microsoft.com/office/drawing/2014/main" id="{59927151-A240-4B00-831C-DFD950CD2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8" descr="A picture containing room&#10;&#10;Description automatically generated">
            <a:extLst>
              <a:ext uri="{FF2B5EF4-FFF2-40B4-BE49-F238E27FC236}">
                <a16:creationId xmlns:a16="http://schemas.microsoft.com/office/drawing/2014/main" id="{1F56207F-5BCB-4151-9FDB-DDBD4FEC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663" r="9092" b="1"/>
          <a:stretch/>
        </p:blipFill>
        <p:spPr>
          <a:xfrm rot="21420000">
            <a:off x="-172618" y="-284663"/>
            <a:ext cx="11323865" cy="6300024"/>
          </a:xfrm>
          <a:custGeom>
            <a:avLst/>
            <a:gdLst/>
            <a:ahLst/>
            <a:cxnLst/>
            <a:rect l="l" t="t" r="r" b="b"/>
            <a:pathLst>
              <a:path w="11323865" h="6300024">
                <a:moveTo>
                  <a:pt x="362583" y="0"/>
                </a:moveTo>
                <a:lnTo>
                  <a:pt x="11323865" y="574457"/>
                </a:lnTo>
                <a:lnTo>
                  <a:pt x="11323865" y="6300024"/>
                </a:lnTo>
                <a:lnTo>
                  <a:pt x="0" y="6300024"/>
                </a:lnTo>
                <a:lnTo>
                  <a:pt x="330170" y="0"/>
                </a:lnTo>
                <a:close/>
              </a:path>
            </a:pathLst>
          </a:custGeom>
        </p:spPr>
      </p:pic>
      <p:sp>
        <p:nvSpPr>
          <p:cNvPr id="29" name="Freeform 19">
            <a:extLst>
              <a:ext uri="{FF2B5EF4-FFF2-40B4-BE49-F238E27FC236}">
                <a16:creationId xmlns:a16="http://schemas.microsoft.com/office/drawing/2014/main" id="{3D04C96E-CF3E-4EBA-9347-12AD2A989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657489A-1236-47A1-A5CB-0F5E9DAB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97B09-A1B6-462E-A32F-BF91A70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496980" y="3819934"/>
            <a:ext cx="10264470" cy="12500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6800" dirty="0"/>
            </a:br>
            <a:r>
              <a:rPr lang="en-US" sz="6800">
                <a:solidFill>
                  <a:schemeClr val="bg1"/>
                </a:solidFill>
              </a:rPr>
              <a:t> agf</a:t>
            </a:r>
            <a:endParaRPr lang="en-US" sz="6800" dirty="0">
              <a:solidFill>
                <a:schemeClr val="bg1"/>
              </a:solidFill>
            </a:endParaRPr>
          </a:p>
        </p:txBody>
      </p:sp>
      <p:sp>
        <p:nvSpPr>
          <p:cNvPr id="33" name="5-Point Star 12">
            <a:extLst>
              <a:ext uri="{FF2B5EF4-FFF2-40B4-BE49-F238E27FC236}">
                <a16:creationId xmlns:a16="http://schemas.microsoft.com/office/drawing/2014/main" id="{3651C7AC-D40B-412D-A4BA-1F9DD8D98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70E-D02F-408A-8E54-CFB31EF9FDEF}"/>
              </a:ext>
            </a:extLst>
          </p:cNvPr>
          <p:cNvSpPr txBox="1"/>
          <p:nvPr/>
        </p:nvSpPr>
        <p:spPr>
          <a:xfrm>
            <a:off x="5342685" y="118989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cap="all" dirty="0"/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02181FBD-8FD9-425B-86F6-FD62046700C7}"/>
              </a:ext>
            </a:extLst>
          </p:cNvPr>
          <p:cNvSpPr txBox="1"/>
          <p:nvPr/>
        </p:nvSpPr>
        <p:spPr>
          <a:xfrm>
            <a:off x="95956" y="62089"/>
            <a:ext cx="9014176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Source Sans Pro"/>
                <a:ea typeface="Source Sans Pro"/>
              </a:rPr>
              <a:t>Why sort of commitment to        quality are you willing to make up front?</a:t>
            </a:r>
            <a:r>
              <a:rPr lang="en-US" sz="2400" dirty="0">
                <a:latin typeface="Source Sans Pro"/>
                <a:ea typeface="Source Sans Pro"/>
              </a:rPr>
              <a:t> Quality control has                  been and issue with courses in the last. This topic seems like                       it will be difficult and we need </a:t>
            </a:r>
            <a:endParaRPr lang="en-US" sz="2400">
              <a:latin typeface="Impact" panose="020B0806030902050204"/>
              <a:ea typeface="Source Sans Pro"/>
            </a:endParaRPr>
          </a:p>
          <a:p>
            <a:r>
              <a:rPr lang="en-US" sz="2400" dirty="0">
                <a:latin typeface="Source Sans Pro"/>
                <a:ea typeface="Source Sans Pro"/>
              </a:rPr>
              <a:t>an instructor who can keep                         the course well taught </a:t>
            </a:r>
            <a:r>
              <a:rPr lang="en-US" sz="2400">
                <a:latin typeface="Source Sans Pro"/>
                <a:ea typeface="Source Sans Pro"/>
              </a:rPr>
              <a:t>and organized to get                                       through it successfully.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2965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7219-4B68-4D2A-91D6-1815AD83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 Says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79157B-C0A4-45D9-BDA9-6B7D0E5C3E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2325" y="1969811"/>
            <a:ext cx="6157871" cy="3634116"/>
          </a:xfr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AD61432A-1A94-48AC-AFE4-412E652A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72749" y="4162114"/>
            <a:ext cx="4043777" cy="302522"/>
          </a:xfrm>
          <a:prstGeom prst="rect">
            <a:avLst/>
          </a:prstGeom>
        </p:spPr>
      </p:pic>
      <p:pic>
        <p:nvPicPr>
          <p:cNvPr id="8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B1C22ADF-59B2-4E1D-B4B1-AE5D33A2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549275" y="4162113"/>
            <a:ext cx="4050075" cy="302522"/>
          </a:xfrm>
          <a:prstGeom prst="rect">
            <a:avLst/>
          </a:prstGeom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3A898539-EDDC-4FA0-8FA2-FBEF1FC1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201850" y="4162113"/>
            <a:ext cx="4043777" cy="302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90F8E-70F6-4737-9109-1FA192BB07D0}"/>
              </a:ext>
            </a:extLst>
          </p:cNvPr>
          <p:cNvSpPr txBox="1"/>
          <p:nvPr/>
        </p:nvSpPr>
        <p:spPr>
          <a:xfrm>
            <a:off x="9731213" y="4176276"/>
            <a:ext cx="8346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66%</a:t>
            </a:r>
          </a:p>
        </p:txBody>
      </p:sp>
    </p:spTree>
    <p:extLst>
      <p:ext uri="{BB962C8B-B14F-4D97-AF65-F5344CB8AC3E}">
        <p14:creationId xmlns:p14="http://schemas.microsoft.com/office/powerpoint/2010/main" val="16022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93A7B-8037-44C8-BDEA-ED7FF4AA4F7E}"/>
              </a:ext>
            </a:extLst>
          </p:cNvPr>
          <p:cNvSpPr txBox="1"/>
          <p:nvPr/>
        </p:nvSpPr>
        <p:spPr>
          <a:xfrm>
            <a:off x="3319760" y="2371011"/>
            <a:ext cx="586574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>
                <a:latin typeface="Source Sans Pro"/>
                <a:ea typeface="Source Sans Pro"/>
              </a:rPr>
              <a:t>What specific topics or tasks are we expected to be proficient in prior to week 1?</a:t>
            </a:r>
            <a:r>
              <a:rPr lang="en-US" sz="2400" i="1">
                <a:latin typeface="Source Sans Pro"/>
                <a:ea typeface="Source Sans Pro"/>
              </a:rPr>
              <a:t> What study / preparation materials should we use if we are not prepared for certain topics?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0576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E781D-0E69-4113-B2AC-A66244AB19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14022" y="1425195"/>
            <a:ext cx="10905066" cy="4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8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2C424-5870-46BF-B77E-0C113783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B75501-2C4C-44D8-A541-FA33D7EF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0DA5EEC-3C1B-4DE6-AB2D-2008492AC8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55412" y="1851730"/>
            <a:ext cx="10551815" cy="3522855"/>
          </a:xfrm>
        </p:spPr>
      </p:pic>
    </p:spTree>
    <p:extLst>
      <p:ext uri="{BB962C8B-B14F-4D97-AF65-F5344CB8AC3E}">
        <p14:creationId xmlns:p14="http://schemas.microsoft.com/office/powerpoint/2010/main" val="291620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0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Main Event</vt:lpstr>
      <vt:lpstr> Hi, my name is  Deep learning</vt:lpstr>
      <vt:lpstr>A student</vt:lpstr>
      <vt:lpstr>Solution</vt:lpstr>
      <vt:lpstr>Solution</vt:lpstr>
      <vt:lpstr>Survey Says</vt:lpstr>
      <vt:lpstr>Survey Says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Survey Says</vt:lpstr>
      <vt:lpstr>Survey Says</vt:lpstr>
      <vt:lpstr>Survey Says</vt:lpstr>
      <vt:lpstr>Survey Says</vt:lpstr>
      <vt:lpstr>Survey Says</vt:lpstr>
      <vt:lpstr>Math</vt:lpstr>
      <vt:lpstr>Survey Says</vt:lpstr>
      <vt:lpstr>Survey Says</vt:lpstr>
      <vt:lpstr>Survey Says</vt:lpstr>
      <vt:lpstr>Survey Says</vt:lpstr>
      <vt:lpstr>Survey Says</vt:lpstr>
      <vt:lpstr>Survey Says</vt:lpstr>
      <vt:lpstr>Survey Says</vt:lpstr>
      <vt:lpstr>Survey Says</vt:lpstr>
      <vt:lpstr>Survey Says</vt:lpstr>
      <vt:lpstr>Survey Says</vt:lpstr>
      <vt:lpstr>What  is this?</vt:lpstr>
      <vt:lpstr>What  is this?</vt:lpstr>
      <vt:lpstr>What  is this?</vt:lpstr>
      <vt:lpstr>What  is this?</vt:lpstr>
      <vt:lpstr>PowerPoint Presentation</vt:lpstr>
      <vt:lpstr>PowerPoint Presentation</vt:lpstr>
      <vt:lpstr>Reading? The monopoly board space?</vt:lpstr>
      <vt:lpstr>PowerPoint Presentation</vt:lpstr>
      <vt:lpstr>Survey Says</vt:lpstr>
      <vt:lpstr>Survey Says</vt:lpstr>
      <vt:lpstr>What's Deep Learning like?</vt:lpstr>
      <vt:lpstr>What's Deep Learning like?</vt:lpstr>
      <vt:lpstr>What's Deep Learning like?</vt:lpstr>
      <vt:lpstr>What's Deep Learning like?</vt:lpstr>
      <vt:lpstr> As much as possible,  I should think</vt:lpstr>
      <vt:lpstr> Not for us...  not enough time...</vt:lpstr>
      <vt:lpstr>  no, neural networks and deep learning first principles</vt:lpstr>
      <vt:lpstr>  oh after each class</vt:lpstr>
      <vt:lpstr>  agf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1457</cp:revision>
  <dcterms:created xsi:type="dcterms:W3CDTF">2020-12-15T17:42:43Z</dcterms:created>
  <dcterms:modified xsi:type="dcterms:W3CDTF">2020-12-17T18:52:56Z</dcterms:modified>
</cp:coreProperties>
</file>