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325" r:id="rId6"/>
    <p:sldId id="265" r:id="rId7"/>
    <p:sldId id="266" r:id="rId8"/>
    <p:sldId id="267" r:id="rId9"/>
    <p:sldId id="300" r:id="rId10"/>
    <p:sldId id="301" r:id="rId11"/>
    <p:sldId id="328" r:id="rId12"/>
    <p:sldId id="326" r:id="rId13"/>
    <p:sldId id="315" r:id="rId14"/>
    <p:sldId id="316" r:id="rId15"/>
    <p:sldId id="317" r:id="rId16"/>
    <p:sldId id="302" r:id="rId17"/>
    <p:sldId id="329" r:id="rId18"/>
    <p:sldId id="327" r:id="rId19"/>
    <p:sldId id="318" r:id="rId20"/>
    <p:sldId id="319" r:id="rId21"/>
    <p:sldId id="320" r:id="rId22"/>
    <p:sldId id="322" r:id="rId23"/>
    <p:sldId id="321" r:id="rId24"/>
    <p:sldId id="271" r:id="rId25"/>
    <p:sldId id="272" r:id="rId26"/>
    <p:sldId id="273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6" r:id="rId36"/>
    <p:sldId id="288" r:id="rId37"/>
    <p:sldId id="289" r:id="rId38"/>
    <p:sldId id="290" r:id="rId39"/>
    <p:sldId id="303" r:id="rId40"/>
    <p:sldId id="292" r:id="rId41"/>
    <p:sldId id="330" r:id="rId42"/>
    <p:sldId id="304" r:id="rId43"/>
    <p:sldId id="305" r:id="rId44"/>
    <p:sldId id="306" r:id="rId45"/>
    <p:sldId id="307" r:id="rId46"/>
    <p:sldId id="313" r:id="rId47"/>
    <p:sldId id="308" r:id="rId48"/>
    <p:sldId id="314" r:id="rId49"/>
    <p:sldId id="310" r:id="rId50"/>
    <p:sldId id="323" r:id="rId51"/>
    <p:sldId id="311" r:id="rId52"/>
    <p:sldId id="312" r:id="rId53"/>
    <p:sldId id="324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7A67BF-B852-C60C-8ABF-337CB369BBAE}" v="6" dt="2021-03-18T16:12:08.278"/>
    <p1510:client id="{4D301B38-1E24-BE9C-A5DF-1CA7F253F5D0}" v="7364" dt="2020-11-27T15:24:51.157"/>
    <p1510:client id="{91452AB8-C268-C262-D5D8-36C9BF144C07}" v="1273" dt="2020-11-28T16:48:50.790"/>
    <p1510:client id="{A58E70ED-76DF-DEC6-A25D-7F18101916C3}" v="278" dt="2021-03-24T19:51:20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rtz, Scott (gck8gd)" userId="S::gck8gd@virginia.edu::b9bb6145-a89d-4415-a5be-417b375d8448" providerId="AD" clId="Web-{4D301B38-1E24-BE9C-A5DF-1CA7F253F5D0}"/>
    <pc:docChg chg="addSld delSld modSld sldOrd">
      <pc:chgData name="Schwartz, Scott (gck8gd)" userId="S::gck8gd@virginia.edu::b9bb6145-a89d-4415-a5be-417b375d8448" providerId="AD" clId="Web-{4D301B38-1E24-BE9C-A5DF-1CA7F253F5D0}" dt="2020-11-27T15:24:51.157" v="7237" actId="14100"/>
      <pc:docMkLst>
        <pc:docMk/>
      </pc:docMkLst>
      <pc:sldChg chg="modSp">
        <pc:chgData name="Schwartz, Scott (gck8gd)" userId="S::gck8gd@virginia.edu::b9bb6145-a89d-4415-a5be-417b375d8448" providerId="AD" clId="Web-{4D301B38-1E24-BE9C-A5DF-1CA7F253F5D0}" dt="2020-11-26T16:25:13.853" v="5" actId="20577"/>
        <pc:sldMkLst>
          <pc:docMk/>
          <pc:sldMk cId="3601082625" sldId="256"/>
        </pc:sldMkLst>
        <pc:spChg chg="mod">
          <ac:chgData name="Schwartz, Scott (gck8gd)" userId="S::gck8gd@virginia.edu::b9bb6145-a89d-4415-a5be-417b375d8448" providerId="AD" clId="Web-{4D301B38-1E24-BE9C-A5DF-1CA7F253F5D0}" dt="2020-11-26T16:25:11.587" v="4" actId="20577"/>
          <ac:spMkLst>
            <pc:docMk/>
            <pc:sldMk cId="3601082625" sldId="256"/>
            <ac:spMk id="2" creationId="{00000000-0000-0000-0000-000000000000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16:25:13.853" v="5" actId="20577"/>
          <ac:spMkLst>
            <pc:docMk/>
            <pc:sldMk cId="3601082625" sldId="256"/>
            <ac:spMk id="3" creationId="{00000000-0000-0000-0000-000000000000}"/>
          </ac:spMkLst>
        </pc:spChg>
      </pc:sldChg>
      <pc:sldChg chg="delSp modSp new del">
        <pc:chgData name="Schwartz, Scott (gck8gd)" userId="S::gck8gd@virginia.edu::b9bb6145-a89d-4415-a5be-417b375d8448" providerId="AD" clId="Web-{4D301B38-1E24-BE9C-A5DF-1CA7F253F5D0}" dt="2020-11-26T16:37:49.548" v="316"/>
        <pc:sldMkLst>
          <pc:docMk/>
          <pc:sldMk cId="3227940482" sldId="257"/>
        </pc:sldMkLst>
        <pc:spChg chg="mod">
          <ac:chgData name="Schwartz, Scott (gck8gd)" userId="S::gck8gd@virginia.edu::b9bb6145-a89d-4415-a5be-417b375d8448" providerId="AD" clId="Web-{4D301B38-1E24-BE9C-A5DF-1CA7F253F5D0}" dt="2020-11-26T16:25:45.932" v="13" actId="20577"/>
          <ac:spMkLst>
            <pc:docMk/>
            <pc:sldMk cId="3227940482" sldId="257"/>
            <ac:spMk id="2" creationId="{8DFEC15B-8124-498C-B238-C6B9A35BC95E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16:25:48.635" v="16"/>
          <ac:spMkLst>
            <pc:docMk/>
            <pc:sldMk cId="3227940482" sldId="257"/>
            <ac:spMk id="3" creationId="{930E721D-8AAF-417C-AFC7-F40645F9F8D4}"/>
          </ac:spMkLst>
        </pc:spChg>
      </pc:sldChg>
      <pc:sldChg chg="addSp delSp modSp new del modTransition">
        <pc:chgData name="Schwartz, Scott (gck8gd)" userId="S::gck8gd@virginia.edu::b9bb6145-a89d-4415-a5be-417b375d8448" providerId="AD" clId="Web-{4D301B38-1E24-BE9C-A5DF-1CA7F253F5D0}" dt="2020-11-26T16:44:40.216" v="433"/>
        <pc:sldMkLst>
          <pc:docMk/>
          <pc:sldMk cId="2065672968" sldId="258"/>
        </pc:sldMkLst>
        <pc:spChg chg="mod">
          <ac:chgData name="Schwartz, Scott (gck8gd)" userId="S::gck8gd@virginia.edu::b9bb6145-a89d-4415-a5be-417b375d8448" providerId="AD" clId="Web-{4D301B38-1E24-BE9C-A5DF-1CA7F253F5D0}" dt="2020-11-26T16:29:04.501" v="126" actId="20577"/>
          <ac:spMkLst>
            <pc:docMk/>
            <pc:sldMk cId="2065672968" sldId="258"/>
            <ac:spMk id="2" creationId="{4C352C8A-550B-472F-AE82-8B7F2586664A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16:39:56.614" v="357" actId="20577"/>
          <ac:spMkLst>
            <pc:docMk/>
            <pc:sldMk cId="2065672968" sldId="258"/>
            <ac:spMk id="3" creationId="{6036C8EC-4C3E-4E02-8FCE-9F990356C4C8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16:37:48.266" v="315"/>
          <ac:spMkLst>
            <pc:docMk/>
            <pc:sldMk cId="2065672968" sldId="258"/>
            <ac:spMk id="4" creationId="{A8FCE31C-3350-47C7-87FB-2B8AEBBD705C}"/>
          </ac:spMkLst>
        </pc:spChg>
      </pc:sldChg>
      <pc:sldChg chg="addSp delSp modSp new del">
        <pc:chgData name="Schwartz, Scott (gck8gd)" userId="S::gck8gd@virginia.edu::b9bb6145-a89d-4415-a5be-417b375d8448" providerId="AD" clId="Web-{4D301B38-1E24-BE9C-A5DF-1CA7F253F5D0}" dt="2020-11-26T16:37:50.798" v="317"/>
        <pc:sldMkLst>
          <pc:docMk/>
          <pc:sldMk cId="1113199762" sldId="259"/>
        </pc:sldMkLst>
        <pc:spChg chg="del mod">
          <ac:chgData name="Schwartz, Scott (gck8gd)" userId="S::gck8gd@virginia.edu::b9bb6145-a89d-4415-a5be-417b375d8448" providerId="AD" clId="Web-{4D301B38-1E24-BE9C-A5DF-1CA7F253F5D0}" dt="2020-11-26T16:36:17.498" v="291"/>
          <ac:spMkLst>
            <pc:docMk/>
            <pc:sldMk cId="1113199762" sldId="259"/>
            <ac:spMk id="3" creationId="{214E013F-1DAE-4C0B-AAAF-483A0BD3F920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16:36:17.498" v="291"/>
          <ac:spMkLst>
            <pc:docMk/>
            <pc:sldMk cId="1113199762" sldId="259"/>
            <ac:spMk id="5" creationId="{4E5A6B73-30C9-4C5E-9FD4-14304B31E779}"/>
          </ac:spMkLst>
        </pc:spChg>
      </pc:sldChg>
      <pc:sldChg chg="delSp modSp add del replId">
        <pc:chgData name="Schwartz, Scott (gck8gd)" userId="S::gck8gd@virginia.edu::b9bb6145-a89d-4415-a5be-417b375d8448" providerId="AD" clId="Web-{4D301B38-1E24-BE9C-A5DF-1CA7F253F5D0}" dt="2020-11-26T16:49:54.179" v="566"/>
        <pc:sldMkLst>
          <pc:docMk/>
          <pc:sldMk cId="1089246954" sldId="260"/>
        </pc:sldMkLst>
        <pc:spChg chg="mod">
          <ac:chgData name="Schwartz, Scott (gck8gd)" userId="S::gck8gd@virginia.edu::b9bb6145-a89d-4415-a5be-417b375d8448" providerId="AD" clId="Web-{4D301B38-1E24-BE9C-A5DF-1CA7F253F5D0}" dt="2020-11-26T16:44:13.200" v="421" actId="1076"/>
          <ac:spMkLst>
            <pc:docMk/>
            <pc:sldMk cId="1089246954" sldId="260"/>
            <ac:spMk id="3" creationId="{6036C8EC-4C3E-4E02-8FCE-9F990356C4C8}"/>
          </ac:spMkLst>
        </pc:spChg>
        <pc:spChg chg="del mod">
          <ac:chgData name="Schwartz, Scott (gck8gd)" userId="S::gck8gd@virginia.edu::b9bb6145-a89d-4415-a5be-417b375d8448" providerId="AD" clId="Web-{4D301B38-1E24-BE9C-A5DF-1CA7F253F5D0}" dt="2020-11-26T16:44:38.372" v="432"/>
          <ac:spMkLst>
            <pc:docMk/>
            <pc:sldMk cId="1089246954" sldId="260"/>
            <ac:spMk id="4" creationId="{A8FCE31C-3350-47C7-87FB-2B8AEBBD705C}"/>
          </ac:spMkLst>
        </pc:spChg>
      </pc:sldChg>
      <pc:sldChg chg="addSp modSp add del replId">
        <pc:chgData name="Schwartz, Scott (gck8gd)" userId="S::gck8gd@virginia.edu::b9bb6145-a89d-4415-a5be-417b375d8448" providerId="AD" clId="Web-{4D301B38-1E24-BE9C-A5DF-1CA7F253F5D0}" dt="2020-11-26T16:49:55.054" v="567"/>
        <pc:sldMkLst>
          <pc:docMk/>
          <pc:sldMk cId="1751145425" sldId="261"/>
        </pc:sldMkLst>
        <pc:spChg chg="mod">
          <ac:chgData name="Schwartz, Scott (gck8gd)" userId="S::gck8gd@virginia.edu::b9bb6145-a89d-4415-a5be-417b375d8448" providerId="AD" clId="Web-{4D301B38-1E24-BE9C-A5DF-1CA7F253F5D0}" dt="2020-11-26T16:44:57.170" v="438" actId="20577"/>
          <ac:spMkLst>
            <pc:docMk/>
            <pc:sldMk cId="1751145425" sldId="261"/>
            <ac:spMk id="4" creationId="{A8FCE31C-3350-47C7-87FB-2B8AEBBD705C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16:45:28.405" v="464" actId="20577"/>
          <ac:spMkLst>
            <pc:docMk/>
            <pc:sldMk cId="1751145425" sldId="261"/>
            <ac:spMk id="5" creationId="{597C37AE-7787-4AA4-B8E7-34A89F7652A1}"/>
          </ac:spMkLst>
        </pc:spChg>
      </pc:sldChg>
      <pc:sldChg chg="addSp delSp modSp add replId">
        <pc:chgData name="Schwartz, Scott (gck8gd)" userId="S::gck8gd@virginia.edu::b9bb6145-a89d-4415-a5be-417b375d8448" providerId="AD" clId="Web-{4D301B38-1E24-BE9C-A5DF-1CA7F253F5D0}" dt="2020-11-26T17:52:38.571" v="1482" actId="20577"/>
        <pc:sldMkLst>
          <pc:docMk/>
          <pc:sldMk cId="2082559890" sldId="262"/>
        </pc:sldMkLst>
        <pc:spChg chg="mod">
          <ac:chgData name="Schwartz, Scott (gck8gd)" userId="S::gck8gd@virginia.edu::b9bb6145-a89d-4415-a5be-417b375d8448" providerId="AD" clId="Web-{4D301B38-1E24-BE9C-A5DF-1CA7F253F5D0}" dt="2020-11-26T17:52:38.571" v="1482" actId="20577"/>
          <ac:spMkLst>
            <pc:docMk/>
            <pc:sldMk cId="2082559890" sldId="262"/>
            <ac:spMk id="2" creationId="{4C352C8A-550B-472F-AE82-8B7F2586664A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16:53:38.123" v="605" actId="20577"/>
          <ac:spMkLst>
            <pc:docMk/>
            <pc:sldMk cId="2082559890" sldId="262"/>
            <ac:spMk id="3" creationId="{6036C8EC-4C3E-4E02-8FCE-9F990356C4C8}"/>
          </ac:spMkLst>
        </pc:spChg>
        <pc:spChg chg="del mod">
          <ac:chgData name="Schwartz, Scott (gck8gd)" userId="S::gck8gd@virginia.edu::b9bb6145-a89d-4415-a5be-417b375d8448" providerId="AD" clId="Web-{4D301B38-1E24-BE9C-A5DF-1CA7F253F5D0}" dt="2020-11-26T16:50:01.632" v="569"/>
          <ac:spMkLst>
            <pc:docMk/>
            <pc:sldMk cId="2082559890" sldId="262"/>
            <ac:spMk id="4" creationId="{A8FCE31C-3350-47C7-87FB-2B8AEBBD705C}"/>
          </ac:spMkLst>
        </pc:spChg>
        <pc:spChg chg="del mod">
          <ac:chgData name="Schwartz, Scott (gck8gd)" userId="S::gck8gd@virginia.edu::b9bb6145-a89d-4415-a5be-417b375d8448" providerId="AD" clId="Web-{4D301B38-1E24-BE9C-A5DF-1CA7F253F5D0}" dt="2020-11-26T16:51:06.837" v="576"/>
          <ac:spMkLst>
            <pc:docMk/>
            <pc:sldMk cId="2082559890" sldId="262"/>
            <ac:spMk id="5" creationId="{597C37AE-7787-4AA4-B8E7-34A89F7652A1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16:49:59.319" v="568"/>
          <ac:spMkLst>
            <pc:docMk/>
            <pc:sldMk cId="2082559890" sldId="262"/>
            <ac:spMk id="6" creationId="{F906223F-7894-4E17-839E-08784DE997A2}"/>
          </ac:spMkLst>
        </pc:spChg>
        <pc:spChg chg="add del">
          <ac:chgData name="Schwartz, Scott (gck8gd)" userId="S::gck8gd@virginia.edu::b9bb6145-a89d-4415-a5be-417b375d8448" providerId="AD" clId="Web-{4D301B38-1E24-BE9C-A5DF-1CA7F253F5D0}" dt="2020-11-26T16:49:42.741" v="561"/>
          <ac:spMkLst>
            <pc:docMk/>
            <pc:sldMk cId="2082559890" sldId="262"/>
            <ac:spMk id="8" creationId="{0EDA6695-8351-4C05-A237-B3DC86F40292}"/>
          </ac:spMkLst>
        </pc:spChg>
        <pc:spChg chg="add del">
          <ac:chgData name="Schwartz, Scott (gck8gd)" userId="S::gck8gd@virginia.edu::b9bb6145-a89d-4415-a5be-417b375d8448" providerId="AD" clId="Web-{4D301B38-1E24-BE9C-A5DF-1CA7F253F5D0}" dt="2020-11-26T16:49:47.632" v="563"/>
          <ac:spMkLst>
            <pc:docMk/>
            <pc:sldMk cId="2082559890" sldId="262"/>
            <ac:spMk id="10" creationId="{BFC7120E-B9A6-45BF-91C2-EFCEEEFC0A28}"/>
          </ac:spMkLst>
        </pc:spChg>
      </pc:sldChg>
      <pc:sldChg chg="addSp delSp modSp add replId">
        <pc:chgData name="Schwartz, Scott (gck8gd)" userId="S::gck8gd@virginia.edu::b9bb6145-a89d-4415-a5be-417b375d8448" providerId="AD" clId="Web-{4D301B38-1E24-BE9C-A5DF-1CA7F253F5D0}" dt="2020-11-26T18:11:50.668" v="1788" actId="20577"/>
        <pc:sldMkLst>
          <pc:docMk/>
          <pc:sldMk cId="243392083" sldId="263"/>
        </pc:sldMkLst>
        <pc:spChg chg="mod">
          <ac:chgData name="Schwartz, Scott (gck8gd)" userId="S::gck8gd@virginia.edu::b9bb6145-a89d-4415-a5be-417b375d8448" providerId="AD" clId="Web-{4D301B38-1E24-BE9C-A5DF-1CA7F253F5D0}" dt="2020-11-26T17:52:43.368" v="1488" actId="20577"/>
          <ac:spMkLst>
            <pc:docMk/>
            <pc:sldMk cId="243392083" sldId="263"/>
            <ac:spMk id="2" creationId="{4C352C8A-550B-472F-AE82-8B7F2586664A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16:53:35.685" v="603" actId="20577"/>
          <ac:spMkLst>
            <pc:docMk/>
            <pc:sldMk cId="243392083" sldId="263"/>
            <ac:spMk id="3" creationId="{6036C8EC-4C3E-4E02-8FCE-9F990356C4C8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18:11:50.668" v="1788" actId="20577"/>
          <ac:spMkLst>
            <pc:docMk/>
            <pc:sldMk cId="243392083" sldId="263"/>
            <ac:spMk id="4" creationId="{A8FCE31C-3350-47C7-87FB-2B8AEBBD705C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16:50:18.273" v="571"/>
          <ac:spMkLst>
            <pc:docMk/>
            <pc:sldMk cId="243392083" sldId="263"/>
            <ac:spMk id="5" creationId="{597C37AE-7787-4AA4-B8E7-34A89F7652A1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16:50:06.898" v="570"/>
          <ac:spMkLst>
            <pc:docMk/>
            <pc:sldMk cId="243392083" sldId="263"/>
            <ac:spMk id="6" creationId="{F906223F-7894-4E17-839E-08784DE997A2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16:51:08.368" v="577"/>
          <ac:spMkLst>
            <pc:docMk/>
            <pc:sldMk cId="243392083" sldId="263"/>
            <ac:spMk id="7" creationId="{4D6506DB-5522-4747-BADB-C9E9D5344B63}"/>
          </ac:spMkLst>
        </pc:spChg>
      </pc:sldChg>
      <pc:sldChg chg="addSp modSp add replId">
        <pc:chgData name="Schwartz, Scott (gck8gd)" userId="S::gck8gd@virginia.edu::b9bb6145-a89d-4415-a5be-417b375d8448" providerId="AD" clId="Web-{4D301B38-1E24-BE9C-A5DF-1CA7F253F5D0}" dt="2020-11-26T18:12:27.044" v="1793" actId="20577"/>
        <pc:sldMkLst>
          <pc:docMk/>
          <pc:sldMk cId="3159802811" sldId="264"/>
        </pc:sldMkLst>
        <pc:spChg chg="mod">
          <ac:chgData name="Schwartz, Scott (gck8gd)" userId="S::gck8gd@virginia.edu::b9bb6145-a89d-4415-a5be-417b375d8448" providerId="AD" clId="Web-{4D301B38-1E24-BE9C-A5DF-1CA7F253F5D0}" dt="2020-11-26T17:52:48.259" v="1493" actId="20577"/>
          <ac:spMkLst>
            <pc:docMk/>
            <pc:sldMk cId="3159802811" sldId="264"/>
            <ac:spMk id="2" creationId="{4C352C8A-550B-472F-AE82-8B7F2586664A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16:54:23.015" v="610" actId="20577"/>
          <ac:spMkLst>
            <pc:docMk/>
            <pc:sldMk cId="3159802811" sldId="264"/>
            <ac:spMk id="3" creationId="{6036C8EC-4C3E-4E02-8FCE-9F990356C4C8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18:12:27.044" v="1793" actId="20577"/>
          <ac:spMkLst>
            <pc:docMk/>
            <pc:sldMk cId="3159802811" sldId="264"/>
            <ac:spMk id="4" creationId="{A8FCE31C-3350-47C7-87FB-2B8AEBBD705C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16:54:38.265" v="625" actId="20577"/>
          <ac:spMkLst>
            <pc:docMk/>
            <pc:sldMk cId="3159802811" sldId="264"/>
            <ac:spMk id="6" creationId="{F906223F-7894-4E17-839E-08784DE997A2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16:50:24.773" v="573" actId="1076"/>
          <ac:spMkLst>
            <pc:docMk/>
            <pc:sldMk cId="3159802811" sldId="264"/>
            <ac:spMk id="7" creationId="{A1D8E468-3AB5-427C-84E3-91415849458D}"/>
          </ac:spMkLst>
        </pc:spChg>
      </pc:sldChg>
      <pc:sldChg chg="addSp delSp modSp new mod setBg">
        <pc:chgData name="Schwartz, Scott (gck8gd)" userId="S::gck8gd@virginia.edu::b9bb6145-a89d-4415-a5be-417b375d8448" providerId="AD" clId="Web-{4D301B38-1E24-BE9C-A5DF-1CA7F253F5D0}" dt="2020-11-26T19:47:10.259" v="3447" actId="20577"/>
        <pc:sldMkLst>
          <pc:docMk/>
          <pc:sldMk cId="161167580" sldId="265"/>
        </pc:sldMkLst>
        <pc:spChg chg="del mod">
          <ac:chgData name="Schwartz, Scott (gck8gd)" userId="S::gck8gd@virginia.edu::b9bb6145-a89d-4415-a5be-417b375d8448" providerId="AD" clId="Web-{4D301B38-1E24-BE9C-A5DF-1CA7F253F5D0}" dt="2020-11-26T17:01:27.731" v="727"/>
          <ac:spMkLst>
            <pc:docMk/>
            <pc:sldMk cId="161167580" sldId="265"/>
            <ac:spMk id="2" creationId="{72607170-9E4D-47BD-8DE8-715EDB319ECE}"/>
          </ac:spMkLst>
        </pc:spChg>
        <pc:spChg chg="del mod">
          <ac:chgData name="Schwartz, Scott (gck8gd)" userId="S::gck8gd@virginia.edu::b9bb6145-a89d-4415-a5be-417b375d8448" providerId="AD" clId="Web-{4D301B38-1E24-BE9C-A5DF-1CA7F253F5D0}" dt="2020-11-26T16:51:34.463" v="579"/>
          <ac:spMkLst>
            <pc:docMk/>
            <pc:sldMk cId="161167580" sldId="265"/>
            <ac:spMk id="3" creationId="{2430980D-FC4D-47B9-B99A-CD83FE984CBA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16:57:31.567" v="677"/>
          <ac:spMkLst>
            <pc:docMk/>
            <pc:sldMk cId="161167580" sldId="265"/>
            <ac:spMk id="4" creationId="{ADB817BF-6C5F-43C1-9573-214A1A9E7CDB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17:31:40.441" v="1185"/>
          <ac:spMkLst>
            <pc:docMk/>
            <pc:sldMk cId="161167580" sldId="265"/>
            <ac:spMk id="5" creationId="{E795A598-3FED-4D4C-B462-D3223A4485F1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19:47:10.259" v="3447" actId="20577"/>
          <ac:spMkLst>
            <pc:docMk/>
            <pc:sldMk cId="161167580" sldId="265"/>
            <ac:spMk id="6" creationId="{6DB4F722-B1D3-4866-A5D1-3E290A143F13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17:31:42.737" v="1186"/>
          <ac:spMkLst>
            <pc:docMk/>
            <pc:sldMk cId="161167580" sldId="265"/>
            <ac:spMk id="7" creationId="{D12F2B58-B7F4-4B03-8DCD-E44C58A6509D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16:50:49.649" v="575"/>
          <ac:spMkLst>
            <pc:docMk/>
            <pc:sldMk cId="161167580" sldId="265"/>
            <ac:spMk id="8" creationId="{BA75F4A0-FEAF-4F1B-9C48-7688BF9D4148}"/>
          </ac:spMkLst>
        </pc:spChg>
        <pc:spChg chg="add del mod ord">
          <ac:chgData name="Schwartz, Scott (gck8gd)" userId="S::gck8gd@virginia.edu::b9bb6145-a89d-4415-a5be-417b375d8448" providerId="AD" clId="Web-{4D301B38-1E24-BE9C-A5DF-1CA7F253F5D0}" dt="2020-11-26T17:31:26.768" v="1182"/>
          <ac:spMkLst>
            <pc:docMk/>
            <pc:sldMk cId="161167580" sldId="265"/>
            <ac:spMk id="9" creationId="{6ED40AAF-A1B6-444B-9D94-8BBB1E768EE4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16:50:49.649" v="575"/>
          <ac:spMkLst>
            <pc:docMk/>
            <pc:sldMk cId="161167580" sldId="265"/>
            <ac:spMk id="10" creationId="{F1EC79F3-0DE6-47BA-9C5C-039C54F4AC27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17:31:34.393" v="1184"/>
          <ac:spMkLst>
            <pc:docMk/>
            <pc:sldMk cId="161167580" sldId="265"/>
            <ac:spMk id="11" creationId="{076D2628-32D1-4C90-BEED-37D7CEFF4A71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16:50:49.649" v="575"/>
          <ac:spMkLst>
            <pc:docMk/>
            <pc:sldMk cId="161167580" sldId="265"/>
            <ac:spMk id="12" creationId="{C86C2B07-2A41-4CB1-9C51-F037AF41765C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17:18:17.136" v="925"/>
          <ac:spMkLst>
            <pc:docMk/>
            <pc:sldMk cId="161167580" sldId="265"/>
            <ac:spMk id="13" creationId="{0822B711-5CBD-454D-9470-AD1B8BB7B3E4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16:50:49.649" v="575"/>
          <ac:spMkLst>
            <pc:docMk/>
            <pc:sldMk cId="161167580" sldId="265"/>
            <ac:spMk id="14" creationId="{A3F67AAC-C977-4759-A5C8-6BC998F963D3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17:24:33.662" v="1031" actId="20577"/>
          <ac:spMkLst>
            <pc:docMk/>
            <pc:sldMk cId="161167580" sldId="265"/>
            <ac:spMk id="15" creationId="{CE16517D-670D-4980-BCFD-FEBAF38DEB2C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17:31:29.143" v="1183"/>
          <ac:spMkLst>
            <pc:docMk/>
            <pc:sldMk cId="161167580" sldId="265"/>
            <ac:spMk id="16" creationId="{7E6629F1-884F-4A0D-9D15-0B0A7E7281FD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17:20:49.312" v="968"/>
          <ac:spMkLst>
            <pc:docMk/>
            <pc:sldMk cId="161167580" sldId="265"/>
            <ac:spMk id="17" creationId="{9A9CDB00-A125-4A48-878E-A1DF7DF17366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17:25:28.352" v="1050"/>
          <ac:spMkLst>
            <pc:docMk/>
            <pc:sldMk cId="161167580" sldId="265"/>
            <ac:spMk id="18" creationId="{8C76CC1A-7DA2-451E-8715-475326CFB1AC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17:31:24.706" v="1181"/>
          <ac:spMkLst>
            <pc:docMk/>
            <pc:sldMk cId="161167580" sldId="265"/>
            <ac:spMk id="19" creationId="{5B6DCA2B-9B56-4098-B6B7-081D3CF995BB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17:29:59.547" v="1172"/>
          <ac:spMkLst>
            <pc:docMk/>
            <pc:sldMk cId="161167580" sldId="265"/>
            <ac:spMk id="20" creationId="{AD0D64AD-24A9-497B-9287-1D9737972FD6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17:51:38.757" v="1457" actId="1076"/>
          <ac:spMkLst>
            <pc:docMk/>
            <pc:sldMk cId="161167580" sldId="265"/>
            <ac:spMk id="22" creationId="{9229F33A-5A40-4691-941E-8D2C6AEEA0FC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18:03:47.278" v="1729" actId="1076"/>
          <ac:spMkLst>
            <pc:docMk/>
            <pc:sldMk cId="161167580" sldId="265"/>
            <ac:spMk id="23" creationId="{B6E31566-18EF-4614-AC02-0B6A071658CA}"/>
          </ac:spMkLst>
        </pc:spChg>
      </pc:sldChg>
      <pc:sldChg chg="add del replId">
        <pc:chgData name="Schwartz, Scott (gck8gd)" userId="S::gck8gd@virginia.edu::b9bb6145-a89d-4415-a5be-417b375d8448" providerId="AD" clId="Web-{4D301B38-1E24-BE9C-A5DF-1CA7F253F5D0}" dt="2020-11-26T17:30:33.751" v="1175"/>
        <pc:sldMkLst>
          <pc:docMk/>
          <pc:sldMk cId="487455315" sldId="266"/>
        </pc:sldMkLst>
      </pc:sldChg>
      <pc:sldChg chg="addSp delSp modSp add replId">
        <pc:chgData name="Schwartz, Scott (gck8gd)" userId="S::gck8gd@virginia.edu::b9bb6145-a89d-4415-a5be-417b375d8448" providerId="AD" clId="Web-{4D301B38-1E24-BE9C-A5DF-1CA7F253F5D0}" dt="2020-11-26T19:47:14.540" v="3449" actId="20577"/>
        <pc:sldMkLst>
          <pc:docMk/>
          <pc:sldMk cId="2933978166" sldId="266"/>
        </pc:sldMkLst>
        <pc:spChg chg="add del mod">
          <ac:chgData name="Schwartz, Scott (gck8gd)" userId="S::gck8gd@virginia.edu::b9bb6145-a89d-4415-a5be-417b375d8448" providerId="AD" clId="Web-{4D301B38-1E24-BE9C-A5DF-1CA7F253F5D0}" dt="2020-11-26T17:48:18.345" v="1424"/>
          <ac:spMkLst>
            <pc:docMk/>
            <pc:sldMk cId="2933978166" sldId="266"/>
            <ac:spMk id="2" creationId="{27695F7D-A7EE-4B67-9C8A-64B4681495D3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17:44:01.603" v="1347"/>
          <ac:spMkLst>
            <pc:docMk/>
            <pc:sldMk cId="2933978166" sldId="266"/>
            <ac:spMk id="3" creationId="{C7B83DC4-E1BF-4631-B628-E7B13D5B9CD9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17:48:23.095" v="1427"/>
          <ac:spMkLst>
            <pc:docMk/>
            <pc:sldMk cId="2933978166" sldId="266"/>
            <ac:spMk id="4" creationId="{1B952D11-5ECC-4DAF-96F7-6DB4E1E64BC1}"/>
          </ac:spMkLst>
        </pc:spChg>
        <pc:spChg chg="del mod">
          <ac:chgData name="Schwartz, Scott (gck8gd)" userId="S::gck8gd@virginia.edu::b9bb6145-a89d-4415-a5be-417b375d8448" providerId="AD" clId="Web-{4D301B38-1E24-BE9C-A5DF-1CA7F253F5D0}" dt="2020-11-26T19:38:34.134" v="3387"/>
          <ac:spMkLst>
            <pc:docMk/>
            <pc:sldMk cId="2933978166" sldId="266"/>
            <ac:spMk id="5" creationId="{E795A598-3FED-4D4C-B462-D3223A4485F1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19:47:14.540" v="3449" actId="20577"/>
          <ac:spMkLst>
            <pc:docMk/>
            <pc:sldMk cId="2933978166" sldId="266"/>
            <ac:spMk id="6" creationId="{6DB4F722-B1D3-4866-A5D1-3E290A143F13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17:44:00.572" v="1346"/>
          <ac:spMkLst>
            <pc:docMk/>
            <pc:sldMk cId="2933978166" sldId="266"/>
            <ac:spMk id="7" creationId="{D12F2B58-B7F4-4B03-8DCD-E44C58A6509D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17:32:30.801" v="1196"/>
          <ac:spMkLst>
            <pc:docMk/>
            <pc:sldMk cId="2933978166" sldId="266"/>
            <ac:spMk id="9" creationId="{6ED40AAF-A1B6-444B-9D94-8BBB1E768EE4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17:32:36.052" v="1199"/>
          <ac:spMkLst>
            <pc:docMk/>
            <pc:sldMk cId="2933978166" sldId="266"/>
            <ac:spMk id="11" creationId="{076D2628-32D1-4C90-BEED-37D7CEFF4A71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19:37:38.726" v="3378"/>
          <ac:spMkLst>
            <pc:docMk/>
            <pc:sldMk cId="2933978166" sldId="266"/>
            <ac:spMk id="13" creationId="{BAD77CB1-44BB-42ED-8C08-3EC0A87935F7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17:32:32.317" v="1197"/>
          <ac:spMkLst>
            <pc:docMk/>
            <pc:sldMk cId="2933978166" sldId="266"/>
            <ac:spMk id="16" creationId="{7E6629F1-884F-4A0D-9D15-0B0A7E7281FD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17:32:34.520" v="1198"/>
          <ac:spMkLst>
            <pc:docMk/>
            <pc:sldMk cId="2933978166" sldId="266"/>
            <ac:spMk id="19" creationId="{5B6DCA2B-9B56-4098-B6B7-081D3CF995BB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17:52:04.101" v="1466"/>
          <ac:spMkLst>
            <pc:docMk/>
            <pc:sldMk cId="2933978166" sldId="266"/>
            <ac:spMk id="22" creationId="{9229F33A-5A40-4691-941E-8D2C6AEEA0FC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17:51:42.491" v="1458"/>
          <ac:spMkLst>
            <pc:docMk/>
            <pc:sldMk cId="2933978166" sldId="266"/>
            <ac:spMk id="24" creationId="{F96E38CA-E2F0-4C8F-9197-1EEEB1785817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17:52:13.492" v="1467"/>
          <ac:spMkLst>
            <pc:docMk/>
            <pc:sldMk cId="2933978166" sldId="266"/>
            <ac:spMk id="26" creationId="{52CD38E1-C873-46B4-B69D-0880A797EE52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19:38:22.821" v="3386" actId="1076"/>
          <ac:spMkLst>
            <pc:docMk/>
            <pc:sldMk cId="2933978166" sldId="266"/>
            <ac:spMk id="28" creationId="{F7B4C8A3-35DB-4217-8246-3B1285F44E4A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19:44:25.332" v="3423"/>
          <ac:spMkLst>
            <pc:docMk/>
            <pc:sldMk cId="2933978166" sldId="266"/>
            <ac:spMk id="30" creationId="{C4A200D9-C92B-410F-B27B-EE5BFA52D6A1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19:44:25.957" v="3424"/>
          <ac:spMkLst>
            <pc:docMk/>
            <pc:sldMk cId="2933978166" sldId="266"/>
            <ac:spMk id="32" creationId="{07F13048-2360-4D1B-817E-0FF9087C1E9A}"/>
          </ac:spMkLst>
        </pc:spChg>
      </pc:sldChg>
      <pc:sldChg chg="addSp delSp modSp add replId">
        <pc:chgData name="Schwartz, Scott (gck8gd)" userId="S::gck8gd@virginia.edu::b9bb6145-a89d-4415-a5be-417b375d8448" providerId="AD" clId="Web-{4D301B38-1E24-BE9C-A5DF-1CA7F253F5D0}" dt="2020-11-26T21:52:52.231" v="5082" actId="14100"/>
        <pc:sldMkLst>
          <pc:docMk/>
          <pc:sldMk cId="3860985931" sldId="267"/>
        </pc:sldMkLst>
        <pc:spChg chg="add del mod">
          <ac:chgData name="Schwartz, Scott (gck8gd)" userId="S::gck8gd@virginia.edu::b9bb6145-a89d-4415-a5be-417b375d8448" providerId="AD" clId="Web-{4D301B38-1E24-BE9C-A5DF-1CA7F253F5D0}" dt="2020-11-26T17:47:14.640" v="1398"/>
          <ac:spMkLst>
            <pc:docMk/>
            <pc:sldMk cId="3860985931" sldId="267"/>
            <ac:spMk id="3" creationId="{F8367BD4-F9F6-4EDB-94A9-8ABAEC6400FA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17:47:41.156" v="1415"/>
          <ac:spMkLst>
            <pc:docMk/>
            <pc:sldMk cId="3860985931" sldId="267"/>
            <ac:spMk id="4" creationId="{64C7F1CE-DBCE-431E-889F-D673FB2EBCCE}"/>
          </ac:spMkLst>
        </pc:spChg>
        <pc:spChg chg="del mod">
          <ac:chgData name="Schwartz, Scott (gck8gd)" userId="S::gck8gd@virginia.edu::b9bb6145-a89d-4415-a5be-417b375d8448" providerId="AD" clId="Web-{4D301B38-1E24-BE9C-A5DF-1CA7F253F5D0}" dt="2020-11-26T18:06:10.346" v="1757"/>
          <ac:spMkLst>
            <pc:docMk/>
            <pc:sldMk cId="3860985931" sldId="267"/>
            <ac:spMk id="5" creationId="{E795A598-3FED-4D4C-B462-D3223A4485F1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19:46:59.071" v="3445" actId="20577"/>
          <ac:spMkLst>
            <pc:docMk/>
            <pc:sldMk cId="3860985931" sldId="267"/>
            <ac:spMk id="6" creationId="{6DB4F722-B1D3-4866-A5D1-3E290A143F13}"/>
          </ac:spMkLst>
        </pc:spChg>
        <pc:spChg chg="mod ord">
          <ac:chgData name="Schwartz, Scott (gck8gd)" userId="S::gck8gd@virginia.edu::b9bb6145-a89d-4415-a5be-417b375d8448" providerId="AD" clId="Web-{4D301B38-1E24-BE9C-A5DF-1CA7F253F5D0}" dt="2020-11-26T17:49:57.285" v="1443"/>
          <ac:spMkLst>
            <pc:docMk/>
            <pc:sldMk cId="3860985931" sldId="267"/>
            <ac:spMk id="7" creationId="{D12F2B58-B7F4-4B03-8DCD-E44C58A6509D}"/>
          </ac:spMkLst>
        </pc:spChg>
        <pc:spChg chg="ord">
          <ac:chgData name="Schwartz, Scott (gck8gd)" userId="S::gck8gd@virginia.edu::b9bb6145-a89d-4415-a5be-417b375d8448" providerId="AD" clId="Web-{4D301B38-1E24-BE9C-A5DF-1CA7F253F5D0}" dt="2020-11-26T17:38:58.719" v="1280"/>
          <ac:spMkLst>
            <pc:docMk/>
            <pc:sldMk cId="3860985931" sldId="267"/>
            <ac:spMk id="8" creationId="{BA75F4A0-FEAF-4F1B-9C48-7688BF9D4148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17:41:24.583" v="1314" actId="14100"/>
          <ac:spMkLst>
            <pc:docMk/>
            <pc:sldMk cId="3860985931" sldId="267"/>
            <ac:spMk id="9" creationId="{6ED40AAF-A1B6-444B-9D94-8BBB1E768EE4}"/>
          </ac:spMkLst>
        </pc:spChg>
        <pc:spChg chg="del mod">
          <ac:chgData name="Schwartz, Scott (gck8gd)" userId="S::gck8gd@virginia.edu::b9bb6145-a89d-4415-a5be-417b375d8448" providerId="AD" clId="Web-{4D301B38-1E24-BE9C-A5DF-1CA7F253F5D0}" dt="2020-11-26T17:46:36.029" v="1386"/>
          <ac:spMkLst>
            <pc:docMk/>
            <pc:sldMk cId="3860985931" sldId="267"/>
            <ac:spMk id="11" creationId="{076D2628-32D1-4C90-BEED-37D7CEFF4A71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18:02:53.730" v="1700"/>
          <ac:spMkLst>
            <pc:docMk/>
            <pc:sldMk cId="3860985931" sldId="267"/>
            <ac:spMk id="13" creationId="{9E4D36C2-8146-4BF9-930F-2074E53207BE}"/>
          </ac:spMkLst>
        </pc:spChg>
        <pc:spChg chg="del mod">
          <ac:chgData name="Schwartz, Scott (gck8gd)" userId="S::gck8gd@virginia.edu::b9bb6145-a89d-4415-a5be-417b375d8448" providerId="AD" clId="Web-{4D301B38-1E24-BE9C-A5DF-1CA7F253F5D0}" dt="2020-11-26T17:46:39.045" v="1387"/>
          <ac:spMkLst>
            <pc:docMk/>
            <pc:sldMk cId="3860985931" sldId="267"/>
            <ac:spMk id="16" creationId="{7E6629F1-884F-4A0D-9D15-0B0A7E7281FD}"/>
          </ac:spMkLst>
        </pc:spChg>
        <pc:spChg chg="add del mod ord">
          <ac:chgData name="Schwartz, Scott (gck8gd)" userId="S::gck8gd@virginia.edu::b9bb6145-a89d-4415-a5be-417b375d8448" providerId="AD" clId="Web-{4D301B38-1E24-BE9C-A5DF-1CA7F253F5D0}" dt="2020-11-26T17:39:41.439" v="1284"/>
          <ac:spMkLst>
            <pc:docMk/>
            <pc:sldMk cId="3860985931" sldId="267"/>
            <ac:spMk id="18" creationId="{455AA51B-739F-47A3-B3C5-3EFA89CCF021}"/>
          </ac:spMkLst>
        </pc:spChg>
        <pc:spChg chg="del mod">
          <ac:chgData name="Schwartz, Scott (gck8gd)" userId="S::gck8gd@virginia.edu::b9bb6145-a89d-4415-a5be-417b375d8448" providerId="AD" clId="Web-{4D301B38-1E24-BE9C-A5DF-1CA7F253F5D0}" dt="2020-11-26T17:46:33.701" v="1385"/>
          <ac:spMkLst>
            <pc:docMk/>
            <pc:sldMk cId="3860985931" sldId="267"/>
            <ac:spMk id="19" creationId="{5B6DCA2B-9B56-4098-B6B7-081D3CF995BB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17:51:59.633" v="1465"/>
          <ac:spMkLst>
            <pc:docMk/>
            <pc:sldMk cId="3860985931" sldId="267"/>
            <ac:spMk id="22" creationId="{9229F33A-5A40-4691-941E-8D2C6AEEA0FC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17:51:44.116" v="1459"/>
          <ac:spMkLst>
            <pc:docMk/>
            <pc:sldMk cId="3860985931" sldId="267"/>
            <ac:spMk id="29" creationId="{8F7CA8B6-C369-4109-8C4C-392EDB02FA9D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17:52:20.149" v="1468"/>
          <ac:spMkLst>
            <pc:docMk/>
            <pc:sldMk cId="3860985931" sldId="267"/>
            <ac:spMk id="31" creationId="{C67FF62E-BA8A-4447-99D9-EE12AAFE38D9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19:38:15.431" v="3385" actId="1076"/>
          <ac:spMkLst>
            <pc:docMk/>
            <pc:sldMk cId="3860985931" sldId="267"/>
            <ac:spMk id="33" creationId="{8F4B7484-B9E0-492D-8FB3-C8FD9B23E49C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19:34:43.939" v="3372" actId="20577"/>
          <ac:spMkLst>
            <pc:docMk/>
            <pc:sldMk cId="3860985931" sldId="267"/>
            <ac:spMk id="35" creationId="{0B9AFEFF-C397-4280-BE90-EF1008FE68EB}"/>
          </ac:spMkLst>
        </pc:spChg>
        <pc:picChg chg="add mod ord">
          <ac:chgData name="Schwartz, Scott (gck8gd)" userId="S::gck8gd@virginia.edu::b9bb6145-a89d-4415-a5be-417b375d8448" providerId="AD" clId="Web-{4D301B38-1E24-BE9C-A5DF-1CA7F253F5D0}" dt="2020-11-26T21:52:52.231" v="5082" actId="14100"/>
          <ac:picMkLst>
            <pc:docMk/>
            <pc:sldMk cId="3860985931" sldId="267"/>
            <ac:picMk id="2" creationId="{E43BDDF1-01F5-44D9-B9EF-EE80339935F3}"/>
          </ac:picMkLst>
        </pc:picChg>
        <pc:picChg chg="add mod">
          <ac:chgData name="Schwartz, Scott (gck8gd)" userId="S::gck8gd@virginia.edu::b9bb6145-a89d-4415-a5be-417b375d8448" providerId="AD" clId="Web-{4D301B38-1E24-BE9C-A5DF-1CA7F253F5D0}" dt="2020-11-26T17:42:13.084" v="1324" actId="14100"/>
          <ac:picMkLst>
            <pc:docMk/>
            <pc:sldMk cId="3860985931" sldId="267"/>
            <ac:picMk id="17" creationId="{A12B9587-C4B3-4252-B789-6A4281537319}"/>
          </ac:picMkLst>
        </pc:picChg>
        <pc:picChg chg="add del">
          <ac:chgData name="Schwartz, Scott (gck8gd)" userId="S::gck8gd@virginia.edu::b9bb6145-a89d-4415-a5be-417b375d8448" providerId="AD" clId="Web-{4D301B38-1E24-BE9C-A5DF-1CA7F253F5D0}" dt="2020-11-26T17:42:17.616" v="1326"/>
          <ac:picMkLst>
            <pc:docMk/>
            <pc:sldMk cId="3860985931" sldId="267"/>
            <ac:picMk id="20" creationId="{350A5738-708D-4324-A0EA-C8FB6D0921B4}"/>
          </ac:picMkLst>
        </pc:picChg>
        <pc:picChg chg="add del mod">
          <ac:chgData name="Schwartz, Scott (gck8gd)" userId="S::gck8gd@virginia.edu::b9bb6145-a89d-4415-a5be-417b375d8448" providerId="AD" clId="Web-{4D301B38-1E24-BE9C-A5DF-1CA7F253F5D0}" dt="2020-11-26T17:42:29.772" v="1330"/>
          <ac:picMkLst>
            <pc:docMk/>
            <pc:sldMk cId="3860985931" sldId="267"/>
            <ac:picMk id="21" creationId="{3BA5AA27-6950-45E3-B2A3-ED137A40A256}"/>
          </ac:picMkLst>
        </pc:picChg>
        <pc:picChg chg="add mod">
          <ac:chgData name="Schwartz, Scott (gck8gd)" userId="S::gck8gd@virginia.edu::b9bb6145-a89d-4415-a5be-417b375d8448" providerId="AD" clId="Web-{4D301B38-1E24-BE9C-A5DF-1CA7F253F5D0}" dt="2020-11-26T17:43:06.133" v="1341" actId="688"/>
          <ac:picMkLst>
            <pc:docMk/>
            <pc:sldMk cId="3860985931" sldId="267"/>
            <ac:picMk id="23" creationId="{B2B53F25-40BF-4E3B-9E64-C70D78998940}"/>
          </ac:picMkLst>
        </pc:picChg>
        <pc:picChg chg="add mod">
          <ac:chgData name="Schwartz, Scott (gck8gd)" userId="S::gck8gd@virginia.edu::b9bb6145-a89d-4415-a5be-417b375d8448" providerId="AD" clId="Web-{4D301B38-1E24-BE9C-A5DF-1CA7F253F5D0}" dt="2020-11-26T17:46:59.405" v="1394" actId="1076"/>
          <ac:picMkLst>
            <pc:docMk/>
            <pc:sldMk cId="3860985931" sldId="267"/>
            <ac:picMk id="24" creationId="{6662CAA6-FA0A-4393-9410-39343D9DDA87}"/>
          </ac:picMkLst>
        </pc:picChg>
        <pc:picChg chg="add mod">
          <ac:chgData name="Schwartz, Scott (gck8gd)" userId="S::gck8gd@virginia.edu::b9bb6145-a89d-4415-a5be-417b375d8448" providerId="AD" clId="Web-{4D301B38-1E24-BE9C-A5DF-1CA7F253F5D0}" dt="2020-11-26T17:49:34.113" v="1437" actId="1076"/>
          <ac:picMkLst>
            <pc:docMk/>
            <pc:sldMk cId="3860985931" sldId="267"/>
            <ac:picMk id="27" creationId="{8D5E1000-35EF-4332-8B5D-C20C27CFC834}"/>
          </ac:picMkLst>
        </pc:picChg>
      </pc:sldChg>
      <pc:sldChg chg="addSp delSp modSp add replId">
        <pc:chgData name="Schwartz, Scott (gck8gd)" userId="S::gck8gd@virginia.edu::b9bb6145-a89d-4415-a5be-417b375d8448" providerId="AD" clId="Web-{4D301B38-1E24-BE9C-A5DF-1CA7F253F5D0}" dt="2020-11-26T21:45:41.469" v="5025" actId="14100"/>
        <pc:sldMkLst>
          <pc:docMk/>
          <pc:sldMk cId="241336652" sldId="268"/>
        </pc:sldMkLst>
        <pc:spChg chg="add">
          <ac:chgData name="Schwartz, Scott (gck8gd)" userId="S::gck8gd@virginia.edu::b9bb6145-a89d-4415-a5be-417b375d8448" providerId="AD" clId="Web-{4D301B38-1E24-BE9C-A5DF-1CA7F253F5D0}" dt="2020-11-26T17:51:45.398" v="1460"/>
          <ac:spMkLst>
            <pc:docMk/>
            <pc:sldMk cId="241336652" sldId="268"/>
            <ac:spMk id="3" creationId="{03D21BEC-1DA2-4F3B-929F-11BAC5D5FB9D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18:06:57.394" v="1761"/>
          <ac:spMkLst>
            <pc:docMk/>
            <pc:sldMk cId="241336652" sldId="268"/>
            <ac:spMk id="5" creationId="{E795A598-3FED-4D4C-B462-D3223A4485F1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18:06:58.363" v="1762"/>
          <ac:spMkLst>
            <pc:docMk/>
            <pc:sldMk cId="241336652" sldId="268"/>
            <ac:spMk id="6" creationId="{6DB4F722-B1D3-4866-A5D1-3E290A143F13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18:08:56.054" v="1785" actId="1076"/>
          <ac:spMkLst>
            <pc:docMk/>
            <pc:sldMk cId="241336652" sldId="268"/>
            <ac:spMk id="11" creationId="{076D2628-32D1-4C90-BEED-37D7CEFF4A71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17:52:23.946" v="1469"/>
          <ac:spMkLst>
            <pc:docMk/>
            <pc:sldMk cId="241336652" sldId="268"/>
            <ac:spMk id="13" creationId="{1864B604-9F47-40F4-9399-2BFD9E33DE96}"/>
          </ac:spMkLst>
        </pc:spChg>
        <pc:spChg chg="ord">
          <ac:chgData name="Schwartz, Scott (gck8gd)" userId="S::gck8gd@virginia.edu::b9bb6145-a89d-4415-a5be-417b375d8448" providerId="AD" clId="Web-{4D301B38-1E24-BE9C-A5DF-1CA7F253F5D0}" dt="2020-11-26T18:07:51.474" v="1771"/>
          <ac:spMkLst>
            <pc:docMk/>
            <pc:sldMk cId="241336652" sldId="268"/>
            <ac:spMk id="15" creationId="{CE16517D-670D-4980-BCFD-FEBAF38DEB2C}"/>
          </ac:spMkLst>
        </pc:spChg>
        <pc:spChg chg="mod ord">
          <ac:chgData name="Schwartz, Scott (gck8gd)" userId="S::gck8gd@virginia.edu::b9bb6145-a89d-4415-a5be-417b375d8448" providerId="AD" clId="Web-{4D301B38-1E24-BE9C-A5DF-1CA7F253F5D0}" dt="2020-11-26T17:57:55.518" v="1627" actId="688"/>
          <ac:spMkLst>
            <pc:docMk/>
            <pc:sldMk cId="241336652" sldId="268"/>
            <ac:spMk id="19" creationId="{5B6DCA2B-9B56-4098-B6B7-081D3CF995BB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17:53:12.260" v="1499"/>
          <ac:spMkLst>
            <pc:docMk/>
            <pc:sldMk cId="241336652" sldId="268"/>
            <ac:spMk id="20" creationId="{52B9B2E9-53C8-43C9-B6CF-3556CEA34A36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18:08:37.022" v="1778" actId="1076"/>
          <ac:spMkLst>
            <pc:docMk/>
            <pc:sldMk cId="241336652" sldId="268"/>
            <ac:spMk id="21" creationId="{815BD0B9-2868-45E0-8A94-45CA2885F54F}"/>
          </ac:spMkLst>
        </pc:spChg>
        <pc:spChg chg="del mod">
          <ac:chgData name="Schwartz, Scott (gck8gd)" userId="S::gck8gd@virginia.edu::b9bb6145-a89d-4415-a5be-417b375d8448" providerId="AD" clId="Web-{4D301B38-1E24-BE9C-A5DF-1CA7F253F5D0}" dt="2020-11-26T17:51:51.085" v="1464"/>
          <ac:spMkLst>
            <pc:docMk/>
            <pc:sldMk cId="241336652" sldId="268"/>
            <ac:spMk id="22" creationId="{9229F33A-5A40-4691-941E-8D2C6AEEA0FC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18:08:43.428" v="1779" actId="1076"/>
          <ac:spMkLst>
            <pc:docMk/>
            <pc:sldMk cId="241336652" sldId="268"/>
            <ac:spMk id="25" creationId="{3D8AD7D5-9113-49CE-9BA2-842338F8A4F0}"/>
          </ac:spMkLst>
        </pc:spChg>
        <pc:spChg chg="add mod ord">
          <ac:chgData name="Schwartz, Scott (gck8gd)" userId="S::gck8gd@virginia.edu::b9bb6145-a89d-4415-a5be-417b375d8448" providerId="AD" clId="Web-{4D301B38-1E24-BE9C-A5DF-1CA7F253F5D0}" dt="2020-11-26T19:47:58.151" v="3455" actId="20577"/>
          <ac:spMkLst>
            <pc:docMk/>
            <pc:sldMk cId="241336652" sldId="268"/>
            <ac:spMk id="27" creationId="{218144D4-1D42-4C74-A5A1-C40DDCCF68EF}"/>
          </ac:spMkLst>
        </pc:spChg>
        <pc:spChg chg="add del">
          <ac:chgData name="Schwartz, Scott (gck8gd)" userId="S::gck8gd@virginia.edu::b9bb6145-a89d-4415-a5be-417b375d8448" providerId="AD" clId="Web-{4D301B38-1E24-BE9C-A5DF-1CA7F253F5D0}" dt="2020-11-26T19:39:29.276" v="3390"/>
          <ac:spMkLst>
            <pc:docMk/>
            <pc:sldMk cId="241336652" sldId="268"/>
            <ac:spMk id="29" creationId="{94D8912F-E688-4EBB-82B9-659D06FB91B6}"/>
          </ac:spMkLst>
        </pc:spChg>
        <pc:spChg chg="add del">
          <ac:chgData name="Schwartz, Scott (gck8gd)" userId="S::gck8gd@virginia.edu::b9bb6145-a89d-4415-a5be-417b375d8448" providerId="AD" clId="Web-{4D301B38-1E24-BE9C-A5DF-1CA7F253F5D0}" dt="2020-11-26T18:07:38.301" v="1768"/>
          <ac:spMkLst>
            <pc:docMk/>
            <pc:sldMk cId="241336652" sldId="268"/>
            <ac:spMk id="31" creationId="{D0FDE1AF-8A7A-4C58-8E16-CA3E1ECED5DC}"/>
          </ac:spMkLst>
        </pc:spChg>
        <pc:spChg chg="add del">
          <ac:chgData name="Schwartz, Scott (gck8gd)" userId="S::gck8gd@virginia.edu::b9bb6145-a89d-4415-a5be-417b375d8448" providerId="AD" clId="Web-{4D301B38-1E24-BE9C-A5DF-1CA7F253F5D0}" dt="2020-11-26T18:07:41.583" v="1770"/>
          <ac:spMkLst>
            <pc:docMk/>
            <pc:sldMk cId="241336652" sldId="268"/>
            <ac:spMk id="33" creationId="{8F421B53-DE0A-409E-AD82-98B6282847C0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19:44:39.520" v="3425"/>
          <ac:spMkLst>
            <pc:docMk/>
            <pc:sldMk cId="241336652" sldId="268"/>
            <ac:spMk id="35" creationId="{3A005914-F8AD-4E10-8F57-FCAB9A14D542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19:44:40.223" v="3426"/>
          <ac:spMkLst>
            <pc:docMk/>
            <pc:sldMk cId="241336652" sldId="268"/>
            <ac:spMk id="37" creationId="{78E86827-2B82-4184-911C-5525EBFAE035}"/>
          </ac:spMkLst>
        </pc:spChg>
        <pc:picChg chg="mod">
          <ac:chgData name="Schwartz, Scott (gck8gd)" userId="S::gck8gd@virginia.edu::b9bb6145-a89d-4415-a5be-417b375d8448" providerId="AD" clId="Web-{4D301B38-1E24-BE9C-A5DF-1CA7F253F5D0}" dt="2020-11-26T21:45:41.469" v="5025" actId="14100"/>
          <ac:picMkLst>
            <pc:docMk/>
            <pc:sldMk cId="241336652" sldId="268"/>
            <ac:picMk id="2" creationId="{E43BDDF1-01F5-44D9-B9EF-EE80339935F3}"/>
          </ac:picMkLst>
        </pc:picChg>
        <pc:picChg chg="mod">
          <ac:chgData name="Schwartz, Scott (gck8gd)" userId="S::gck8gd@virginia.edu::b9bb6145-a89d-4415-a5be-417b375d8448" providerId="AD" clId="Web-{4D301B38-1E24-BE9C-A5DF-1CA7F253F5D0}" dt="2020-11-26T17:50:41.130" v="1448" actId="14100"/>
          <ac:picMkLst>
            <pc:docMk/>
            <pc:sldMk cId="241336652" sldId="268"/>
            <ac:picMk id="17" creationId="{A12B9587-C4B3-4252-B789-6A4281537319}"/>
          </ac:picMkLst>
        </pc:picChg>
      </pc:sldChg>
      <pc:sldChg chg="addSp delSp modSp add replId">
        <pc:chgData name="Schwartz, Scott (gck8gd)" userId="S::gck8gd@virginia.edu::b9bb6145-a89d-4415-a5be-417b375d8448" providerId="AD" clId="Web-{4D301B38-1E24-BE9C-A5DF-1CA7F253F5D0}" dt="2020-11-26T21:38:21.925" v="5024" actId="14100"/>
        <pc:sldMkLst>
          <pc:docMk/>
          <pc:sldMk cId="2878610099" sldId="269"/>
        </pc:sldMkLst>
        <pc:spChg chg="add mod">
          <ac:chgData name="Schwartz, Scott (gck8gd)" userId="S::gck8gd@virginia.edu::b9bb6145-a89d-4415-a5be-417b375d8448" providerId="AD" clId="Web-{4D301B38-1E24-BE9C-A5DF-1CA7F253F5D0}" dt="2020-11-26T20:03:37.647" v="3833" actId="1076"/>
          <ac:spMkLst>
            <pc:docMk/>
            <pc:sldMk cId="2878610099" sldId="269"/>
            <ac:spMk id="4" creationId="{59243F92-7605-4E25-A0B6-12D48ECDEEE0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19:56:47.182" v="3612" actId="20577"/>
          <ac:spMkLst>
            <pc:docMk/>
            <pc:sldMk cId="2878610099" sldId="269"/>
            <ac:spMk id="5" creationId="{6D14B2E2-8243-41B1-8843-4D50C375B910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18:19:12.806" v="1815" actId="20577"/>
          <ac:spMkLst>
            <pc:docMk/>
            <pc:sldMk cId="2878610099" sldId="269"/>
            <ac:spMk id="9" creationId="{6ED40AAF-A1B6-444B-9D94-8BBB1E768EE4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18:19:38.416" v="1832" actId="20577"/>
          <ac:spMkLst>
            <pc:docMk/>
            <pc:sldMk cId="2878610099" sldId="269"/>
            <ac:spMk id="19" creationId="{5B6DCA2B-9B56-4098-B6B7-081D3CF995BB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18:19:00.525" v="1812"/>
          <ac:spMkLst>
            <pc:docMk/>
            <pc:sldMk cId="2878610099" sldId="269"/>
            <ac:spMk id="21" creationId="{815BD0B9-2868-45E0-8A94-45CA2885F54F}"/>
          </ac:spMkLst>
        </pc:spChg>
        <pc:spChg chg="add del">
          <ac:chgData name="Schwartz, Scott (gck8gd)" userId="S::gck8gd@virginia.edu::b9bb6145-a89d-4415-a5be-417b375d8448" providerId="AD" clId="Web-{4D301B38-1E24-BE9C-A5DF-1CA7F253F5D0}" dt="2020-11-26T20:04:07.882" v="3838"/>
          <ac:spMkLst>
            <pc:docMk/>
            <pc:sldMk cId="2878610099" sldId="269"/>
            <ac:spMk id="24" creationId="{3537E5F7-FCEC-4893-A5A6-0DA76EA2F0CB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18:19:03.540" v="1813"/>
          <ac:spMkLst>
            <pc:docMk/>
            <pc:sldMk cId="2878610099" sldId="269"/>
            <ac:spMk id="25" creationId="{3D8AD7D5-9113-49CE-9BA2-842338F8A4F0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19:48:41.527" v="3458" actId="20577"/>
          <ac:spMkLst>
            <pc:docMk/>
            <pc:sldMk cId="2878610099" sldId="269"/>
            <ac:spMk id="27" creationId="{218144D4-1D42-4C74-A5A1-C40DDCCF68EF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19:45:22.662" v="3431" actId="20577"/>
          <ac:spMkLst>
            <pc:docMk/>
            <pc:sldMk cId="2878610099" sldId="269"/>
            <ac:spMk id="29" creationId="{94D8912F-E688-4EBB-82B9-659D06FB91B6}"/>
          </ac:spMkLst>
        </pc:spChg>
        <pc:picChg chg="mod">
          <ac:chgData name="Schwartz, Scott (gck8gd)" userId="S::gck8gd@virginia.edu::b9bb6145-a89d-4415-a5be-417b375d8448" providerId="AD" clId="Web-{4D301B38-1E24-BE9C-A5DF-1CA7F253F5D0}" dt="2020-11-26T21:38:21.925" v="5024" actId="14100"/>
          <ac:picMkLst>
            <pc:docMk/>
            <pc:sldMk cId="2878610099" sldId="269"/>
            <ac:picMk id="2" creationId="{E43BDDF1-01F5-44D9-B9EF-EE80339935F3}"/>
          </ac:picMkLst>
        </pc:picChg>
      </pc:sldChg>
      <pc:sldChg chg="addSp delSp modSp add replId">
        <pc:chgData name="Schwartz, Scott (gck8gd)" userId="S::gck8gd@virginia.edu::b9bb6145-a89d-4415-a5be-417b375d8448" providerId="AD" clId="Web-{4D301B38-1E24-BE9C-A5DF-1CA7F253F5D0}" dt="2020-11-27T15:24:51.157" v="7237" actId="14100"/>
        <pc:sldMkLst>
          <pc:docMk/>
          <pc:sldMk cId="2515307290" sldId="270"/>
        </pc:sldMkLst>
        <pc:spChg chg="del">
          <ac:chgData name="Schwartz, Scott (gck8gd)" userId="S::gck8gd@virginia.edu::b9bb6145-a89d-4415-a5be-417b375d8448" providerId="AD" clId="Web-{4D301B38-1E24-BE9C-A5DF-1CA7F253F5D0}" dt="2020-11-26T19:56:56.323" v="3615"/>
          <ac:spMkLst>
            <pc:docMk/>
            <pc:sldMk cId="2515307290" sldId="270"/>
            <ac:spMk id="4" creationId="{59243F92-7605-4E25-A0B6-12D48ECDEEE0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19:51:15.110" v="3510" actId="20577"/>
          <ac:spMkLst>
            <pc:docMk/>
            <pc:sldMk cId="2515307290" sldId="270"/>
            <ac:spMk id="5" creationId="{D27603A8-CE11-4342-98E9-EA3D63035CEE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20:03:42.835" v="3834"/>
          <ac:spMkLst>
            <pc:docMk/>
            <pc:sldMk cId="2515307290" sldId="270"/>
            <ac:spMk id="6" creationId="{09FA2BB1-EECE-4D64-9262-74EE107FD74C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18:20:29.996" v="1871" actId="20577"/>
          <ac:spMkLst>
            <pc:docMk/>
            <pc:sldMk cId="2515307290" sldId="270"/>
            <ac:spMk id="9" creationId="{6ED40AAF-A1B6-444B-9D94-8BBB1E768EE4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19:59:47.968" v="3786" actId="20577"/>
          <ac:spMkLst>
            <pc:docMk/>
            <pc:sldMk cId="2515307290" sldId="270"/>
            <ac:spMk id="13" creationId="{189F5E8E-D973-4CC9-BE3D-A50232B86427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20:03:43.616" v="3835"/>
          <ac:spMkLst>
            <pc:docMk/>
            <pc:sldMk cId="2515307290" sldId="270"/>
            <ac:spMk id="18" creationId="{89D70E99-81BE-485F-A570-1A4B54492BDF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18:20:22.246" v="1866" actId="20577"/>
          <ac:spMkLst>
            <pc:docMk/>
            <pc:sldMk cId="2515307290" sldId="270"/>
            <ac:spMk id="19" creationId="{5B6DCA2B-9B56-4098-B6B7-081D3CF995BB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19:48:16.901" v="3457" actId="20577"/>
          <ac:spMkLst>
            <pc:docMk/>
            <pc:sldMk cId="2515307290" sldId="270"/>
            <ac:spMk id="27" creationId="{218144D4-1D42-4C74-A5A1-C40DDCCF68EF}"/>
          </ac:spMkLst>
        </pc:spChg>
        <pc:spChg chg="del mod">
          <ac:chgData name="Schwartz, Scott (gck8gd)" userId="S::gck8gd@virginia.edu::b9bb6145-a89d-4415-a5be-417b375d8448" providerId="AD" clId="Web-{4D301B38-1E24-BE9C-A5DF-1CA7F253F5D0}" dt="2020-11-26T19:49:33.810" v="3479"/>
          <ac:spMkLst>
            <pc:docMk/>
            <pc:sldMk cId="2515307290" sldId="270"/>
            <ac:spMk id="29" creationId="{94D8912F-E688-4EBB-82B9-659D06FB91B6}"/>
          </ac:spMkLst>
        </pc:spChg>
        <pc:picChg chg="mod">
          <ac:chgData name="Schwartz, Scott (gck8gd)" userId="S::gck8gd@virginia.edu::b9bb6145-a89d-4415-a5be-417b375d8448" providerId="AD" clId="Web-{4D301B38-1E24-BE9C-A5DF-1CA7F253F5D0}" dt="2020-11-27T15:24:51.157" v="7237" actId="14100"/>
          <ac:picMkLst>
            <pc:docMk/>
            <pc:sldMk cId="2515307290" sldId="270"/>
            <ac:picMk id="2" creationId="{E43BDDF1-01F5-44D9-B9EF-EE80339935F3}"/>
          </ac:picMkLst>
        </pc:picChg>
      </pc:sldChg>
      <pc:sldChg chg="addSp delSp modSp add replId">
        <pc:chgData name="Schwartz, Scott (gck8gd)" userId="S::gck8gd@virginia.edu::b9bb6145-a89d-4415-a5be-417b375d8448" providerId="AD" clId="Web-{4D301B38-1E24-BE9C-A5DF-1CA7F253F5D0}" dt="2020-11-26T21:50:37.415" v="5068" actId="1076"/>
        <pc:sldMkLst>
          <pc:docMk/>
          <pc:sldMk cId="1753778077" sldId="271"/>
        </pc:sldMkLst>
        <pc:spChg chg="del">
          <ac:chgData name="Schwartz, Scott (gck8gd)" userId="S::gck8gd@virginia.edu::b9bb6145-a89d-4415-a5be-417b375d8448" providerId="AD" clId="Web-{4D301B38-1E24-BE9C-A5DF-1CA7F253F5D0}" dt="2020-11-26T19:57:04.370" v="3618"/>
          <ac:spMkLst>
            <pc:docMk/>
            <pc:sldMk cId="1753778077" sldId="271"/>
            <ac:spMk id="4" creationId="{59243F92-7605-4E25-A0B6-12D48ECDEEE0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19:51:44.814" v="3517" actId="1076"/>
          <ac:spMkLst>
            <pc:docMk/>
            <pc:sldMk cId="1753778077" sldId="271"/>
            <ac:spMk id="5" creationId="{4736ADE8-B1E2-422F-82C2-743B4D35F4A6}"/>
          </ac:spMkLst>
        </pc:spChg>
        <pc:spChg chg="add del">
          <ac:chgData name="Schwartz, Scott (gck8gd)" userId="S::gck8gd@virginia.edu::b9bb6145-a89d-4415-a5be-417b375d8448" providerId="AD" clId="Web-{4D301B38-1E24-BE9C-A5DF-1CA7F253F5D0}" dt="2020-11-26T20:00:20.985" v="3790"/>
          <ac:spMkLst>
            <pc:docMk/>
            <pc:sldMk cId="1753778077" sldId="271"/>
            <ac:spMk id="6" creationId="{D815AAAC-EED7-4E45-A203-02166F2036C5}"/>
          </ac:spMkLst>
        </pc:spChg>
        <pc:spChg chg="mod ord">
          <ac:chgData name="Schwartz, Scott (gck8gd)" userId="S::gck8gd@virginia.edu::b9bb6145-a89d-4415-a5be-417b375d8448" providerId="AD" clId="Web-{4D301B38-1E24-BE9C-A5DF-1CA7F253F5D0}" dt="2020-11-26T21:49:04.740" v="5051"/>
          <ac:spMkLst>
            <pc:docMk/>
            <pc:sldMk cId="1753778077" sldId="271"/>
            <ac:spMk id="7" creationId="{D12F2B58-B7F4-4B03-8DCD-E44C58A6509D}"/>
          </ac:spMkLst>
        </pc:spChg>
        <pc:spChg chg="ord">
          <ac:chgData name="Schwartz, Scott (gck8gd)" userId="S::gck8gd@virginia.edu::b9bb6145-a89d-4415-a5be-417b375d8448" providerId="AD" clId="Web-{4D301B38-1E24-BE9C-A5DF-1CA7F253F5D0}" dt="2020-11-26T21:47:09.502" v="5032"/>
          <ac:spMkLst>
            <pc:docMk/>
            <pc:sldMk cId="1753778077" sldId="271"/>
            <ac:spMk id="8" creationId="{BA75F4A0-FEAF-4F1B-9C48-7688BF9D4148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18:21:43.123" v="1894" actId="20577"/>
          <ac:spMkLst>
            <pc:docMk/>
            <pc:sldMk cId="1753778077" sldId="271"/>
            <ac:spMk id="9" creationId="{6ED40AAF-A1B6-444B-9D94-8BBB1E768EE4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18:21:46.905" v="1896"/>
          <ac:spMkLst>
            <pc:docMk/>
            <pc:sldMk cId="1753778077" sldId="271"/>
            <ac:spMk id="11" creationId="{076D2628-32D1-4C90-BEED-37D7CEFF4A71}"/>
          </ac:spMkLst>
        </pc:spChg>
        <pc:spChg chg="add del">
          <ac:chgData name="Schwartz, Scott (gck8gd)" userId="S::gck8gd@virginia.edu::b9bb6145-a89d-4415-a5be-417b375d8448" providerId="AD" clId="Web-{4D301B38-1E24-BE9C-A5DF-1CA7F253F5D0}" dt="2020-11-26T20:00:00.391" v="3789"/>
          <ac:spMkLst>
            <pc:docMk/>
            <pc:sldMk cId="1753778077" sldId="271"/>
            <ac:spMk id="13" creationId="{B8741078-8F49-4824-BE21-E28F10623BC0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18:21:38.389" v="1891" actId="20577"/>
          <ac:spMkLst>
            <pc:docMk/>
            <pc:sldMk cId="1753778077" sldId="271"/>
            <ac:spMk id="16" creationId="{7E6629F1-884F-4A0D-9D15-0B0A7E7281FD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20:03:47.913" v="3836"/>
          <ac:spMkLst>
            <pc:docMk/>
            <pc:sldMk cId="1753778077" sldId="271"/>
            <ac:spMk id="18" creationId="{58822E2A-C040-4F63-9176-469064E0A04D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18:21:44.842" v="1895"/>
          <ac:spMkLst>
            <pc:docMk/>
            <pc:sldMk cId="1753778077" sldId="271"/>
            <ac:spMk id="19" creationId="{5B6DCA2B-9B56-4098-B6B7-081D3CF995BB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0:01:33.206" v="3818" actId="1076"/>
          <ac:spMkLst>
            <pc:docMk/>
            <pc:sldMk cId="1753778077" sldId="271"/>
            <ac:spMk id="20" creationId="{1E54814A-4A32-42A5-8511-43C7915000C6}"/>
          </ac:spMkLst>
        </pc:spChg>
        <pc:spChg chg="add del mod ord">
          <ac:chgData name="Schwartz, Scott (gck8gd)" userId="S::gck8gd@virginia.edu::b9bb6145-a89d-4415-a5be-417b375d8448" providerId="AD" clId="Web-{4D301B38-1E24-BE9C-A5DF-1CA7F253F5D0}" dt="2020-11-26T21:47:57.644" v="5042"/>
          <ac:spMkLst>
            <pc:docMk/>
            <pc:sldMk cId="1753778077" sldId="271"/>
            <ac:spMk id="21" creationId="{631AD29B-4A3C-4CEB-AE1C-455DF0EF2501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20:04:59.055" v="3841"/>
          <ac:spMkLst>
            <pc:docMk/>
            <pc:sldMk cId="1753778077" sldId="271"/>
            <ac:spMk id="25" creationId="{B41884DC-AB33-42E7-BE93-39F021570757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18:21:52.249" v="1897" actId="20577"/>
          <ac:spMkLst>
            <pc:docMk/>
            <pc:sldMk cId="1753778077" sldId="271"/>
            <ac:spMk id="27" creationId="{218144D4-1D42-4C74-A5A1-C40DDCCF68EF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18:27:16.633" v="2147" actId="1076"/>
          <ac:spMkLst>
            <pc:docMk/>
            <pc:sldMk cId="1753778077" sldId="271"/>
            <ac:spMk id="29" creationId="{94D8912F-E688-4EBB-82B9-659D06FB91B6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1:50:37.415" v="5068" actId="1076"/>
          <ac:spMkLst>
            <pc:docMk/>
            <pc:sldMk cId="1753778077" sldId="271"/>
            <ac:spMk id="30" creationId="{5A559715-DB79-4C2F-899C-9AD8566E4A77}"/>
          </ac:spMkLst>
        </pc:spChg>
        <pc:spChg chg="add del">
          <ac:chgData name="Schwartz, Scott (gck8gd)" userId="S::gck8gd@virginia.edu::b9bb6145-a89d-4415-a5be-417b375d8448" providerId="AD" clId="Web-{4D301B38-1E24-BE9C-A5DF-1CA7F253F5D0}" dt="2020-11-26T21:48:34.927" v="5046"/>
          <ac:spMkLst>
            <pc:docMk/>
            <pc:sldMk cId="1753778077" sldId="271"/>
            <ac:spMk id="32" creationId="{9BBE397C-5BD3-4B70-8E40-B30BB6C3146F}"/>
          </ac:spMkLst>
        </pc:spChg>
        <pc:spChg chg="add del">
          <ac:chgData name="Schwartz, Scott (gck8gd)" userId="S::gck8gd@virginia.edu::b9bb6145-a89d-4415-a5be-417b375d8448" providerId="AD" clId="Web-{4D301B38-1E24-BE9C-A5DF-1CA7F253F5D0}" dt="2020-11-26T21:48:48.208" v="5048"/>
          <ac:spMkLst>
            <pc:docMk/>
            <pc:sldMk cId="1753778077" sldId="271"/>
            <ac:spMk id="34" creationId="{11915D1E-5D8E-4511-91A1-86D0994511AA}"/>
          </ac:spMkLst>
        </pc:spChg>
        <pc:picChg chg="mod ord">
          <ac:chgData name="Schwartz, Scott (gck8gd)" userId="S::gck8gd@virginia.edu::b9bb6145-a89d-4415-a5be-417b375d8448" providerId="AD" clId="Web-{4D301B38-1E24-BE9C-A5DF-1CA7F253F5D0}" dt="2020-11-26T21:50:26.977" v="5066" actId="14100"/>
          <ac:picMkLst>
            <pc:docMk/>
            <pc:sldMk cId="1753778077" sldId="271"/>
            <ac:picMk id="2" creationId="{E43BDDF1-01F5-44D9-B9EF-EE80339935F3}"/>
          </ac:picMkLst>
        </pc:picChg>
      </pc:sldChg>
      <pc:sldChg chg="addSp delSp modSp add replId">
        <pc:chgData name="Schwartz, Scott (gck8gd)" userId="S::gck8gd@virginia.edu::b9bb6145-a89d-4415-a5be-417b375d8448" providerId="AD" clId="Web-{4D301B38-1E24-BE9C-A5DF-1CA7F253F5D0}" dt="2020-11-26T22:01:50.497" v="5157" actId="14100"/>
        <pc:sldMkLst>
          <pc:docMk/>
          <pc:sldMk cId="1411077587" sldId="272"/>
        </pc:sldMkLst>
        <pc:spChg chg="del">
          <ac:chgData name="Schwartz, Scott (gck8gd)" userId="S::gck8gd@virginia.edu::b9bb6145-a89d-4415-a5be-417b375d8448" providerId="AD" clId="Web-{4D301B38-1E24-BE9C-A5DF-1CA7F253F5D0}" dt="2020-11-26T18:30:03.779" v="2245"/>
          <ac:spMkLst>
            <pc:docMk/>
            <pc:sldMk cId="1411077587" sldId="272"/>
            <ac:spMk id="4" creationId="{59243F92-7605-4E25-A0B6-12D48ECDEEE0}"/>
          </ac:spMkLst>
        </pc:spChg>
        <pc:spChg chg="add del">
          <ac:chgData name="Schwartz, Scott (gck8gd)" userId="S::gck8gd@virginia.edu::b9bb6145-a89d-4415-a5be-417b375d8448" providerId="AD" clId="Web-{4D301B38-1E24-BE9C-A5DF-1CA7F253F5D0}" dt="2020-11-26T18:36:58.322" v="2530"/>
          <ac:spMkLst>
            <pc:docMk/>
            <pc:sldMk cId="1411077587" sldId="272"/>
            <ac:spMk id="5" creationId="{074D61A2-AB08-411B-8718-B68D3D73B78E}"/>
          </ac:spMkLst>
        </pc:spChg>
        <pc:spChg chg="add del">
          <ac:chgData name="Schwartz, Scott (gck8gd)" userId="S::gck8gd@virginia.edu::b9bb6145-a89d-4415-a5be-417b375d8448" providerId="AD" clId="Web-{4D301B38-1E24-BE9C-A5DF-1CA7F253F5D0}" dt="2020-11-26T18:37:22.635" v="2534"/>
          <ac:spMkLst>
            <pc:docMk/>
            <pc:sldMk cId="1411077587" sldId="272"/>
            <ac:spMk id="6" creationId="{70C7451E-A18E-4F4A-B47A-C0F1022DADA7}"/>
          </ac:spMkLst>
        </pc:spChg>
        <pc:spChg chg="del mod">
          <ac:chgData name="Schwartz, Scott (gck8gd)" userId="S::gck8gd@virginia.edu::b9bb6145-a89d-4415-a5be-417b375d8448" providerId="AD" clId="Web-{4D301B38-1E24-BE9C-A5DF-1CA7F253F5D0}" dt="2020-11-26T18:37:15.354" v="2532"/>
          <ac:spMkLst>
            <pc:docMk/>
            <pc:sldMk cId="1411077587" sldId="272"/>
            <ac:spMk id="7" creationId="{D12F2B58-B7F4-4B03-8DCD-E44C58A6509D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18:37:37.323" v="2535"/>
          <ac:spMkLst>
            <pc:docMk/>
            <pc:sldMk cId="1411077587" sldId="272"/>
            <ac:spMk id="11" creationId="{F079821E-CE31-4C43-A167-55F8C91C0010}"/>
          </ac:spMkLst>
        </pc:spChg>
        <pc:spChg chg="add del">
          <ac:chgData name="Schwartz, Scott (gck8gd)" userId="S::gck8gd@virginia.edu::b9bb6145-a89d-4415-a5be-417b375d8448" providerId="AD" clId="Web-{4D301B38-1E24-BE9C-A5DF-1CA7F253F5D0}" dt="2020-11-26T20:02:52.255" v="3832"/>
          <ac:spMkLst>
            <pc:docMk/>
            <pc:sldMk cId="1411077587" sldId="272"/>
            <ac:spMk id="13" creationId="{3FEA8891-716A-4E59-A33A-148CF3D812DB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19:52:03.423" v="3518"/>
          <ac:spMkLst>
            <pc:docMk/>
            <pc:sldMk cId="1411077587" sldId="272"/>
            <ac:spMk id="18" creationId="{67C13633-002E-4E9E-8080-C29038DAA1ED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18:34:42.381" v="2489" actId="1076"/>
          <ac:spMkLst>
            <pc:docMk/>
            <pc:sldMk cId="1411077587" sldId="272"/>
            <ac:spMk id="19" creationId="{17BFDA67-EF5F-4A51-8216-A5C045D3F707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20:02:49.567" v="3830" actId="20577"/>
          <ac:spMkLst>
            <pc:docMk/>
            <pc:sldMk cId="1411077587" sldId="272"/>
            <ac:spMk id="20" creationId="{1E54814A-4A32-42A5-8511-43C7915000C6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18:30:01.122" v="2244"/>
          <ac:spMkLst>
            <pc:docMk/>
            <pc:sldMk cId="1411077587" sldId="272"/>
            <ac:spMk id="21" creationId="{631AD29B-4A3C-4CEB-AE1C-455DF0EF2501}"/>
          </ac:spMkLst>
        </pc:spChg>
        <pc:spChg chg="add del">
          <ac:chgData name="Schwartz, Scott (gck8gd)" userId="S::gck8gd@virginia.edu::b9bb6145-a89d-4415-a5be-417b375d8448" providerId="AD" clId="Web-{4D301B38-1E24-BE9C-A5DF-1CA7F253F5D0}" dt="2020-11-26T18:36:56.759" v="2529"/>
          <ac:spMkLst>
            <pc:docMk/>
            <pc:sldMk cId="1411077587" sldId="272"/>
            <ac:spMk id="27" creationId="{218144D4-1D42-4C74-A5A1-C40DDCCF68EF}"/>
          </ac:spMkLst>
        </pc:spChg>
        <pc:picChg chg="mod">
          <ac:chgData name="Schwartz, Scott (gck8gd)" userId="S::gck8gd@virginia.edu::b9bb6145-a89d-4415-a5be-417b375d8448" providerId="AD" clId="Web-{4D301B38-1E24-BE9C-A5DF-1CA7F253F5D0}" dt="2020-11-26T22:01:50.497" v="5157" actId="14100"/>
          <ac:picMkLst>
            <pc:docMk/>
            <pc:sldMk cId="1411077587" sldId="272"/>
            <ac:picMk id="2" creationId="{E43BDDF1-01F5-44D9-B9EF-EE80339935F3}"/>
          </ac:picMkLst>
        </pc:picChg>
      </pc:sldChg>
      <pc:sldChg chg="addSp delSp modSp new mod setBg">
        <pc:chgData name="Schwartz, Scott (gck8gd)" userId="S::gck8gd@virginia.edu::b9bb6145-a89d-4415-a5be-417b375d8448" providerId="AD" clId="Web-{4D301B38-1E24-BE9C-A5DF-1CA7F253F5D0}" dt="2020-11-26T18:55:35.558" v="2906" actId="20577"/>
        <pc:sldMkLst>
          <pc:docMk/>
          <pc:sldMk cId="2232783551" sldId="273"/>
        </pc:sldMkLst>
        <pc:spChg chg="del">
          <ac:chgData name="Schwartz, Scott (gck8gd)" userId="S::gck8gd@virginia.edu::b9bb6145-a89d-4415-a5be-417b375d8448" providerId="AD" clId="Web-{4D301B38-1E24-BE9C-A5DF-1CA7F253F5D0}" dt="2020-11-26T18:39:08.732" v="2539"/>
          <ac:spMkLst>
            <pc:docMk/>
            <pc:sldMk cId="2232783551" sldId="273"/>
            <ac:spMk id="2" creationId="{88723C90-E0B2-4F64-8239-AC06BF8BADCF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18:39:12.904" v="2540"/>
          <ac:spMkLst>
            <pc:docMk/>
            <pc:sldMk cId="2232783551" sldId="273"/>
            <ac:spMk id="3" creationId="{9331B282-152F-4C4C-9680-D7A657FA80B6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18:55:35.558" v="2906" actId="20577"/>
          <ac:spMkLst>
            <pc:docMk/>
            <pc:sldMk cId="2232783551" sldId="273"/>
            <ac:spMk id="4" creationId="{4F7A996D-C992-4689-8773-AC3DE01337BA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18:39:20.889" v="2541"/>
          <ac:spMkLst>
            <pc:docMk/>
            <pc:sldMk cId="2232783551" sldId="273"/>
            <ac:spMk id="10" creationId="{CC30DECA-E52C-4D56-96B9-718590A2E68F}"/>
          </ac:spMkLst>
        </pc:spChg>
        <pc:grpChg chg="add">
          <ac:chgData name="Schwartz, Scott (gck8gd)" userId="S::gck8gd@virginia.edu::b9bb6145-a89d-4415-a5be-417b375d8448" providerId="AD" clId="Web-{4D301B38-1E24-BE9C-A5DF-1CA7F253F5D0}" dt="2020-11-26T18:39:20.889" v="2541"/>
          <ac:grpSpMkLst>
            <pc:docMk/>
            <pc:sldMk cId="2232783551" sldId="273"/>
            <ac:grpSpMk id="6" creationId="{8C89EA62-F38E-4285-A105-C5E1BD360093}"/>
          </ac:grpSpMkLst>
        </pc:grpChg>
        <pc:grpChg chg="add">
          <ac:chgData name="Schwartz, Scott (gck8gd)" userId="S::gck8gd@virginia.edu::b9bb6145-a89d-4415-a5be-417b375d8448" providerId="AD" clId="Web-{4D301B38-1E24-BE9C-A5DF-1CA7F253F5D0}" dt="2020-11-26T18:39:20.889" v="2541"/>
          <ac:grpSpMkLst>
            <pc:docMk/>
            <pc:sldMk cId="2232783551" sldId="273"/>
            <ac:grpSpMk id="12" creationId="{7A046A95-1E4D-4EAE-9146-822CF94F0405}"/>
          </ac:grpSpMkLst>
        </pc:grpChg>
      </pc:sldChg>
      <pc:sldChg chg="add del replId">
        <pc:chgData name="Schwartz, Scott (gck8gd)" userId="S::gck8gd@virginia.edu::b9bb6145-a89d-4415-a5be-417b375d8448" providerId="AD" clId="Web-{4D301B38-1E24-BE9C-A5DF-1CA7F253F5D0}" dt="2020-11-26T20:14:29.713" v="4214"/>
        <pc:sldMkLst>
          <pc:docMk/>
          <pc:sldMk cId="61946923" sldId="274"/>
        </pc:sldMkLst>
      </pc:sldChg>
      <pc:sldChg chg="modSp add replId">
        <pc:chgData name="Schwartz, Scott (gck8gd)" userId="S::gck8gd@virginia.edu::b9bb6145-a89d-4415-a5be-417b375d8448" providerId="AD" clId="Web-{4D301B38-1E24-BE9C-A5DF-1CA7F253F5D0}" dt="2020-11-26T18:56:43.950" v="2911" actId="20577"/>
        <pc:sldMkLst>
          <pc:docMk/>
          <pc:sldMk cId="36953449" sldId="275"/>
        </pc:sldMkLst>
        <pc:spChg chg="mod">
          <ac:chgData name="Schwartz, Scott (gck8gd)" userId="S::gck8gd@virginia.edu::b9bb6145-a89d-4415-a5be-417b375d8448" providerId="AD" clId="Web-{4D301B38-1E24-BE9C-A5DF-1CA7F253F5D0}" dt="2020-11-26T18:56:43.950" v="2911" actId="20577"/>
          <ac:spMkLst>
            <pc:docMk/>
            <pc:sldMk cId="36953449" sldId="275"/>
            <ac:spMk id="4" creationId="{4F7A996D-C992-4689-8773-AC3DE01337BA}"/>
          </ac:spMkLst>
        </pc:spChg>
      </pc:sldChg>
      <pc:sldChg chg="modSp add replId">
        <pc:chgData name="Schwartz, Scott (gck8gd)" userId="S::gck8gd@virginia.edu::b9bb6145-a89d-4415-a5be-417b375d8448" providerId="AD" clId="Web-{4D301B38-1E24-BE9C-A5DF-1CA7F253F5D0}" dt="2020-11-26T18:57:08.232" v="2916" actId="20577"/>
        <pc:sldMkLst>
          <pc:docMk/>
          <pc:sldMk cId="1158683678" sldId="276"/>
        </pc:sldMkLst>
        <pc:spChg chg="mod">
          <ac:chgData name="Schwartz, Scott (gck8gd)" userId="S::gck8gd@virginia.edu::b9bb6145-a89d-4415-a5be-417b375d8448" providerId="AD" clId="Web-{4D301B38-1E24-BE9C-A5DF-1CA7F253F5D0}" dt="2020-11-26T18:57:08.232" v="2916" actId="20577"/>
          <ac:spMkLst>
            <pc:docMk/>
            <pc:sldMk cId="1158683678" sldId="276"/>
            <ac:spMk id="4" creationId="{4F7A996D-C992-4689-8773-AC3DE01337BA}"/>
          </ac:spMkLst>
        </pc:spChg>
      </pc:sldChg>
      <pc:sldChg chg="modSp add replId">
        <pc:chgData name="Schwartz, Scott (gck8gd)" userId="S::gck8gd@virginia.edu::b9bb6145-a89d-4415-a5be-417b375d8448" providerId="AD" clId="Web-{4D301B38-1E24-BE9C-A5DF-1CA7F253F5D0}" dt="2020-11-26T18:57:31.296" v="2921" actId="20577"/>
        <pc:sldMkLst>
          <pc:docMk/>
          <pc:sldMk cId="3350865294" sldId="277"/>
        </pc:sldMkLst>
        <pc:spChg chg="mod">
          <ac:chgData name="Schwartz, Scott (gck8gd)" userId="S::gck8gd@virginia.edu::b9bb6145-a89d-4415-a5be-417b375d8448" providerId="AD" clId="Web-{4D301B38-1E24-BE9C-A5DF-1CA7F253F5D0}" dt="2020-11-26T18:57:31.296" v="2921" actId="20577"/>
          <ac:spMkLst>
            <pc:docMk/>
            <pc:sldMk cId="3350865294" sldId="277"/>
            <ac:spMk id="4" creationId="{4F7A996D-C992-4689-8773-AC3DE01337BA}"/>
          </ac:spMkLst>
        </pc:spChg>
      </pc:sldChg>
      <pc:sldChg chg="modSp add">
        <pc:chgData name="Schwartz, Scott (gck8gd)" userId="S::gck8gd@virginia.edu::b9bb6145-a89d-4415-a5be-417b375d8448" providerId="AD" clId="Web-{4D301B38-1E24-BE9C-A5DF-1CA7F253F5D0}" dt="2020-11-26T18:57:52.171" v="2927" actId="20577"/>
        <pc:sldMkLst>
          <pc:docMk/>
          <pc:sldMk cId="841116702" sldId="278"/>
        </pc:sldMkLst>
        <pc:spChg chg="mod">
          <ac:chgData name="Schwartz, Scott (gck8gd)" userId="S::gck8gd@virginia.edu::b9bb6145-a89d-4415-a5be-417b375d8448" providerId="AD" clId="Web-{4D301B38-1E24-BE9C-A5DF-1CA7F253F5D0}" dt="2020-11-26T18:57:52.171" v="2927" actId="20577"/>
          <ac:spMkLst>
            <pc:docMk/>
            <pc:sldMk cId="841116702" sldId="278"/>
            <ac:spMk id="4" creationId="{4F7A996D-C992-4689-8773-AC3DE01337BA}"/>
          </ac:spMkLst>
        </pc:spChg>
      </pc:sldChg>
      <pc:sldChg chg="modSp add replId">
        <pc:chgData name="Schwartz, Scott (gck8gd)" userId="S::gck8gd@virginia.edu::b9bb6145-a89d-4415-a5be-417b375d8448" providerId="AD" clId="Web-{4D301B38-1E24-BE9C-A5DF-1CA7F253F5D0}" dt="2020-11-26T18:58:05.859" v="2932" actId="20577"/>
        <pc:sldMkLst>
          <pc:docMk/>
          <pc:sldMk cId="2844800994" sldId="279"/>
        </pc:sldMkLst>
        <pc:spChg chg="mod">
          <ac:chgData name="Schwartz, Scott (gck8gd)" userId="S::gck8gd@virginia.edu::b9bb6145-a89d-4415-a5be-417b375d8448" providerId="AD" clId="Web-{4D301B38-1E24-BE9C-A5DF-1CA7F253F5D0}" dt="2020-11-26T18:58:05.859" v="2932" actId="20577"/>
          <ac:spMkLst>
            <pc:docMk/>
            <pc:sldMk cId="2844800994" sldId="279"/>
            <ac:spMk id="4" creationId="{4F7A996D-C992-4689-8773-AC3DE01337BA}"/>
          </ac:spMkLst>
        </pc:spChg>
      </pc:sldChg>
      <pc:sldChg chg="modSp add">
        <pc:chgData name="Schwartz, Scott (gck8gd)" userId="S::gck8gd@virginia.edu::b9bb6145-a89d-4415-a5be-417b375d8448" providerId="AD" clId="Web-{4D301B38-1E24-BE9C-A5DF-1CA7F253F5D0}" dt="2020-11-26T18:58:15.359" v="2937" actId="20577"/>
        <pc:sldMkLst>
          <pc:docMk/>
          <pc:sldMk cId="2954853275" sldId="280"/>
        </pc:sldMkLst>
        <pc:spChg chg="mod">
          <ac:chgData name="Schwartz, Scott (gck8gd)" userId="S::gck8gd@virginia.edu::b9bb6145-a89d-4415-a5be-417b375d8448" providerId="AD" clId="Web-{4D301B38-1E24-BE9C-A5DF-1CA7F253F5D0}" dt="2020-11-26T18:58:15.359" v="2937" actId="20577"/>
          <ac:spMkLst>
            <pc:docMk/>
            <pc:sldMk cId="2954853275" sldId="280"/>
            <ac:spMk id="4" creationId="{4F7A996D-C992-4689-8773-AC3DE01337BA}"/>
          </ac:spMkLst>
        </pc:spChg>
      </pc:sldChg>
      <pc:sldChg chg="add">
        <pc:chgData name="Schwartz, Scott (gck8gd)" userId="S::gck8gd@virginia.edu::b9bb6145-a89d-4415-a5be-417b375d8448" providerId="AD" clId="Web-{4D301B38-1E24-BE9C-A5DF-1CA7F253F5D0}" dt="2020-11-26T18:55:14.745" v="2903"/>
        <pc:sldMkLst>
          <pc:docMk/>
          <pc:sldMk cId="2562461046" sldId="281"/>
        </pc:sldMkLst>
      </pc:sldChg>
      <pc:sldChg chg="addSp delSp modSp add replId">
        <pc:chgData name="Schwartz, Scott (gck8gd)" userId="S::gck8gd@virginia.edu::b9bb6145-a89d-4415-a5be-417b375d8448" providerId="AD" clId="Web-{4D301B38-1E24-BE9C-A5DF-1CA7F253F5D0}" dt="2020-11-26T19:55:27.554" v="3597"/>
        <pc:sldMkLst>
          <pc:docMk/>
          <pc:sldMk cId="2142341864" sldId="282"/>
        </pc:sldMkLst>
        <pc:spChg chg="add del mod">
          <ac:chgData name="Schwartz, Scott (gck8gd)" userId="S::gck8gd@virginia.edu::b9bb6145-a89d-4415-a5be-417b375d8448" providerId="AD" clId="Web-{4D301B38-1E24-BE9C-A5DF-1CA7F253F5D0}" dt="2020-11-26T19:11:15.882" v="3172"/>
          <ac:spMkLst>
            <pc:docMk/>
            <pc:sldMk cId="2142341864" sldId="282"/>
            <ac:spMk id="2" creationId="{20E91D2D-7DDC-4307-8F33-766B834B609A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19:11:53.711" v="3180"/>
          <ac:spMkLst>
            <pc:docMk/>
            <pc:sldMk cId="2142341864" sldId="282"/>
            <ac:spMk id="3" creationId="{D4D7372C-BCA8-425A-8C16-C63CDA00FF83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19:54:09.662" v="3579" actId="20577"/>
          <ac:spMkLst>
            <pc:docMk/>
            <pc:sldMk cId="2142341864" sldId="282"/>
            <ac:spMk id="5" creationId="{F4F5325C-E9A9-474E-8EFC-DC4EA46DCA3E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19:55:27.554" v="3597"/>
          <ac:spMkLst>
            <pc:docMk/>
            <pc:sldMk cId="2142341864" sldId="282"/>
            <ac:spMk id="9" creationId="{64A6AEAD-CC3F-4120-806F-4800047F4EA1}"/>
          </ac:spMkLst>
        </pc:spChg>
      </pc:sldChg>
      <pc:sldChg chg="modSp add del replId">
        <pc:chgData name="Schwartz, Scott (gck8gd)" userId="S::gck8gd@virginia.edu::b9bb6145-a89d-4415-a5be-417b375d8448" providerId="AD" clId="Web-{4D301B38-1E24-BE9C-A5DF-1CA7F253F5D0}" dt="2020-11-26T19:52:42.346" v="3519"/>
        <pc:sldMkLst>
          <pc:docMk/>
          <pc:sldMk cId="4280106267" sldId="283"/>
        </pc:sldMkLst>
        <pc:spChg chg="mod">
          <ac:chgData name="Schwartz, Scott (gck8gd)" userId="S::gck8gd@virginia.edu::b9bb6145-a89d-4415-a5be-417b375d8448" providerId="AD" clId="Web-{4D301B38-1E24-BE9C-A5DF-1CA7F253F5D0}" dt="2020-11-26T19:11:44.492" v="3179" actId="1076"/>
          <ac:spMkLst>
            <pc:docMk/>
            <pc:sldMk cId="4280106267" sldId="283"/>
            <ac:spMk id="2" creationId="{20E91D2D-7DDC-4307-8F33-766B834B609A}"/>
          </ac:spMkLst>
        </pc:spChg>
      </pc:sldChg>
      <pc:sldChg chg="addSp modSp add del replId">
        <pc:chgData name="Schwartz, Scott (gck8gd)" userId="S::gck8gd@virginia.edu::b9bb6145-a89d-4415-a5be-417b375d8448" providerId="AD" clId="Web-{4D301B38-1E24-BE9C-A5DF-1CA7F253F5D0}" dt="2020-11-26T19:55:24.039" v="3596"/>
        <pc:sldMkLst>
          <pc:docMk/>
          <pc:sldMk cId="306494209" sldId="284"/>
        </pc:sldMkLst>
        <pc:spChg chg="add mod">
          <ac:chgData name="Schwartz, Scott (gck8gd)" userId="S::gck8gd@virginia.edu::b9bb6145-a89d-4415-a5be-417b375d8448" providerId="AD" clId="Web-{4D301B38-1E24-BE9C-A5DF-1CA7F253F5D0}" dt="2020-11-26T19:17:10.096" v="3326" actId="20577"/>
          <ac:spMkLst>
            <pc:docMk/>
            <pc:sldMk cId="306494209" sldId="284"/>
            <ac:spMk id="3" creationId="{DFF36498-34FF-404A-AF55-C60BA9EC874B}"/>
          </ac:spMkLst>
        </pc:spChg>
      </pc:sldChg>
      <pc:sldChg chg="addSp delSp modSp add del replId">
        <pc:chgData name="Schwartz, Scott (gck8gd)" userId="S::gck8gd@virginia.edu::b9bb6145-a89d-4415-a5be-417b375d8448" providerId="AD" clId="Web-{4D301B38-1E24-BE9C-A5DF-1CA7F253F5D0}" dt="2020-11-27T00:03:08.699" v="6286"/>
        <pc:sldMkLst>
          <pc:docMk/>
          <pc:sldMk cId="4214233030" sldId="285"/>
        </pc:sldMkLst>
        <pc:spChg chg="add mod">
          <ac:chgData name="Schwartz, Scott (gck8gd)" userId="S::gck8gd@virginia.edu::b9bb6145-a89d-4415-a5be-417b375d8448" providerId="AD" clId="Web-{4D301B38-1E24-BE9C-A5DF-1CA7F253F5D0}" dt="2020-11-26T23:57:32.118" v="6207" actId="20577"/>
          <ac:spMkLst>
            <pc:docMk/>
            <pc:sldMk cId="4214233030" sldId="285"/>
            <ac:spMk id="2" creationId="{B4932D5A-7B77-4B7F-803A-BC2961E66EB2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19:19:38.460" v="3333" actId="20577"/>
          <ac:spMkLst>
            <pc:docMk/>
            <pc:sldMk cId="4214233030" sldId="285"/>
            <ac:spMk id="3" creationId="{03D21BEC-1DA2-4F3B-929F-11BAC5D5FB9D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0:53:02.391" v="4702" actId="1076"/>
          <ac:spMkLst>
            <pc:docMk/>
            <pc:sldMk cId="4214233030" sldId="285"/>
            <ac:spMk id="4" creationId="{ED75F722-0D1D-4B98-8498-F0ECF2A42273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0:55:35.286" v="4718" actId="1076"/>
          <ac:spMkLst>
            <pc:docMk/>
            <pc:sldMk cId="4214233030" sldId="285"/>
            <ac:spMk id="5" creationId="{882AE5C9-3E6E-4626-AFCD-5D3B48F22611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23:59:50.704" v="6258"/>
          <ac:spMkLst>
            <pc:docMk/>
            <pc:sldMk cId="4214233030" sldId="285"/>
            <ac:spMk id="6" creationId="{A1800542-87BF-404D-92DD-3B95888E8DC4}"/>
          </ac:spMkLst>
        </pc:spChg>
        <pc:spChg chg="mod ord">
          <ac:chgData name="Schwartz, Scott (gck8gd)" userId="S::gck8gd@virginia.edu::b9bb6145-a89d-4415-a5be-417b375d8448" providerId="AD" clId="Web-{4D301B38-1E24-BE9C-A5DF-1CA7F253F5D0}" dt="2020-11-26T21:15:45.665" v="4866" actId="1076"/>
          <ac:spMkLst>
            <pc:docMk/>
            <pc:sldMk cId="4214233030" sldId="285"/>
            <ac:spMk id="7" creationId="{D12F2B58-B7F4-4B03-8DCD-E44C58A6509D}"/>
          </ac:spMkLst>
        </pc:spChg>
        <pc:spChg chg="ord">
          <ac:chgData name="Schwartz, Scott (gck8gd)" userId="S::gck8gd@virginia.edu::b9bb6145-a89d-4415-a5be-417b375d8448" providerId="AD" clId="Web-{4D301B38-1E24-BE9C-A5DF-1CA7F253F5D0}" dt="2020-11-26T22:15:34.822" v="5322"/>
          <ac:spMkLst>
            <pc:docMk/>
            <pc:sldMk cId="4214233030" sldId="285"/>
            <ac:spMk id="8" creationId="{BA75F4A0-FEAF-4F1B-9C48-7688BF9D4148}"/>
          </ac:spMkLst>
        </pc:spChg>
        <pc:spChg chg="del mod">
          <ac:chgData name="Schwartz, Scott (gck8gd)" userId="S::gck8gd@virginia.edu::b9bb6145-a89d-4415-a5be-417b375d8448" providerId="AD" clId="Web-{4D301B38-1E24-BE9C-A5DF-1CA7F253F5D0}" dt="2020-11-26T20:45:48.456" v="4639"/>
          <ac:spMkLst>
            <pc:docMk/>
            <pc:sldMk cId="4214233030" sldId="285"/>
            <ac:spMk id="9" creationId="{6ED40AAF-A1B6-444B-9D94-8BBB1E768EE4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0:45:55.629" v="4644"/>
          <ac:spMkLst>
            <pc:docMk/>
            <pc:sldMk cId="4214233030" sldId="285"/>
            <ac:spMk id="11" creationId="{076D2628-32D1-4C90-BEED-37D7CEFF4A71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0:25:14.044" v="4425"/>
          <ac:spMkLst>
            <pc:docMk/>
            <pc:sldMk cId="4214233030" sldId="285"/>
            <ac:spMk id="15" creationId="{CE16517D-670D-4980-BCFD-FEBAF38DEB2C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0:45:44.784" v="4637"/>
          <ac:spMkLst>
            <pc:docMk/>
            <pc:sldMk cId="4214233030" sldId="285"/>
            <ac:spMk id="16" creationId="{7E6629F1-884F-4A0D-9D15-0B0A7E7281FD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21:08:22.840" v="4815"/>
          <ac:spMkLst>
            <pc:docMk/>
            <pc:sldMk cId="4214233030" sldId="285"/>
            <ac:spMk id="18" creationId="{3F73F334-CFE5-4C05-A9A5-6C429FFD9513}"/>
          </ac:spMkLst>
        </pc:spChg>
        <pc:spChg chg="del mod">
          <ac:chgData name="Schwartz, Scott (gck8gd)" userId="S::gck8gd@virginia.edu::b9bb6145-a89d-4415-a5be-417b375d8448" providerId="AD" clId="Web-{4D301B38-1E24-BE9C-A5DF-1CA7F253F5D0}" dt="2020-11-26T20:45:52.269" v="4643"/>
          <ac:spMkLst>
            <pc:docMk/>
            <pc:sldMk cId="4214233030" sldId="285"/>
            <ac:spMk id="19" creationId="{5B6DCA2B-9B56-4098-B6B7-081D3CF995BB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20:31:24.164" v="4470"/>
          <ac:spMkLst>
            <pc:docMk/>
            <pc:sldMk cId="4214233030" sldId="285"/>
            <ac:spMk id="20" creationId="{2C31F9E0-649D-49AF-83C3-892618DFD71D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1:13:39.646" v="4850"/>
          <ac:spMkLst>
            <pc:docMk/>
            <pc:sldMk cId="4214233030" sldId="285"/>
            <ac:spMk id="21" creationId="{815BD0B9-2868-45E0-8A94-45CA2885F54F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20:31:21.508" v="4469"/>
          <ac:spMkLst>
            <pc:docMk/>
            <pc:sldMk cId="4214233030" sldId="285"/>
            <ac:spMk id="22" creationId="{E7EDB5C4-3621-4D18-90EF-92FF7E903C98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0:52:54.313" v="4700" actId="1076"/>
          <ac:spMkLst>
            <pc:docMk/>
            <pc:sldMk cId="4214233030" sldId="285"/>
            <ac:spMk id="24" creationId="{54503900-477C-4395-AD4B-AC023B92D469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1:13:36.739" v="4849"/>
          <ac:spMkLst>
            <pc:docMk/>
            <pc:sldMk cId="4214233030" sldId="285"/>
            <ac:spMk id="25" creationId="{3D8AD7D5-9113-49CE-9BA2-842338F8A4F0}"/>
          </ac:spMkLst>
        </pc:spChg>
        <pc:spChg chg="add del">
          <ac:chgData name="Schwartz, Scott (gck8gd)" userId="S::gck8gd@virginia.edu::b9bb6145-a89d-4415-a5be-417b375d8448" providerId="AD" clId="Web-{4D301B38-1E24-BE9C-A5DF-1CA7F253F5D0}" dt="2020-11-26T20:33:42.746" v="4498"/>
          <ac:spMkLst>
            <pc:docMk/>
            <pc:sldMk cId="4214233030" sldId="285"/>
            <ac:spMk id="26" creationId="{C6FF570D-C2D5-433F-A3C8-79F378B4FF93}"/>
          </ac:spMkLst>
        </pc:spChg>
        <pc:spChg chg="mod ord">
          <ac:chgData name="Schwartz, Scott (gck8gd)" userId="S::gck8gd@virginia.edu::b9bb6145-a89d-4415-a5be-417b375d8448" providerId="AD" clId="Web-{4D301B38-1E24-BE9C-A5DF-1CA7F253F5D0}" dt="2020-11-26T22:09:27.448" v="5220" actId="20577"/>
          <ac:spMkLst>
            <pc:docMk/>
            <pc:sldMk cId="4214233030" sldId="285"/>
            <ac:spMk id="27" creationId="{218144D4-1D42-4C74-A5A1-C40DDCCF68EF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20:34:30.248" v="4506"/>
          <ac:spMkLst>
            <pc:docMk/>
            <pc:sldMk cId="4214233030" sldId="285"/>
            <ac:spMk id="28" creationId="{4AC1D246-5E60-4EE9-8BCC-E6A617616BBA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22:15:15.868" v="5319" actId="20577"/>
          <ac:spMkLst>
            <pc:docMk/>
            <pc:sldMk cId="4214233030" sldId="285"/>
            <ac:spMk id="29" creationId="{94D8912F-E688-4EBB-82B9-659D06FB91B6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1:05:31.460" v="4800" actId="14100"/>
          <ac:spMkLst>
            <pc:docMk/>
            <pc:sldMk cId="4214233030" sldId="285"/>
            <ac:spMk id="30" creationId="{36FD44D3-324F-49CB-92C2-0CB1C649E673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21:05:38.522" v="4801" actId="1076"/>
          <ac:spMkLst>
            <pc:docMk/>
            <pc:sldMk cId="4214233030" sldId="285"/>
            <ac:spMk id="31" creationId="{014C4A8C-C5EF-41D2-AD93-2EE0B7736696}"/>
          </ac:spMkLst>
        </pc:spChg>
        <pc:spChg chg="add mod ord">
          <ac:chgData name="Schwartz, Scott (gck8gd)" userId="S::gck8gd@virginia.edu::b9bb6145-a89d-4415-a5be-417b375d8448" providerId="AD" clId="Web-{4D301B38-1E24-BE9C-A5DF-1CA7F253F5D0}" dt="2020-11-26T20:55:59.818" v="4720" actId="1076"/>
          <ac:spMkLst>
            <pc:docMk/>
            <pc:sldMk cId="4214233030" sldId="285"/>
            <ac:spMk id="32" creationId="{DC716003-5750-4299-A8AF-CC4A230C91F9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0:52:54.328" v="4701" actId="1076"/>
          <ac:spMkLst>
            <pc:docMk/>
            <pc:sldMk cId="4214233030" sldId="285"/>
            <ac:spMk id="33" creationId="{8A232A60-C796-41B2-A2B3-48EACC450086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1:28:22.531" v="4967" actId="1076"/>
          <ac:spMkLst>
            <pc:docMk/>
            <pc:sldMk cId="4214233030" sldId="285"/>
            <ac:spMk id="34" creationId="{0B6AAE8B-B3E0-483A-A2CA-1FCD83A5DFC3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20:46:35.833" v="4657"/>
          <ac:spMkLst>
            <pc:docMk/>
            <pc:sldMk cId="4214233030" sldId="285"/>
            <ac:spMk id="35" creationId="{878C40CE-1B08-4B54-81F6-FB22F38D3B82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20:47:16.506" v="4662"/>
          <ac:spMkLst>
            <pc:docMk/>
            <pc:sldMk cId="4214233030" sldId="285"/>
            <ac:spMk id="36" creationId="{4FA47C84-01D4-404C-8993-15816540AE16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20:48:01.867" v="4667"/>
          <ac:spMkLst>
            <pc:docMk/>
            <pc:sldMk cId="4214233030" sldId="285"/>
            <ac:spMk id="37" creationId="{F7F4ADA5-B06E-42E1-966A-77D8FACF5756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1:15:34.696" v="4864" actId="1076"/>
          <ac:spMkLst>
            <pc:docMk/>
            <pc:sldMk cId="4214233030" sldId="285"/>
            <ac:spMk id="38" creationId="{F161BF74-2A41-4CDD-AF3D-1271504A0380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21:16:58.886" v="4880"/>
          <ac:spMkLst>
            <pc:docMk/>
            <pc:sldMk cId="4214233030" sldId="285"/>
            <ac:spMk id="39" creationId="{0418F623-EA08-4DF8-A541-74F638CE266C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0:49:25.463" v="4679" actId="1076"/>
          <ac:spMkLst>
            <pc:docMk/>
            <pc:sldMk cId="4214233030" sldId="285"/>
            <ac:spMk id="40" creationId="{8A4EE890-A0FB-42BA-8003-43AE3F709A2C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21:29:01.673" v="4973"/>
          <ac:spMkLst>
            <pc:docMk/>
            <pc:sldMk cId="4214233030" sldId="285"/>
            <ac:spMk id="41" creationId="{B7132E2B-4E91-41B0-9217-9A5060BB4ECE}"/>
          </ac:spMkLst>
        </pc:spChg>
        <pc:spChg chg="add mod ord">
          <ac:chgData name="Schwartz, Scott (gck8gd)" userId="S::gck8gd@virginia.edu::b9bb6145-a89d-4415-a5be-417b375d8448" providerId="AD" clId="Web-{4D301B38-1E24-BE9C-A5DF-1CA7F253F5D0}" dt="2020-11-26T21:10:36.812" v="4837"/>
          <ac:spMkLst>
            <pc:docMk/>
            <pc:sldMk cId="4214233030" sldId="285"/>
            <ac:spMk id="42" creationId="{26E20000-C3A2-41B9-9825-58FCB27AE411}"/>
          </ac:spMkLst>
        </pc:spChg>
        <pc:spChg chg="add mod ord">
          <ac:chgData name="Schwartz, Scott (gck8gd)" userId="S::gck8gd@virginia.edu::b9bb6145-a89d-4415-a5be-417b375d8448" providerId="AD" clId="Web-{4D301B38-1E24-BE9C-A5DF-1CA7F253F5D0}" dt="2020-11-26T21:36:00.452" v="5021" actId="1076"/>
          <ac:spMkLst>
            <pc:docMk/>
            <pc:sldMk cId="4214233030" sldId="285"/>
            <ac:spMk id="45" creationId="{AA5416B0-2B8E-4234-9EA3-57A74E99C628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1:21:49.926" v="4895" actId="1076"/>
          <ac:spMkLst>
            <pc:docMk/>
            <pc:sldMk cId="4214233030" sldId="285"/>
            <ac:spMk id="46" creationId="{FD0AA577-203C-485F-A511-FFA17D73E223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1:04:48.052" v="4793" actId="14100"/>
          <ac:spMkLst>
            <pc:docMk/>
            <pc:sldMk cId="4214233030" sldId="285"/>
            <ac:spMk id="47" creationId="{36D52813-0532-433A-8C6B-FFCBAFA02F69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21:08:47.762" v="4821"/>
          <ac:spMkLst>
            <pc:docMk/>
            <pc:sldMk cId="4214233030" sldId="285"/>
            <ac:spMk id="49" creationId="{A2A70B5A-F6D4-4A7A-B777-3452126F800C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1:09:55.233" v="4831" actId="1076"/>
          <ac:spMkLst>
            <pc:docMk/>
            <pc:sldMk cId="4214233030" sldId="285"/>
            <ac:spMk id="50" creationId="{B140902D-D857-4F7D-8DEC-846C382C0E14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7T00:00:18.159" v="6263" actId="14100"/>
          <ac:spMkLst>
            <pc:docMk/>
            <pc:sldMk cId="4214233030" sldId="285"/>
            <ac:spMk id="51" creationId="{7D231C7F-063D-471E-97FD-DEF8A38CB98C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21:51:38.979" v="5071"/>
          <ac:spMkLst>
            <pc:docMk/>
            <pc:sldMk cId="4214233030" sldId="285"/>
            <ac:spMk id="53" creationId="{8728868C-AD32-4839-9812-6C143F73E51C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21:17:00.792" v="4881"/>
          <ac:spMkLst>
            <pc:docMk/>
            <pc:sldMk cId="4214233030" sldId="285"/>
            <ac:spMk id="54" creationId="{575335F3-6A34-4FE9-B45B-D92E5521E405}"/>
          </ac:spMkLst>
        </pc:spChg>
        <pc:spChg chg="add del">
          <ac:chgData name="Schwartz, Scott (gck8gd)" userId="S::gck8gd@virginia.edu::b9bb6145-a89d-4415-a5be-417b375d8448" providerId="AD" clId="Web-{4D301B38-1E24-BE9C-A5DF-1CA7F253F5D0}" dt="2020-11-26T21:18:48.577" v="4887"/>
          <ac:spMkLst>
            <pc:docMk/>
            <pc:sldMk cId="4214233030" sldId="285"/>
            <ac:spMk id="55" creationId="{BBC438F1-671C-4122-A43B-FB02CACEBBAA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2:04:41.408" v="5201" actId="14100"/>
          <ac:spMkLst>
            <pc:docMk/>
            <pc:sldMk cId="4214233030" sldId="285"/>
            <ac:spMk id="56" creationId="{6F635910-5CC1-46C6-83CF-04C267C4F923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2:04:49.549" v="5202" actId="1076"/>
          <ac:spMkLst>
            <pc:docMk/>
            <pc:sldMk cId="4214233030" sldId="285"/>
            <ac:spMk id="57" creationId="{82353D4F-56BE-4164-A64C-74D1B95F2F35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3:53:00.228" v="6021" actId="1076"/>
          <ac:spMkLst>
            <pc:docMk/>
            <pc:sldMk cId="4214233030" sldId="285"/>
            <ac:spMk id="58" creationId="{FAD4B9AB-1B51-496A-A870-94DE72BAE6C3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1:28:38.922" v="4969" actId="1076"/>
          <ac:spMkLst>
            <pc:docMk/>
            <pc:sldMk cId="4214233030" sldId="285"/>
            <ac:spMk id="59" creationId="{04B7331A-5A0D-476E-8E14-62361D24A856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3:56:11.427" v="6111" actId="1076"/>
          <ac:spMkLst>
            <pc:docMk/>
            <pc:sldMk cId="4214233030" sldId="285"/>
            <ac:spMk id="60" creationId="{E625367C-AE48-4D2C-A3EB-81F7F6E45002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3:57:45.557" v="6210" actId="20577"/>
          <ac:spMkLst>
            <pc:docMk/>
            <pc:sldMk cId="4214233030" sldId="285"/>
            <ac:spMk id="62" creationId="{800CAEBD-EBAD-4F07-A6E4-785AFA92A6F5}"/>
          </ac:spMkLst>
        </pc:spChg>
        <pc:spChg chg="add del mod ord">
          <ac:chgData name="Schwartz, Scott (gck8gd)" userId="S::gck8gd@virginia.edu::b9bb6145-a89d-4415-a5be-417b375d8448" providerId="AD" clId="Web-{4D301B38-1E24-BE9C-A5DF-1CA7F253F5D0}" dt="2020-11-26T23:58:15.621" v="6217"/>
          <ac:spMkLst>
            <pc:docMk/>
            <pc:sldMk cId="4214233030" sldId="285"/>
            <ac:spMk id="63" creationId="{10239000-ACBD-4A9C-8620-E38D7ED5C490}"/>
          </ac:spMkLst>
        </pc:spChg>
        <pc:spChg chg="add del">
          <ac:chgData name="Schwartz, Scott (gck8gd)" userId="S::gck8gd@virginia.edu::b9bb6145-a89d-4415-a5be-417b375d8448" providerId="AD" clId="Web-{4D301B38-1E24-BE9C-A5DF-1CA7F253F5D0}" dt="2020-11-26T21:51:50.792" v="5073"/>
          <ac:spMkLst>
            <pc:docMk/>
            <pc:sldMk cId="4214233030" sldId="285"/>
            <ac:spMk id="65" creationId="{9FF9B76D-2B87-4F8C-9325-CA2EC251BD2E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23:58:11.480" v="6216"/>
          <ac:spMkLst>
            <pc:docMk/>
            <pc:sldMk cId="4214233030" sldId="285"/>
            <ac:spMk id="66" creationId="{528456FA-8CDC-4666-8C59-6100628355AF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23:57:46.385" v="6212"/>
          <ac:spMkLst>
            <pc:docMk/>
            <pc:sldMk cId="4214233030" sldId="285"/>
            <ac:spMk id="71" creationId="{6BC0E723-658B-4326-852D-8411DCBB0584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23:57:54.151" v="6215"/>
          <ac:spMkLst>
            <pc:docMk/>
            <pc:sldMk cId="4214233030" sldId="285"/>
            <ac:spMk id="72" creationId="{694A04C7-578B-4ABA-9489-E22160142B14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3:51:52.756" v="6015" actId="1076"/>
          <ac:spMkLst>
            <pc:docMk/>
            <pc:sldMk cId="4214233030" sldId="285"/>
            <ac:spMk id="73" creationId="{36B8D93F-4CEE-430F-89C0-E5F3B13E8256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3:53:13.120" v="6026" actId="20577"/>
          <ac:spMkLst>
            <pc:docMk/>
            <pc:sldMk cId="4214233030" sldId="285"/>
            <ac:spMk id="74" creationId="{9F661093-BA45-44CB-828C-8AAEC562BE60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3:53:15.838" v="6031" actId="20577"/>
          <ac:spMkLst>
            <pc:docMk/>
            <pc:sldMk cId="4214233030" sldId="285"/>
            <ac:spMk id="75" creationId="{208E7F3A-E7ED-4F14-92E4-E7DCA77F20CC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3:53:11.432" v="6024" actId="20577"/>
          <ac:spMkLst>
            <pc:docMk/>
            <pc:sldMk cId="4214233030" sldId="285"/>
            <ac:spMk id="76" creationId="{6A8663DA-3254-4FC2-B2E1-568C56D15814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2:11:41.689" v="5256" actId="1076"/>
          <ac:spMkLst>
            <pc:docMk/>
            <pc:sldMk cId="4214233030" sldId="285"/>
            <ac:spMk id="77" creationId="{EC457E8D-B5AB-4AFD-9D2C-73B2B18532AE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6T22:14:32.352" v="5315" actId="1076"/>
          <ac:spMkLst>
            <pc:docMk/>
            <pc:sldMk cId="4214233030" sldId="285"/>
            <ac:spMk id="78" creationId="{6A6697E2-94F7-45A7-88B9-76FD8DDF2734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2:14:27.648" v="5314" actId="1076"/>
          <ac:spMkLst>
            <pc:docMk/>
            <pc:sldMk cId="4214233030" sldId="285"/>
            <ac:spMk id="79" creationId="{B6C1A8CC-D4C5-4DE8-B4F7-4BFC60016ED0}"/>
          </ac:spMkLst>
        </pc:spChg>
        <pc:spChg chg="add mod ord">
          <ac:chgData name="Schwartz, Scott (gck8gd)" userId="S::gck8gd@virginia.edu::b9bb6145-a89d-4415-a5be-417b375d8448" providerId="AD" clId="Web-{4D301B38-1E24-BE9C-A5DF-1CA7F253F5D0}" dt="2020-11-27T00:00:34.081" v="6268" actId="20577"/>
          <ac:spMkLst>
            <pc:docMk/>
            <pc:sldMk cId="4214233030" sldId="285"/>
            <ac:spMk id="80" creationId="{4CADBEA3-322E-46D9-ABD5-6577E689F735}"/>
          </ac:spMkLst>
        </pc:spChg>
        <pc:picChg chg="del">
          <ac:chgData name="Schwartz, Scott (gck8gd)" userId="S::gck8gd@virginia.edu::b9bb6145-a89d-4415-a5be-417b375d8448" providerId="AD" clId="Web-{4D301B38-1E24-BE9C-A5DF-1CA7F253F5D0}" dt="2020-11-26T20:59:45.121" v="4748"/>
          <ac:picMkLst>
            <pc:docMk/>
            <pc:sldMk cId="4214233030" sldId="285"/>
            <ac:picMk id="2" creationId="{E43BDDF1-01F5-44D9-B9EF-EE80339935F3}"/>
          </ac:picMkLst>
        </pc:picChg>
        <pc:picChg chg="add del mod">
          <ac:chgData name="Schwartz, Scott (gck8gd)" userId="S::gck8gd@virginia.edu::b9bb6145-a89d-4415-a5be-417b375d8448" providerId="AD" clId="Web-{4D301B38-1E24-BE9C-A5DF-1CA7F253F5D0}" dt="2020-11-26T21:13:20.661" v="4846"/>
          <ac:picMkLst>
            <pc:docMk/>
            <pc:sldMk cId="4214233030" sldId="285"/>
            <ac:picMk id="6" creationId="{71C822AB-C48F-43AA-8CDF-4442F00FA8C7}"/>
          </ac:picMkLst>
        </pc:picChg>
        <pc:picChg chg="add del">
          <ac:chgData name="Schwartz, Scott (gck8gd)" userId="S::gck8gd@virginia.edu::b9bb6145-a89d-4415-a5be-417b375d8448" providerId="AD" clId="Web-{4D301B38-1E24-BE9C-A5DF-1CA7F253F5D0}" dt="2020-11-26T20:57:20.836" v="4729"/>
          <ac:picMkLst>
            <pc:docMk/>
            <pc:sldMk cId="4214233030" sldId="285"/>
            <ac:picMk id="13" creationId="{93896123-87B8-4A72-8CD6-E80B8F8A7A39}"/>
          </ac:picMkLst>
        </pc:picChg>
        <pc:picChg chg="del">
          <ac:chgData name="Schwartz, Scott (gck8gd)" userId="S::gck8gd@virginia.edu::b9bb6145-a89d-4415-a5be-417b375d8448" providerId="AD" clId="Web-{4D301B38-1E24-BE9C-A5DF-1CA7F253F5D0}" dt="2020-11-26T20:46:04.441" v="4646"/>
          <ac:picMkLst>
            <pc:docMk/>
            <pc:sldMk cId="4214233030" sldId="285"/>
            <ac:picMk id="23" creationId="{B2B53F25-40BF-4E3B-9E64-C70D78998940}"/>
          </ac:picMkLst>
        </pc:picChg>
        <pc:picChg chg="add mod">
          <ac:chgData name="Schwartz, Scott (gck8gd)" userId="S::gck8gd@virginia.edu::b9bb6145-a89d-4415-a5be-417b375d8448" providerId="AD" clId="Web-{4D301B38-1E24-BE9C-A5DF-1CA7F253F5D0}" dt="2020-11-26T23:52:16.148" v="6017" actId="14100"/>
          <ac:picMkLst>
            <pc:docMk/>
            <pc:sldMk cId="4214233030" sldId="285"/>
            <ac:picMk id="52" creationId="{61B3F76B-1B5E-47CD-A071-1B09A74A67E9}"/>
          </ac:picMkLst>
        </pc:picChg>
        <pc:picChg chg="add mod">
          <ac:chgData name="Schwartz, Scott (gck8gd)" userId="S::gck8gd@virginia.edu::b9bb6145-a89d-4415-a5be-417b375d8448" providerId="AD" clId="Web-{4D301B38-1E24-BE9C-A5DF-1CA7F253F5D0}" dt="2020-11-26T21:55:37.424" v="5119" actId="14100"/>
          <ac:picMkLst>
            <pc:docMk/>
            <pc:sldMk cId="4214233030" sldId="285"/>
            <ac:picMk id="68" creationId="{B2039826-F349-4C99-9F00-81EF5E4ADF03}"/>
          </ac:picMkLst>
        </pc:picChg>
        <pc:picChg chg="add mod">
          <ac:chgData name="Schwartz, Scott (gck8gd)" userId="S::gck8gd@virginia.edu::b9bb6145-a89d-4415-a5be-417b375d8448" providerId="AD" clId="Web-{4D301B38-1E24-BE9C-A5DF-1CA7F253F5D0}" dt="2020-11-26T21:55:53.627" v="5120" actId="14100"/>
          <ac:picMkLst>
            <pc:docMk/>
            <pc:sldMk cId="4214233030" sldId="285"/>
            <ac:picMk id="69" creationId="{59BC8D2B-C03F-4903-A3FA-C1B28B55C8DD}"/>
          </ac:picMkLst>
        </pc:picChg>
      </pc:sldChg>
      <pc:sldChg chg="add replId">
        <pc:chgData name="Schwartz, Scott (gck8gd)" userId="S::gck8gd@virginia.edu::b9bb6145-a89d-4415-a5be-417b375d8448" providerId="AD" clId="Web-{4D301B38-1E24-BE9C-A5DF-1CA7F253F5D0}" dt="2020-11-26T19:55:22.117" v="3595"/>
        <pc:sldMkLst>
          <pc:docMk/>
          <pc:sldMk cId="1403025161" sldId="286"/>
        </pc:sldMkLst>
      </pc:sldChg>
      <pc:sldChg chg="add del replId">
        <pc:chgData name="Schwartz, Scott (gck8gd)" userId="S::gck8gd@virginia.edu::b9bb6145-a89d-4415-a5be-417b375d8448" providerId="AD" clId="Web-{4D301B38-1E24-BE9C-A5DF-1CA7F253F5D0}" dt="2020-11-26T20:10:40.612" v="4079"/>
        <pc:sldMkLst>
          <pc:docMk/>
          <pc:sldMk cId="2860300119" sldId="287"/>
        </pc:sldMkLst>
      </pc:sldChg>
      <pc:sldChg chg="addSp modSp add replId">
        <pc:chgData name="Schwartz, Scott (gck8gd)" userId="S::gck8gd@virginia.edu::b9bb6145-a89d-4415-a5be-417b375d8448" providerId="AD" clId="Web-{4D301B38-1E24-BE9C-A5DF-1CA7F253F5D0}" dt="2020-11-26T20:14:18.744" v="4213" actId="1076"/>
        <pc:sldMkLst>
          <pc:docMk/>
          <pc:sldMk cId="1636293475" sldId="288"/>
        </pc:sldMkLst>
        <pc:spChg chg="add mod">
          <ac:chgData name="Schwartz, Scott (gck8gd)" userId="S::gck8gd@virginia.edu::b9bb6145-a89d-4415-a5be-417b375d8448" providerId="AD" clId="Web-{4D301B38-1E24-BE9C-A5DF-1CA7F253F5D0}" dt="2020-11-26T20:14:18.744" v="4213" actId="1076"/>
          <ac:spMkLst>
            <pc:docMk/>
            <pc:sldMk cId="1636293475" sldId="288"/>
            <ac:spMk id="15" creationId="{6672B960-5C32-4294-9F0F-964CDF137021}"/>
          </ac:spMkLst>
        </pc:spChg>
      </pc:sldChg>
      <pc:sldChg chg="delSp modSp add replId">
        <pc:chgData name="Schwartz, Scott (gck8gd)" userId="S::gck8gd@virginia.edu::b9bb6145-a89d-4415-a5be-417b375d8448" providerId="AD" clId="Web-{4D301B38-1E24-BE9C-A5DF-1CA7F253F5D0}" dt="2020-11-26T20:22:56.431" v="4414" actId="1076"/>
        <pc:sldMkLst>
          <pc:docMk/>
          <pc:sldMk cId="3509022724" sldId="289"/>
        </pc:sldMkLst>
        <pc:spChg chg="del">
          <ac:chgData name="Schwartz, Scott (gck8gd)" userId="S::gck8gd@virginia.edu::b9bb6145-a89d-4415-a5be-417b375d8448" providerId="AD" clId="Web-{4D301B38-1E24-BE9C-A5DF-1CA7F253F5D0}" dt="2020-11-26T20:20:07.473" v="4266"/>
          <ac:spMkLst>
            <pc:docMk/>
            <pc:sldMk cId="3509022724" sldId="289"/>
            <ac:spMk id="9" creationId="{64A6AEAD-CC3F-4120-806F-4800047F4EA1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20:22:56.431" v="4414" actId="1076"/>
          <ac:spMkLst>
            <pc:docMk/>
            <pc:sldMk cId="3509022724" sldId="289"/>
            <ac:spMk id="15" creationId="{6672B960-5C32-4294-9F0F-964CDF137021}"/>
          </ac:spMkLst>
        </pc:spChg>
      </pc:sldChg>
      <pc:sldChg chg="addSp delSp modSp add ord replId">
        <pc:chgData name="Schwartz, Scott (gck8gd)" userId="S::gck8gd@virginia.edu::b9bb6145-a89d-4415-a5be-417b375d8448" providerId="AD" clId="Web-{4D301B38-1E24-BE9C-A5DF-1CA7F253F5D0}" dt="2020-11-26T23:42:34.163" v="5887" actId="14100"/>
        <pc:sldMkLst>
          <pc:docMk/>
          <pc:sldMk cId="3687475550" sldId="290"/>
        </pc:sldMkLst>
        <pc:spChg chg="add mod">
          <ac:chgData name="Schwartz, Scott (gck8gd)" userId="S::gck8gd@virginia.edu::b9bb6145-a89d-4415-a5be-417b375d8448" providerId="AD" clId="Web-{4D301B38-1E24-BE9C-A5DF-1CA7F253F5D0}" dt="2020-11-26T23:40:51.062" v="5865" actId="20577"/>
          <ac:spMkLst>
            <pc:docMk/>
            <pc:sldMk cId="3687475550" sldId="290"/>
            <ac:spMk id="2" creationId="{FA4377A1-E84D-4179-971D-D31181018EE6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18:20.072" v="5378"/>
          <ac:spMkLst>
            <pc:docMk/>
            <pc:sldMk cId="3687475550" sldId="290"/>
            <ac:spMk id="4" creationId="{ED75F722-0D1D-4B98-8498-F0ECF2A42273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18:20.072" v="5377"/>
          <ac:spMkLst>
            <pc:docMk/>
            <pc:sldMk cId="3687475550" sldId="290"/>
            <ac:spMk id="5" creationId="{882AE5C9-3E6E-4626-AFCD-5D3B48F22611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23:21:56.881" v="5461"/>
          <ac:spMkLst>
            <pc:docMk/>
            <pc:sldMk cId="3687475550" sldId="290"/>
            <ac:spMk id="6" creationId="{1E7B78C1-DC25-41D5-8E9B-5C6B8C402116}"/>
          </ac:spMkLst>
        </pc:spChg>
        <pc:spChg chg="add del">
          <ac:chgData name="Schwartz, Scott (gck8gd)" userId="S::gck8gd@virginia.edu::b9bb6145-a89d-4415-a5be-417b375d8448" providerId="AD" clId="Web-{4D301B38-1E24-BE9C-A5DF-1CA7F253F5D0}" dt="2020-11-26T23:40:38.343" v="5857"/>
          <ac:spMkLst>
            <pc:docMk/>
            <pc:sldMk cId="3687475550" sldId="290"/>
            <ac:spMk id="11" creationId="{90D6B0CA-A250-464A-9BBD-2F792D7078AB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3:41:18.486" v="5875" actId="20577"/>
          <ac:spMkLst>
            <pc:docMk/>
            <pc:sldMk cId="3687475550" sldId="290"/>
            <ac:spMk id="13" creationId="{0745C84F-1F8D-49A9-87D5-4746B40FD999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17:14.897" v="5355"/>
          <ac:spMkLst>
            <pc:docMk/>
            <pc:sldMk cId="3687475550" sldId="290"/>
            <ac:spMk id="24" creationId="{54503900-477C-4395-AD4B-AC023B92D469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23:31:08.860" v="5602" actId="1076"/>
          <ac:spMkLst>
            <pc:docMk/>
            <pc:sldMk cId="3687475550" sldId="290"/>
            <ac:spMk id="27" creationId="{218144D4-1D42-4C74-A5A1-C40DDCCF68EF}"/>
          </ac:spMkLst>
        </pc:spChg>
        <pc:spChg chg="del mod">
          <ac:chgData name="Schwartz, Scott (gck8gd)" userId="S::gck8gd@virginia.edu::b9bb6145-a89d-4415-a5be-417b375d8448" providerId="AD" clId="Web-{4D301B38-1E24-BE9C-A5DF-1CA7F253F5D0}" dt="2020-11-26T23:22:30.679" v="5463"/>
          <ac:spMkLst>
            <pc:docMk/>
            <pc:sldMk cId="3687475550" sldId="290"/>
            <ac:spMk id="29" creationId="{94D8912F-E688-4EBB-82B9-659D06FB91B6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18:33.979" v="5381"/>
          <ac:spMkLst>
            <pc:docMk/>
            <pc:sldMk cId="3687475550" sldId="290"/>
            <ac:spMk id="30" creationId="{36FD44D3-324F-49CB-92C2-0CB1C649E673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18:24.338" v="5379"/>
          <ac:spMkLst>
            <pc:docMk/>
            <pc:sldMk cId="3687475550" sldId="290"/>
            <ac:spMk id="31" creationId="{014C4A8C-C5EF-41D2-AD93-2EE0B7736696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17:16.225" v="5356"/>
          <ac:spMkLst>
            <pc:docMk/>
            <pc:sldMk cId="3687475550" sldId="290"/>
            <ac:spMk id="32" creationId="{DC716003-5750-4299-A8AF-CC4A230C91F9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18:38.448" v="5382"/>
          <ac:spMkLst>
            <pc:docMk/>
            <pc:sldMk cId="3687475550" sldId="290"/>
            <ac:spMk id="33" creationId="{8A232A60-C796-41B2-A2B3-48EACC450086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18:27.276" v="5380"/>
          <ac:spMkLst>
            <pc:docMk/>
            <pc:sldMk cId="3687475550" sldId="290"/>
            <ac:spMk id="34" creationId="{0B6AAE8B-B3E0-483A-A2CA-1FCD83A5DFC3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18:20.072" v="5375"/>
          <ac:spMkLst>
            <pc:docMk/>
            <pc:sldMk cId="3687475550" sldId="290"/>
            <ac:spMk id="42" creationId="{26E20000-C3A2-41B9-9825-58FCB27AE411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18:20.057" v="5374"/>
          <ac:spMkLst>
            <pc:docMk/>
            <pc:sldMk cId="3687475550" sldId="290"/>
            <ac:spMk id="45" creationId="{AA5416B0-2B8E-4234-9EA3-57A74E99C628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23:31:01.328" v="5600" actId="1076"/>
          <ac:spMkLst>
            <pc:docMk/>
            <pc:sldMk cId="3687475550" sldId="290"/>
            <ac:spMk id="46" creationId="{FD0AA577-203C-485F-A511-FFA17D73E223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18:20.072" v="5376"/>
          <ac:spMkLst>
            <pc:docMk/>
            <pc:sldMk cId="3687475550" sldId="290"/>
            <ac:spMk id="47" creationId="{36D52813-0532-433A-8C6B-FFCBAFA02F69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15:31.298" v="5329"/>
          <ac:spMkLst>
            <pc:docMk/>
            <pc:sldMk cId="3687475550" sldId="290"/>
            <ac:spMk id="50" creationId="{B140902D-D857-4F7D-8DEC-846C382C0E14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23:27:08.022" v="5492" actId="14100"/>
          <ac:spMkLst>
            <pc:docMk/>
            <pc:sldMk cId="3687475550" sldId="290"/>
            <ac:spMk id="56" creationId="{6F635910-5CC1-46C6-83CF-04C267C4F923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23:19:30.904" v="5385" actId="20577"/>
          <ac:spMkLst>
            <pc:docMk/>
            <pc:sldMk cId="3687475550" sldId="290"/>
            <ac:spMk id="57" creationId="{82353D4F-56BE-4164-A64C-74D1B95F2F35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16:55.287" v="5351"/>
          <ac:spMkLst>
            <pc:docMk/>
            <pc:sldMk cId="3687475550" sldId="290"/>
            <ac:spMk id="58" creationId="{FAD4B9AB-1B51-496A-A870-94DE72BAE6C3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16:58.131" v="5352"/>
          <ac:spMkLst>
            <pc:docMk/>
            <pc:sldMk cId="3687475550" sldId="290"/>
            <ac:spMk id="59" creationId="{04B7331A-5A0D-476E-8E14-62361D24A856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16:48.927" v="5347"/>
          <ac:spMkLst>
            <pc:docMk/>
            <pc:sldMk cId="3687475550" sldId="290"/>
            <ac:spMk id="60" creationId="{E625367C-AE48-4D2C-A3EB-81F7F6E45002}"/>
          </ac:spMkLst>
        </pc:spChg>
        <pc:spChg chg="del mod">
          <ac:chgData name="Schwartz, Scott (gck8gd)" userId="S::gck8gd@virginia.edu::b9bb6145-a89d-4415-a5be-417b375d8448" providerId="AD" clId="Web-{4D301B38-1E24-BE9C-A5DF-1CA7F253F5D0}" dt="2020-11-26T23:15:45.361" v="5340"/>
          <ac:spMkLst>
            <pc:docMk/>
            <pc:sldMk cId="3687475550" sldId="290"/>
            <ac:spMk id="62" creationId="{800CAEBD-EBAD-4F07-A6E4-785AFA92A6F5}"/>
          </ac:spMkLst>
        </pc:spChg>
        <pc:spChg chg="del mod">
          <ac:chgData name="Schwartz, Scott (gck8gd)" userId="S::gck8gd@virginia.edu::b9bb6145-a89d-4415-a5be-417b375d8448" providerId="AD" clId="Web-{4D301B38-1E24-BE9C-A5DF-1CA7F253F5D0}" dt="2020-11-26T23:15:54.565" v="5345"/>
          <ac:spMkLst>
            <pc:docMk/>
            <pc:sldMk cId="3687475550" sldId="290"/>
            <ac:spMk id="63" creationId="{10239000-ACBD-4A9C-8620-E38D7ED5C490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15:39.064" v="5334"/>
          <ac:spMkLst>
            <pc:docMk/>
            <pc:sldMk cId="3687475550" sldId="290"/>
            <ac:spMk id="66" creationId="{528456FA-8CDC-4666-8C59-6100628355AF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15:40.314" v="5335"/>
          <ac:spMkLst>
            <pc:docMk/>
            <pc:sldMk cId="3687475550" sldId="290"/>
            <ac:spMk id="71" creationId="{6BC0E723-658B-4326-852D-8411DCBB0584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15:49.612" v="5344"/>
          <ac:spMkLst>
            <pc:docMk/>
            <pc:sldMk cId="3687475550" sldId="290"/>
            <ac:spMk id="72" creationId="{694A04C7-578B-4ABA-9489-E22160142B14}"/>
          </ac:spMkLst>
        </pc:spChg>
        <pc:spChg chg="del mod">
          <ac:chgData name="Schwartz, Scott (gck8gd)" userId="S::gck8gd@virginia.edu::b9bb6145-a89d-4415-a5be-417b375d8448" providerId="AD" clId="Web-{4D301B38-1E24-BE9C-A5DF-1CA7F253F5D0}" dt="2020-11-26T23:15:36.970" v="5333"/>
          <ac:spMkLst>
            <pc:docMk/>
            <pc:sldMk cId="3687475550" sldId="290"/>
            <ac:spMk id="73" creationId="{36B8D93F-4CEE-430F-89C0-E5F3B13E8256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18:20.057" v="5373"/>
          <ac:spMkLst>
            <pc:docMk/>
            <pc:sldMk cId="3687475550" sldId="290"/>
            <ac:spMk id="74" creationId="{9F661093-BA45-44CB-828C-8AAEC562BE60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18:20.057" v="5372"/>
          <ac:spMkLst>
            <pc:docMk/>
            <pc:sldMk cId="3687475550" sldId="290"/>
            <ac:spMk id="75" creationId="{208E7F3A-E7ED-4F14-92E4-E7DCA77F20CC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17:10.366" v="5354"/>
          <ac:spMkLst>
            <pc:docMk/>
            <pc:sldMk cId="3687475550" sldId="290"/>
            <ac:spMk id="76" creationId="{6A8663DA-3254-4FC2-B2E1-568C56D15814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17:01.271" v="5353"/>
          <ac:spMkLst>
            <pc:docMk/>
            <pc:sldMk cId="3687475550" sldId="290"/>
            <ac:spMk id="77" creationId="{EC457E8D-B5AB-4AFD-9D2C-73B2B18532AE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16:51.599" v="5349"/>
          <ac:spMkLst>
            <pc:docMk/>
            <pc:sldMk cId="3687475550" sldId="290"/>
            <ac:spMk id="78" creationId="{6A6697E2-94F7-45A7-88B9-76FD8DDF2734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16:51.599" v="5348"/>
          <ac:spMkLst>
            <pc:docMk/>
            <pc:sldMk cId="3687475550" sldId="290"/>
            <ac:spMk id="79" creationId="{B6C1A8CC-D4C5-4DE8-B4F7-4BFC60016ED0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15:28.048" v="5325"/>
          <ac:spMkLst>
            <pc:docMk/>
            <pc:sldMk cId="3687475550" sldId="290"/>
            <ac:spMk id="80" creationId="{4CADBEA3-322E-46D9-ABD5-6577E689F735}"/>
          </ac:spMkLst>
        </pc:spChg>
        <pc:picChg chg="add mod">
          <ac:chgData name="Schwartz, Scott (gck8gd)" userId="S::gck8gd@virginia.edu::b9bb6145-a89d-4415-a5be-417b375d8448" providerId="AD" clId="Web-{4D301B38-1E24-BE9C-A5DF-1CA7F253F5D0}" dt="2020-11-26T23:30:46.062" v="5599" actId="14100"/>
          <ac:picMkLst>
            <pc:docMk/>
            <pc:sldMk cId="3687475550" sldId="290"/>
            <ac:picMk id="9" creationId="{B3C18506-F3C6-4BA1-B30A-5A6508127D83}"/>
          </ac:picMkLst>
        </pc:picChg>
        <pc:picChg chg="del">
          <ac:chgData name="Schwartz, Scott (gck8gd)" userId="S::gck8gd@virginia.edu::b9bb6145-a89d-4415-a5be-417b375d8448" providerId="AD" clId="Web-{4D301B38-1E24-BE9C-A5DF-1CA7F253F5D0}" dt="2020-11-26T23:16:51.599" v="5350"/>
          <ac:picMkLst>
            <pc:docMk/>
            <pc:sldMk cId="3687475550" sldId="290"/>
            <ac:picMk id="17" creationId="{A12B9587-C4B3-4252-B789-6A4281537319}"/>
          </ac:picMkLst>
        </pc:picChg>
        <pc:picChg chg="add mod">
          <ac:chgData name="Schwartz, Scott (gck8gd)" userId="S::gck8gd@virginia.edu::b9bb6145-a89d-4415-a5be-417b375d8448" providerId="AD" clId="Web-{4D301B38-1E24-BE9C-A5DF-1CA7F253F5D0}" dt="2020-11-26T23:42:34.163" v="5887" actId="14100"/>
          <ac:picMkLst>
            <pc:docMk/>
            <pc:sldMk cId="3687475550" sldId="290"/>
            <ac:picMk id="48" creationId="{4701D87F-4235-4CC3-BA40-20188B791F76}"/>
          </ac:picMkLst>
        </pc:picChg>
        <pc:picChg chg="add mod">
          <ac:chgData name="Schwartz, Scott (gck8gd)" userId="S::gck8gd@virginia.edu::b9bb6145-a89d-4415-a5be-417b375d8448" providerId="AD" clId="Web-{4D301B38-1E24-BE9C-A5DF-1CA7F253F5D0}" dt="2020-11-26T23:41:30.316" v="5879" actId="14100"/>
          <ac:picMkLst>
            <pc:docMk/>
            <pc:sldMk cId="3687475550" sldId="290"/>
            <ac:picMk id="49" creationId="{BA765586-9755-40B8-B761-AF1265ED7693}"/>
          </ac:picMkLst>
        </pc:picChg>
        <pc:picChg chg="del">
          <ac:chgData name="Schwartz, Scott (gck8gd)" userId="S::gck8gd@virginia.edu::b9bb6145-a89d-4415-a5be-417b375d8448" providerId="AD" clId="Web-{4D301B38-1E24-BE9C-A5DF-1CA7F253F5D0}" dt="2020-11-26T23:19:59.859" v="5389"/>
          <ac:picMkLst>
            <pc:docMk/>
            <pc:sldMk cId="3687475550" sldId="290"/>
            <ac:picMk id="52" creationId="{61B3F76B-1B5E-47CD-A071-1B09A74A67E9}"/>
          </ac:picMkLst>
        </pc:picChg>
      </pc:sldChg>
      <pc:sldChg chg="add del replId">
        <pc:chgData name="Schwartz, Scott (gck8gd)" userId="S::gck8gd@virginia.edu::b9bb6145-a89d-4415-a5be-417b375d8448" providerId="AD" clId="Web-{4D301B38-1E24-BE9C-A5DF-1CA7F253F5D0}" dt="2020-11-26T20:49:34.854" v="4681"/>
        <pc:sldMkLst>
          <pc:docMk/>
          <pc:sldMk cId="3833527312" sldId="290"/>
        </pc:sldMkLst>
      </pc:sldChg>
      <pc:sldChg chg="addSp delSp modSp add ord replId">
        <pc:chgData name="Schwartz, Scott (gck8gd)" userId="S::gck8gd@virginia.edu::b9bb6145-a89d-4415-a5be-417b375d8448" providerId="AD" clId="Web-{4D301B38-1E24-BE9C-A5DF-1CA7F253F5D0}" dt="2020-11-27T00:13:21.919" v="6483"/>
        <pc:sldMkLst>
          <pc:docMk/>
          <pc:sldMk cId="3991997123" sldId="291"/>
        </pc:sldMkLst>
        <pc:spChg chg="add mod">
          <ac:chgData name="Schwartz, Scott (gck8gd)" userId="S::gck8gd@virginia.edu::b9bb6145-a89d-4415-a5be-417b375d8448" providerId="AD" clId="Web-{4D301B38-1E24-BE9C-A5DF-1CA7F253F5D0}" dt="2020-11-26T23:48:01.884" v="5975" actId="20577"/>
          <ac:spMkLst>
            <pc:docMk/>
            <pc:sldMk cId="3991997123" sldId="291"/>
            <ac:spMk id="11" creationId="{98D3D793-D1D6-4EB3-96EF-27C395F20D47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23:42:56.086" v="5889"/>
          <ac:spMkLst>
            <pc:docMk/>
            <pc:sldMk cId="3991997123" sldId="291"/>
            <ac:spMk id="13" creationId="{2A151FDA-587E-4A8F-B08D-8BAF06C00A2F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3:48:21.307" v="5978" actId="1076"/>
          <ac:spMkLst>
            <pc:docMk/>
            <pc:sldMk cId="3991997123" sldId="291"/>
            <ac:spMk id="15" creationId="{0D034ABE-706A-46A5-8CC0-74F0033A0E09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7T00:13:21.904" v="6482"/>
          <ac:spMkLst>
            <pc:docMk/>
            <pc:sldMk cId="3991997123" sldId="291"/>
            <ac:spMk id="16" creationId="{BADA0F0C-F90C-48F4-89FC-70E3505BF8A3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7T00:13:21.919" v="6483"/>
          <ac:spMkLst>
            <pc:docMk/>
            <pc:sldMk cId="3991997123" sldId="291"/>
            <ac:spMk id="18" creationId="{A136D3F6-B333-4CB8-A954-F61E35349182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23:22:40.586" v="5464" actId="20577"/>
          <ac:spMkLst>
            <pc:docMk/>
            <pc:sldMk cId="3991997123" sldId="291"/>
            <ac:spMk id="27" creationId="{218144D4-1D42-4C74-A5A1-C40DDCCF68EF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23:22:59.572" v="5468" actId="20577"/>
          <ac:spMkLst>
            <pc:docMk/>
            <pc:sldMk cId="3991997123" sldId="291"/>
            <ac:spMk id="29" creationId="{94D8912F-E688-4EBB-82B9-659D06FB91B6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3:46:35.911" v="5958" actId="14100"/>
          <ac:spMkLst>
            <pc:docMk/>
            <pc:sldMk cId="3991997123" sldId="291"/>
            <ac:spMk id="50" creationId="{BBC276AC-C7C4-44F8-B5AF-170CF92BF945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7T00:13:20.716" v="6481"/>
          <ac:spMkLst>
            <pc:docMk/>
            <pc:sldMk cId="3991997123" sldId="291"/>
            <ac:spMk id="56" creationId="{6F635910-5CC1-46C6-83CF-04C267C4F923}"/>
          </ac:spMkLst>
        </pc:spChg>
        <pc:spChg chg="del mod">
          <ac:chgData name="Schwartz, Scott (gck8gd)" userId="S::gck8gd@virginia.edu::b9bb6145-a89d-4415-a5be-417b375d8448" providerId="AD" clId="Web-{4D301B38-1E24-BE9C-A5DF-1CA7F253F5D0}" dt="2020-11-27T00:13:19.154" v="6480"/>
          <ac:spMkLst>
            <pc:docMk/>
            <pc:sldMk cId="3991997123" sldId="291"/>
            <ac:spMk id="57" creationId="{82353D4F-56BE-4164-A64C-74D1B95F2F35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36:32.971" v="5749"/>
          <ac:spMkLst>
            <pc:docMk/>
            <pc:sldMk cId="3991997123" sldId="291"/>
            <ac:spMk id="58" creationId="{FAD4B9AB-1B51-496A-A870-94DE72BAE6C3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36:42.705" v="5753"/>
          <ac:spMkLst>
            <pc:docMk/>
            <pc:sldMk cId="3991997123" sldId="291"/>
            <ac:spMk id="59" creationId="{04B7331A-5A0D-476E-8E14-62361D24A856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36:35.971" v="5751"/>
          <ac:spMkLst>
            <pc:docMk/>
            <pc:sldMk cId="3991997123" sldId="291"/>
            <ac:spMk id="60" creationId="{E625367C-AE48-4D2C-A3EB-81F7F6E45002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23:24:41.233" v="5475" actId="20577"/>
          <ac:spMkLst>
            <pc:docMk/>
            <pc:sldMk cId="3991997123" sldId="291"/>
            <ac:spMk id="74" creationId="{9F661093-BA45-44CB-828C-8AAEC562BE60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23:24:44.358" v="5478" actId="20577"/>
          <ac:spMkLst>
            <pc:docMk/>
            <pc:sldMk cId="3991997123" sldId="291"/>
            <ac:spMk id="75" creationId="{208E7F3A-E7ED-4F14-92E4-E7DCA77F20CC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23:24:37.952" v="5472" actId="20577"/>
          <ac:spMkLst>
            <pc:docMk/>
            <pc:sldMk cId="3991997123" sldId="291"/>
            <ac:spMk id="76" creationId="{6A8663DA-3254-4FC2-B2E1-568C56D15814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36:40.627" v="5752"/>
          <ac:spMkLst>
            <pc:docMk/>
            <pc:sldMk cId="3991997123" sldId="291"/>
            <ac:spMk id="77" creationId="{EC457E8D-B5AB-4AFD-9D2C-73B2B18532AE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36:32.971" v="5747"/>
          <ac:spMkLst>
            <pc:docMk/>
            <pc:sldMk cId="3991997123" sldId="291"/>
            <ac:spMk id="78" creationId="{6A6697E2-94F7-45A7-88B9-76FD8DDF2734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36:32.971" v="5746"/>
          <ac:spMkLst>
            <pc:docMk/>
            <pc:sldMk cId="3991997123" sldId="291"/>
            <ac:spMk id="79" creationId="{B6C1A8CC-D4C5-4DE8-B4F7-4BFC60016ED0}"/>
          </ac:spMkLst>
        </pc:spChg>
        <pc:picChg chg="add mod">
          <ac:chgData name="Schwartz, Scott (gck8gd)" userId="S::gck8gd@virginia.edu::b9bb6145-a89d-4415-a5be-417b375d8448" providerId="AD" clId="Web-{4D301B38-1E24-BE9C-A5DF-1CA7F253F5D0}" dt="2020-11-26T23:42:48.179" v="5888" actId="14100"/>
          <ac:picMkLst>
            <pc:docMk/>
            <pc:sldMk cId="3991997123" sldId="291"/>
            <ac:picMk id="2" creationId="{C75EDD20-C667-483A-9D1A-D8D65D2FB46B}"/>
          </ac:picMkLst>
        </pc:picChg>
        <pc:picChg chg="add mod">
          <ac:chgData name="Schwartz, Scott (gck8gd)" userId="S::gck8gd@virginia.edu::b9bb6145-a89d-4415-a5be-417b375d8448" providerId="AD" clId="Web-{4D301B38-1E24-BE9C-A5DF-1CA7F253F5D0}" dt="2020-11-26T23:37:05.832" v="5758" actId="14100"/>
          <ac:picMkLst>
            <pc:docMk/>
            <pc:sldMk cId="3991997123" sldId="291"/>
            <ac:picMk id="6" creationId="{2F54C7DF-6AB0-41B2-B562-D47EF557CFD9}"/>
          </ac:picMkLst>
        </pc:picChg>
        <pc:picChg chg="add mod">
          <ac:chgData name="Schwartz, Scott (gck8gd)" userId="S::gck8gd@virginia.edu::b9bb6145-a89d-4415-a5be-417b375d8448" providerId="AD" clId="Web-{4D301B38-1E24-BE9C-A5DF-1CA7F253F5D0}" dt="2020-11-26T23:37:22.004" v="5762" actId="14100"/>
          <ac:picMkLst>
            <pc:docMk/>
            <pc:sldMk cId="3991997123" sldId="291"/>
            <ac:picMk id="9" creationId="{E4EA2530-EDD9-47DB-9EB5-7F43DF933A23}"/>
          </ac:picMkLst>
        </pc:picChg>
        <pc:picChg chg="del">
          <ac:chgData name="Schwartz, Scott (gck8gd)" userId="S::gck8gd@virginia.edu::b9bb6145-a89d-4415-a5be-417b375d8448" providerId="AD" clId="Web-{4D301B38-1E24-BE9C-A5DF-1CA7F253F5D0}" dt="2020-11-26T23:36:32.971" v="5750"/>
          <ac:picMkLst>
            <pc:docMk/>
            <pc:sldMk cId="3991997123" sldId="291"/>
            <ac:picMk id="17" creationId="{A12B9587-C4B3-4252-B789-6A4281537319}"/>
          </ac:picMkLst>
        </pc:picChg>
        <pc:picChg chg="del">
          <ac:chgData name="Schwartz, Scott (gck8gd)" userId="S::gck8gd@virginia.edu::b9bb6145-a89d-4415-a5be-417b375d8448" providerId="AD" clId="Web-{4D301B38-1E24-BE9C-A5DF-1CA7F253F5D0}" dt="2020-11-26T23:36:32.971" v="5748"/>
          <ac:picMkLst>
            <pc:docMk/>
            <pc:sldMk cId="3991997123" sldId="291"/>
            <ac:picMk id="69" creationId="{59BC8D2B-C03F-4903-A3FA-C1B28B55C8DD}"/>
          </ac:picMkLst>
        </pc:picChg>
      </pc:sldChg>
      <pc:sldChg chg="addSp delSp modSp add replId">
        <pc:chgData name="Schwartz, Scott (gck8gd)" userId="S::gck8gd@virginia.edu::b9bb6145-a89d-4415-a5be-417b375d8448" providerId="AD" clId="Web-{4D301B38-1E24-BE9C-A5DF-1CA7F253F5D0}" dt="2020-11-26T23:47:10.475" v="5961" actId="688"/>
        <pc:sldMkLst>
          <pc:docMk/>
          <pc:sldMk cId="2486343136" sldId="292"/>
        </pc:sldMkLst>
        <pc:spChg chg="mod">
          <ac:chgData name="Schwartz, Scott (gck8gd)" userId="S::gck8gd@virginia.edu::b9bb6145-a89d-4415-a5be-417b375d8448" providerId="AD" clId="Web-{4D301B38-1E24-BE9C-A5DF-1CA7F253F5D0}" dt="2020-11-26T23:39:26.386" v="5838" actId="20577"/>
          <ac:spMkLst>
            <pc:docMk/>
            <pc:sldMk cId="2486343136" sldId="292"/>
            <ac:spMk id="2" creationId="{FA4377A1-E84D-4179-971D-D31181018EE6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23:24:54.968" v="5481"/>
          <ac:spMkLst>
            <pc:docMk/>
            <pc:sldMk cId="2486343136" sldId="292"/>
            <ac:spMk id="4" creationId="{BAFCD901-591A-4C6A-8485-C70C6FFCBAC8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23:25:26.267" v="5482"/>
          <ac:spMkLst>
            <pc:docMk/>
            <pc:sldMk cId="2486343136" sldId="292"/>
            <ac:spMk id="5" creationId="{BF80D15E-B21D-4A56-9720-00D7CBF5D857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23:36:09.297" v="5744" actId="1076"/>
          <ac:spMkLst>
            <pc:docMk/>
            <pc:sldMk cId="2486343136" sldId="292"/>
            <ac:spMk id="6" creationId="{1E7B78C1-DC25-41D5-8E9B-5C6B8C402116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23:25:26.267" v="5483"/>
          <ac:spMkLst>
            <pc:docMk/>
            <pc:sldMk cId="2486343136" sldId="292"/>
            <ac:spMk id="9" creationId="{A61E3904-55F5-4752-B6AC-97C3BA81D1B1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23:25:26.282" v="5484"/>
          <ac:spMkLst>
            <pc:docMk/>
            <pc:sldMk cId="2486343136" sldId="292"/>
            <ac:spMk id="11" creationId="{22B993B5-D1C5-4677-BD76-2005E3BDFC73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23:25:26.298" v="5485"/>
          <ac:spMkLst>
            <pc:docMk/>
            <pc:sldMk cId="2486343136" sldId="292"/>
            <ac:spMk id="13" creationId="{3CBD8A0C-4CA1-4A75-BB2A-4D98AC53669A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23:25:26.314" v="5486"/>
          <ac:spMkLst>
            <pc:docMk/>
            <pc:sldMk cId="2486343136" sldId="292"/>
            <ac:spMk id="15" creationId="{5FCD5667-436B-4A02-86B7-060F8C591721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23:25:50.096" v="5488"/>
          <ac:spMkLst>
            <pc:docMk/>
            <pc:sldMk cId="2486343136" sldId="292"/>
            <ac:spMk id="16" creationId="{3E913EBA-B2FE-4715-A541-523A38C1229D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23:27:47.602" v="5496"/>
          <ac:spMkLst>
            <pc:docMk/>
            <pc:sldMk cId="2486343136" sldId="292"/>
            <ac:spMk id="17" creationId="{795F8051-2326-4975-95E6-17B6A821B189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23:27:47.602" v="5497"/>
          <ac:spMkLst>
            <pc:docMk/>
            <pc:sldMk cId="2486343136" sldId="292"/>
            <ac:spMk id="18" creationId="{86134F11-DEF7-4BFE-A1C1-FFB813225B90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23:31:20.048" v="5603"/>
          <ac:spMkLst>
            <pc:docMk/>
            <pc:sldMk cId="2486343136" sldId="292"/>
            <ac:spMk id="23" creationId="{3A613AB9-312C-4E06-B25C-BCEA2310DB31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3:44:00.918" v="5908" actId="20577"/>
          <ac:spMkLst>
            <pc:docMk/>
            <pc:sldMk cId="2486343136" sldId="292"/>
            <ac:spMk id="25" creationId="{A07E0D3F-8036-48B7-A492-C41EEEF3FB2D}"/>
          </ac:spMkLst>
        </pc:spChg>
        <pc:spChg chg="ord">
          <ac:chgData name="Schwartz, Scott (gck8gd)" userId="S::gck8gd@virginia.edu::b9bb6145-a89d-4415-a5be-417b375d8448" providerId="AD" clId="Web-{4D301B38-1E24-BE9C-A5DF-1CA7F253F5D0}" dt="2020-11-26T23:25:38.283" v="5487"/>
          <ac:spMkLst>
            <pc:docMk/>
            <pc:sldMk cId="2486343136" sldId="292"/>
            <ac:spMk id="27" creationId="{218144D4-1D42-4C74-A5A1-C40DDCCF68EF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3:47:10.475" v="5961" actId="688"/>
          <ac:spMkLst>
            <pc:docMk/>
            <pc:sldMk cId="2486343136" sldId="292"/>
            <ac:spMk id="29" creationId="{45892366-200F-4BAB-A684-4B778E1281DF}"/>
          </ac:spMkLst>
        </pc:spChg>
        <pc:spChg chg="del mod ord">
          <ac:chgData name="Schwartz, Scott (gck8gd)" userId="S::gck8gd@virginia.edu::b9bb6145-a89d-4415-a5be-417b375d8448" providerId="AD" clId="Web-{4D301B38-1E24-BE9C-A5DF-1CA7F253F5D0}" dt="2020-11-26T23:27:46.102" v="5495"/>
          <ac:spMkLst>
            <pc:docMk/>
            <pc:sldMk cId="2486343136" sldId="292"/>
            <ac:spMk id="56" creationId="{6F635910-5CC1-46C6-83CF-04C267C4F923}"/>
          </ac:spMkLst>
        </pc:spChg>
        <pc:spChg chg="del ord">
          <ac:chgData name="Schwartz, Scott (gck8gd)" userId="S::gck8gd@virginia.edu::b9bb6145-a89d-4415-a5be-417b375d8448" providerId="AD" clId="Web-{4D301B38-1E24-BE9C-A5DF-1CA7F253F5D0}" dt="2020-11-26T23:27:45.883" v="5494"/>
          <ac:spMkLst>
            <pc:docMk/>
            <pc:sldMk cId="2486343136" sldId="292"/>
            <ac:spMk id="57" creationId="{82353D4F-56BE-4164-A64C-74D1B95F2F35}"/>
          </ac:spMkLst>
        </pc:spChg>
        <pc:picChg chg="add mod">
          <ac:chgData name="Schwartz, Scott (gck8gd)" userId="S::gck8gd@virginia.edu::b9bb6145-a89d-4415-a5be-417b375d8448" providerId="AD" clId="Web-{4D301B38-1E24-BE9C-A5DF-1CA7F253F5D0}" dt="2020-11-26T23:42:17.240" v="5885" actId="14100"/>
          <ac:picMkLst>
            <pc:docMk/>
            <pc:sldMk cId="2486343136" sldId="292"/>
            <ac:picMk id="19" creationId="{6153FBB3-6717-447F-8E0A-73EDE9EC18F5}"/>
          </ac:picMkLst>
        </pc:picChg>
        <pc:picChg chg="add mod">
          <ac:chgData name="Schwartz, Scott (gck8gd)" userId="S::gck8gd@virginia.edu::b9bb6145-a89d-4415-a5be-417b375d8448" providerId="AD" clId="Web-{4D301B38-1E24-BE9C-A5DF-1CA7F253F5D0}" dt="2020-11-26T23:41:52.005" v="5881" actId="14100"/>
          <ac:picMkLst>
            <pc:docMk/>
            <pc:sldMk cId="2486343136" sldId="292"/>
            <ac:picMk id="21" creationId="{E3F26B09-8A3E-4DE3-8186-13B8BA6929AF}"/>
          </ac:picMkLst>
        </pc:picChg>
        <pc:picChg chg="add mod">
          <ac:chgData name="Schwartz, Scott (gck8gd)" userId="S::gck8gd@virginia.edu::b9bb6145-a89d-4415-a5be-417b375d8448" providerId="AD" clId="Web-{4D301B38-1E24-BE9C-A5DF-1CA7F253F5D0}" dt="2020-11-26T23:41:48.614" v="5880" actId="14100"/>
          <ac:picMkLst>
            <pc:docMk/>
            <pc:sldMk cId="2486343136" sldId="292"/>
            <ac:picMk id="42" creationId="{9F7F721C-118C-4355-AC36-733B4DCE9084}"/>
          </ac:picMkLst>
        </pc:picChg>
      </pc:sldChg>
      <pc:sldChg chg="addSp delSp modSp add replId">
        <pc:chgData name="Schwartz, Scott (gck8gd)" userId="S::gck8gd@virginia.edu::b9bb6145-a89d-4415-a5be-417b375d8448" providerId="AD" clId="Web-{4D301B38-1E24-BE9C-A5DF-1CA7F253F5D0}" dt="2020-11-27T00:16:30.023" v="6517"/>
        <pc:sldMkLst>
          <pc:docMk/>
          <pc:sldMk cId="753222482" sldId="293"/>
        </pc:sldMkLst>
        <pc:spChg chg="add del">
          <ac:chgData name="Schwartz, Scott (gck8gd)" userId="S::gck8gd@virginia.edu::b9bb6145-a89d-4415-a5be-417b375d8448" providerId="AD" clId="Web-{4D301B38-1E24-BE9C-A5DF-1CA7F253F5D0}" dt="2020-11-26T23:49:22.904" v="5994"/>
          <ac:spMkLst>
            <pc:docMk/>
            <pc:sldMk cId="753222482" sldId="293"/>
            <ac:spMk id="6" creationId="{66208C03-EFD1-4EC3-9C95-A7CB30AE4049}"/>
          </ac:spMkLst>
        </pc:spChg>
        <pc:spChg chg="add del">
          <ac:chgData name="Schwartz, Scott (gck8gd)" userId="S::gck8gd@virginia.edu::b9bb6145-a89d-4415-a5be-417b375d8448" providerId="AD" clId="Web-{4D301B38-1E24-BE9C-A5DF-1CA7F253F5D0}" dt="2020-11-26T23:49:22.904" v="5993"/>
          <ac:spMkLst>
            <pc:docMk/>
            <pc:sldMk cId="753222482" sldId="293"/>
            <ac:spMk id="9" creationId="{C45D7565-66FF-42F8-A8FA-1E990CB3201F}"/>
          </ac:spMkLst>
        </pc:spChg>
        <pc:spChg chg="add del">
          <ac:chgData name="Schwartz, Scott (gck8gd)" userId="S::gck8gd@virginia.edu::b9bb6145-a89d-4415-a5be-417b375d8448" providerId="AD" clId="Web-{4D301B38-1E24-BE9C-A5DF-1CA7F253F5D0}" dt="2020-11-26T23:49:22.889" v="5992"/>
          <ac:spMkLst>
            <pc:docMk/>
            <pc:sldMk cId="753222482" sldId="293"/>
            <ac:spMk id="11" creationId="{46D7CA7B-5D63-4CE8-BD18-5640825DD86F}"/>
          </ac:spMkLst>
        </pc:spChg>
        <pc:spChg chg="add del">
          <ac:chgData name="Schwartz, Scott (gck8gd)" userId="S::gck8gd@virginia.edu::b9bb6145-a89d-4415-a5be-417b375d8448" providerId="AD" clId="Web-{4D301B38-1E24-BE9C-A5DF-1CA7F253F5D0}" dt="2020-11-26T23:49:22.889" v="5991"/>
          <ac:spMkLst>
            <pc:docMk/>
            <pc:sldMk cId="753222482" sldId="293"/>
            <ac:spMk id="13" creationId="{CA76E620-1468-461F-9758-FD10975F1A88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23:49:45.405" v="5997"/>
          <ac:spMkLst>
            <pc:docMk/>
            <pc:sldMk cId="753222482" sldId="293"/>
            <ac:spMk id="16" creationId="{DE4795A4-394F-4EA3-B44E-0EB950FF678B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6T23:50:08.203" v="6003" actId="1076"/>
          <ac:spMkLst>
            <pc:docMk/>
            <pc:sldMk cId="753222482" sldId="293"/>
            <ac:spMk id="18" creationId="{4221131F-C3C5-454E-9D1D-4972C90DDF07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7T00:08:45.139" v="6361" actId="20577"/>
          <ac:spMkLst>
            <pc:docMk/>
            <pc:sldMk cId="753222482" sldId="293"/>
            <ac:spMk id="20" creationId="{8EFA3661-23A6-43D5-A37A-3B24745168A0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23:49:45.452" v="6001"/>
          <ac:spMkLst>
            <pc:docMk/>
            <pc:sldMk cId="753222482" sldId="293"/>
            <ac:spMk id="21" creationId="{BA25487D-CA1A-4436-A115-62788A504FF9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23:49:45.468" v="6002"/>
          <ac:spMkLst>
            <pc:docMk/>
            <pc:sldMk cId="753222482" sldId="293"/>
            <ac:spMk id="22" creationId="{B2DDAF15-68C8-49F1-A25C-5D3776FB3552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6T23:51:07.550" v="6010"/>
          <ac:spMkLst>
            <pc:docMk/>
            <pc:sldMk cId="753222482" sldId="293"/>
            <ac:spMk id="28" creationId="{AB43A033-B5E5-45F9-8636-FB268A15F346}"/>
          </ac:spMkLst>
        </pc:spChg>
        <pc:spChg chg="add mod ord">
          <ac:chgData name="Schwartz, Scott (gck8gd)" userId="S::gck8gd@virginia.edu::b9bb6145-a89d-4415-a5be-417b375d8448" providerId="AD" clId="Web-{4D301B38-1E24-BE9C-A5DF-1CA7F253F5D0}" dt="2020-11-27T00:04:11.640" v="6294" actId="1076"/>
          <ac:spMkLst>
            <pc:docMk/>
            <pc:sldMk cId="753222482" sldId="293"/>
            <ac:spMk id="35" creationId="{ED9A9B2A-0078-4AEA-A9BF-19968138994C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7T00:08:37.998" v="6360"/>
          <ac:spMkLst>
            <pc:docMk/>
            <pc:sldMk cId="753222482" sldId="293"/>
            <ac:spMk id="36" creationId="{9BC64D97-694A-4E12-908E-A799FD60028E}"/>
          </ac:spMkLst>
        </pc:spChg>
        <pc:spChg chg="ord">
          <ac:chgData name="Schwartz, Scott (gck8gd)" userId="S::gck8gd@virginia.edu::b9bb6145-a89d-4415-a5be-417b375d8448" providerId="AD" clId="Web-{4D301B38-1E24-BE9C-A5DF-1CA7F253F5D0}" dt="2020-11-26T23:51:31.458" v="6012"/>
          <ac:spMkLst>
            <pc:docMk/>
            <pc:sldMk cId="753222482" sldId="293"/>
            <ac:spMk id="42" creationId="{26E20000-C3A2-41B9-9825-58FCB27AE411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7T00:03:30.044" v="6288" actId="20577"/>
          <ac:spMkLst>
            <pc:docMk/>
            <pc:sldMk cId="753222482" sldId="293"/>
            <ac:spMk id="44" creationId="{45FBD72C-5D3F-419F-BD23-B6FF77239D29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50:45.205" v="6008"/>
          <ac:spMkLst>
            <pc:docMk/>
            <pc:sldMk cId="753222482" sldId="293"/>
            <ac:spMk id="45" creationId="{AA5416B0-2B8E-4234-9EA3-57A74E99C628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7T00:16:30.007" v="6516"/>
          <ac:spMkLst>
            <pc:docMk/>
            <pc:sldMk cId="753222482" sldId="293"/>
            <ac:spMk id="54" creationId="{20504CBE-EE11-4220-A3BB-A87E0D165B49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7T00:16:26.617" v="6514"/>
          <ac:spMkLst>
            <pc:docMk/>
            <pc:sldMk cId="753222482" sldId="293"/>
            <ac:spMk id="56" creationId="{6F635910-5CC1-46C6-83CF-04C267C4F923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7T00:16:29.023" v="6515"/>
          <ac:spMkLst>
            <pc:docMk/>
            <pc:sldMk cId="753222482" sldId="293"/>
            <ac:spMk id="57" creationId="{82353D4F-56BE-4164-A64C-74D1B95F2F35}"/>
          </ac:spMkLst>
        </pc:spChg>
        <pc:spChg chg="del mod">
          <ac:chgData name="Schwartz, Scott (gck8gd)" userId="S::gck8gd@virginia.edu::b9bb6145-a89d-4415-a5be-417b375d8448" providerId="AD" clId="Web-{4D301B38-1E24-BE9C-A5DF-1CA7F253F5D0}" dt="2020-11-26T23:49:18.013" v="5985"/>
          <ac:spMkLst>
            <pc:docMk/>
            <pc:sldMk cId="753222482" sldId="293"/>
            <ac:spMk id="58" creationId="{FAD4B9AB-1B51-496A-A870-94DE72BAE6C3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6T23:56:04.239" v="6110" actId="1076"/>
          <ac:spMkLst>
            <pc:docMk/>
            <pc:sldMk cId="753222482" sldId="293"/>
            <ac:spMk id="60" creationId="{E625367C-AE48-4D2C-A3EB-81F7F6E45002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7T00:16:30.023" v="6517"/>
          <ac:spMkLst>
            <pc:docMk/>
            <pc:sldMk cId="753222482" sldId="293"/>
            <ac:spMk id="66" creationId="{4A201A43-ABFB-419B-BABB-EA76DF65CAE9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49:12.310" v="5980"/>
          <ac:spMkLst>
            <pc:docMk/>
            <pc:sldMk cId="753222482" sldId="293"/>
            <ac:spMk id="78" creationId="{6A6697E2-94F7-45A7-88B9-76FD8DDF2734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6T23:49:12.310" v="5979"/>
          <ac:spMkLst>
            <pc:docMk/>
            <pc:sldMk cId="753222482" sldId="293"/>
            <ac:spMk id="79" creationId="{B6C1A8CC-D4C5-4DE8-B4F7-4BFC60016ED0}"/>
          </ac:spMkLst>
        </pc:spChg>
        <pc:spChg chg="add del">
          <ac:chgData name="Schwartz, Scott (gck8gd)" userId="S::gck8gd@virginia.edu::b9bb6145-a89d-4415-a5be-417b375d8448" providerId="AD" clId="Web-{4D301B38-1E24-BE9C-A5DF-1CA7F253F5D0}" dt="2020-11-27T00:01:50.507" v="6270"/>
          <ac:spMkLst>
            <pc:docMk/>
            <pc:sldMk cId="753222482" sldId="293"/>
            <ac:spMk id="80" creationId="{6E58C8CB-D8BA-4626-B7DB-66A070FDAB1A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7T00:08:47.248" v="6364"/>
          <ac:spMkLst>
            <pc:docMk/>
            <pc:sldMk cId="753222482" sldId="293"/>
            <ac:spMk id="85" creationId="{60B348E0-60DF-47CC-BD99-C3E2815E3901}"/>
          </ac:spMkLst>
        </pc:spChg>
        <pc:picChg chg="add del">
          <ac:chgData name="Schwartz, Scott (gck8gd)" userId="S::gck8gd@virginia.edu::b9bb6145-a89d-4415-a5be-417b375d8448" providerId="AD" clId="Web-{4D301B38-1E24-BE9C-A5DF-1CA7F253F5D0}" dt="2020-11-26T23:49:22.904" v="5995"/>
          <ac:picMkLst>
            <pc:docMk/>
            <pc:sldMk cId="753222482" sldId="293"/>
            <ac:picMk id="2" creationId="{4FC6E1CC-7BE7-42CF-AFEF-C257CC1753A1}"/>
          </ac:picMkLst>
        </pc:picChg>
        <pc:picChg chg="add">
          <ac:chgData name="Schwartz, Scott (gck8gd)" userId="S::gck8gd@virginia.edu::b9bb6145-a89d-4415-a5be-417b375d8448" providerId="AD" clId="Web-{4D301B38-1E24-BE9C-A5DF-1CA7F253F5D0}" dt="2020-11-26T23:49:45.390" v="5996"/>
          <ac:picMkLst>
            <pc:docMk/>
            <pc:sldMk cId="753222482" sldId="293"/>
            <ac:picMk id="15" creationId="{D01A44C2-1218-4C2B-B22C-9BA8CCABFD7E}"/>
          </ac:picMkLst>
        </pc:picChg>
        <pc:picChg chg="del">
          <ac:chgData name="Schwartz, Scott (gck8gd)" userId="S::gck8gd@virginia.edu::b9bb6145-a89d-4415-a5be-417b375d8448" providerId="AD" clId="Web-{4D301B38-1E24-BE9C-A5DF-1CA7F253F5D0}" dt="2020-11-26T23:49:12.310" v="5981"/>
          <ac:picMkLst>
            <pc:docMk/>
            <pc:sldMk cId="753222482" sldId="293"/>
            <ac:picMk id="17" creationId="{A12B9587-C4B3-4252-B789-6A4281537319}"/>
          </ac:picMkLst>
        </pc:picChg>
        <pc:picChg chg="add">
          <ac:chgData name="Schwartz, Scott (gck8gd)" userId="S::gck8gd@virginia.edu::b9bb6145-a89d-4415-a5be-417b375d8448" providerId="AD" clId="Web-{4D301B38-1E24-BE9C-A5DF-1CA7F253F5D0}" dt="2020-11-26T23:49:45.421" v="5999"/>
          <ac:picMkLst>
            <pc:docMk/>
            <pc:sldMk cId="753222482" sldId="293"/>
            <ac:picMk id="19" creationId="{3D193D73-FABE-4E73-B504-9F6EEC7A3D33}"/>
          </ac:picMkLst>
        </pc:picChg>
        <pc:picChg chg="add del">
          <ac:chgData name="Schwartz, Scott (gck8gd)" userId="S::gck8gd@virginia.edu::b9bb6145-a89d-4415-a5be-417b375d8448" providerId="AD" clId="Web-{4D301B38-1E24-BE9C-A5DF-1CA7F253F5D0}" dt="2020-11-26T23:50:37.252" v="6007"/>
          <ac:picMkLst>
            <pc:docMk/>
            <pc:sldMk cId="753222482" sldId="293"/>
            <ac:picMk id="23" creationId="{93DDBAB5-F587-47C4-ACEA-E011C25D6D11}"/>
          </ac:picMkLst>
        </pc:picChg>
        <pc:picChg chg="add del">
          <ac:chgData name="Schwartz, Scott (gck8gd)" userId="S::gck8gd@virginia.edu::b9bb6145-a89d-4415-a5be-417b375d8448" providerId="AD" clId="Web-{4D301B38-1E24-BE9C-A5DF-1CA7F253F5D0}" dt="2020-11-26T23:50:29.470" v="6006"/>
          <ac:picMkLst>
            <pc:docMk/>
            <pc:sldMk cId="753222482" sldId="293"/>
            <ac:picMk id="25" creationId="{0BD43D82-EDB1-4733-90B3-A859AF8475AE}"/>
          </ac:picMkLst>
        </pc:picChg>
        <pc:picChg chg="add mod">
          <ac:chgData name="Schwartz, Scott (gck8gd)" userId="S::gck8gd@virginia.edu::b9bb6145-a89d-4415-a5be-417b375d8448" providerId="AD" clId="Web-{4D301B38-1E24-BE9C-A5DF-1CA7F253F5D0}" dt="2020-11-26T23:51:22.301" v="6011" actId="1076"/>
          <ac:picMkLst>
            <pc:docMk/>
            <pc:sldMk cId="753222482" sldId="293"/>
            <ac:picMk id="26" creationId="{422A0856-30F6-495D-AA7F-56CC8051586D}"/>
          </ac:picMkLst>
        </pc:picChg>
        <pc:picChg chg="add mod">
          <ac:chgData name="Schwartz, Scott (gck8gd)" userId="S::gck8gd@virginia.edu::b9bb6145-a89d-4415-a5be-417b375d8448" providerId="AD" clId="Web-{4D301B38-1E24-BE9C-A5DF-1CA7F253F5D0}" dt="2020-11-27T00:04:20.797" v="6295" actId="14100"/>
          <ac:picMkLst>
            <pc:docMk/>
            <pc:sldMk cId="753222482" sldId="293"/>
            <ac:picMk id="37" creationId="{4C82C8D1-44AC-4AF3-9BC1-6C301BB93056}"/>
          </ac:picMkLst>
        </pc:picChg>
        <pc:picChg chg="add mod">
          <ac:chgData name="Schwartz, Scott (gck8gd)" userId="S::gck8gd@virginia.edu::b9bb6145-a89d-4415-a5be-417b375d8448" providerId="AD" clId="Web-{4D301B38-1E24-BE9C-A5DF-1CA7F253F5D0}" dt="2020-11-27T00:04:26.891" v="6296" actId="14100"/>
          <ac:picMkLst>
            <pc:docMk/>
            <pc:sldMk cId="753222482" sldId="293"/>
            <ac:picMk id="82" creationId="{F78CAF58-9C5C-496C-A5FE-1868D8CEDCC7}"/>
          </ac:picMkLst>
        </pc:picChg>
        <pc:picChg chg="add mod">
          <ac:chgData name="Schwartz, Scott (gck8gd)" userId="S::gck8gd@virginia.edu::b9bb6145-a89d-4415-a5be-417b375d8448" providerId="AD" clId="Web-{4D301B38-1E24-BE9C-A5DF-1CA7F253F5D0}" dt="2020-11-27T00:02:44.963" v="6284" actId="1076"/>
          <ac:picMkLst>
            <pc:docMk/>
            <pc:sldMk cId="753222482" sldId="293"/>
            <ac:picMk id="83" creationId="{469CFA1D-D790-49CE-A4BB-DA30B65FF2A1}"/>
          </ac:picMkLst>
        </pc:picChg>
      </pc:sldChg>
      <pc:sldChg chg="addSp delSp modSp add replId">
        <pc:chgData name="Schwartz, Scott (gck8gd)" userId="S::gck8gd@virginia.edu::b9bb6145-a89d-4415-a5be-417b375d8448" providerId="AD" clId="Web-{4D301B38-1E24-BE9C-A5DF-1CA7F253F5D0}" dt="2020-11-27T00:33:21.610" v="6781" actId="20577"/>
        <pc:sldMkLst>
          <pc:docMk/>
          <pc:sldMk cId="1753573422" sldId="294"/>
        </pc:sldMkLst>
        <pc:spChg chg="add mod">
          <ac:chgData name="Schwartz, Scott (gck8gd)" userId="S::gck8gd@virginia.edu::b9bb6145-a89d-4415-a5be-417b375d8448" providerId="AD" clId="Web-{4D301B38-1E24-BE9C-A5DF-1CA7F253F5D0}" dt="2020-11-27T00:07:02.618" v="6340" actId="20577"/>
          <ac:spMkLst>
            <pc:docMk/>
            <pc:sldMk cId="1753573422" sldId="294"/>
            <ac:spMk id="2" creationId="{6E0005E8-D7A0-4EA2-A484-92DBF9AA7383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7T00:13:47.827" v="6493"/>
          <ac:spMkLst>
            <pc:docMk/>
            <pc:sldMk cId="1753573422" sldId="294"/>
            <ac:spMk id="6" creationId="{E9A24015-3A5B-4F91-A814-F05819BD59DC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7T00:17:45.808" v="6533"/>
          <ac:spMkLst>
            <pc:docMk/>
            <pc:sldMk cId="1753573422" sldId="294"/>
            <ac:spMk id="9" creationId="{15E11358-9B41-4F7E-80F4-7AD20C3B5492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7T00:17:54.310" v="6534"/>
          <ac:spMkLst>
            <pc:docMk/>
            <pc:sldMk cId="1753573422" sldId="294"/>
            <ac:spMk id="11" creationId="{14EC15E9-7A55-45A9-A281-4B82B12E3C62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7T00:30:27.929" v="6739"/>
          <ac:spMkLst>
            <pc:docMk/>
            <pc:sldMk cId="1753573422" sldId="294"/>
            <ac:spMk id="13" creationId="{469CEFB7-BBF6-4867-AADC-06ADA7A764A2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7T00:30:35.851" v="6743" actId="20577"/>
          <ac:spMkLst>
            <pc:docMk/>
            <pc:sldMk cId="1753573422" sldId="294"/>
            <ac:spMk id="15" creationId="{38D9AAD5-B490-4C30-BD08-C8053B12D934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7T00:07:51.386" v="6351" actId="20577"/>
          <ac:spMkLst>
            <pc:docMk/>
            <pc:sldMk cId="1753573422" sldId="294"/>
            <ac:spMk id="27" creationId="{218144D4-1D42-4C74-A5A1-C40DDCCF68EF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7T00:08:06.965" v="6355" actId="20577"/>
          <ac:spMkLst>
            <pc:docMk/>
            <pc:sldMk cId="1753573422" sldId="294"/>
            <ac:spMk id="29" creationId="{94D8912F-E688-4EBB-82B9-659D06FB91B6}"/>
          </ac:spMkLst>
        </pc:spChg>
        <pc:spChg chg="ord">
          <ac:chgData name="Schwartz, Scott (gck8gd)" userId="S::gck8gd@virginia.edu::b9bb6145-a89d-4415-a5be-417b375d8448" providerId="AD" clId="Web-{4D301B38-1E24-BE9C-A5DF-1CA7F253F5D0}" dt="2020-11-27T00:05:53.755" v="6303"/>
          <ac:spMkLst>
            <pc:docMk/>
            <pc:sldMk cId="1753573422" sldId="294"/>
            <ac:spMk id="50" creationId="{B140902D-D857-4F7D-8DEC-846C382C0E14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7T00:13:46.811" v="6492"/>
          <ac:spMkLst>
            <pc:docMk/>
            <pc:sldMk cId="1753573422" sldId="294"/>
            <ac:spMk id="56" creationId="{6F635910-5CC1-46C6-83CF-04C267C4F923}"/>
          </ac:spMkLst>
        </pc:spChg>
        <pc:spChg chg="del mod">
          <ac:chgData name="Schwartz, Scott (gck8gd)" userId="S::gck8gd@virginia.edu::b9bb6145-a89d-4415-a5be-417b375d8448" providerId="AD" clId="Web-{4D301B38-1E24-BE9C-A5DF-1CA7F253F5D0}" dt="2020-11-27T00:13:43.936" v="6491"/>
          <ac:spMkLst>
            <pc:docMk/>
            <pc:sldMk cId="1753573422" sldId="294"/>
            <ac:spMk id="57" creationId="{82353D4F-56BE-4164-A64C-74D1B95F2F35}"/>
          </ac:spMkLst>
        </pc:spChg>
        <pc:spChg chg="ord">
          <ac:chgData name="Schwartz, Scott (gck8gd)" userId="S::gck8gd@virginia.edu::b9bb6145-a89d-4415-a5be-417b375d8448" providerId="AD" clId="Web-{4D301B38-1E24-BE9C-A5DF-1CA7F253F5D0}" dt="2020-11-27T00:04:53.392" v="6299"/>
          <ac:spMkLst>
            <pc:docMk/>
            <pc:sldMk cId="1753573422" sldId="294"/>
            <ac:spMk id="60" creationId="{E625367C-AE48-4D2C-A3EB-81F7F6E45002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7T00:33:21.610" v="6781" actId="20577"/>
          <ac:spMkLst>
            <pc:docMk/>
            <pc:sldMk cId="1753573422" sldId="294"/>
            <ac:spMk id="64" creationId="{A2A9E9D6-8BD8-406D-B9B5-4378554E6247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7T00:11:07.412" v="6447" actId="20577"/>
          <ac:spMkLst>
            <pc:docMk/>
            <pc:sldMk cId="1753573422" sldId="294"/>
            <ac:spMk id="72" creationId="{694A04C7-578B-4ABA-9489-E22160142B14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7T00:08:13.950" v="6356" actId="20577"/>
          <ac:spMkLst>
            <pc:docMk/>
            <pc:sldMk cId="1753573422" sldId="294"/>
            <ac:spMk id="73" creationId="{36B8D93F-4CEE-430F-89C0-E5F3B13E8256}"/>
          </ac:spMkLst>
        </pc:spChg>
        <pc:picChg chg="mod">
          <ac:chgData name="Schwartz, Scott (gck8gd)" userId="S::gck8gd@virginia.edu::b9bb6145-a89d-4415-a5be-417b375d8448" providerId="AD" clId="Web-{4D301B38-1E24-BE9C-A5DF-1CA7F253F5D0}" dt="2020-11-27T00:06:05.130" v="6304" actId="14100"/>
          <ac:picMkLst>
            <pc:docMk/>
            <pc:sldMk cId="1753573422" sldId="294"/>
            <ac:picMk id="69" creationId="{59BC8D2B-C03F-4903-A3FA-C1B28B55C8DD}"/>
          </ac:picMkLst>
        </pc:picChg>
      </pc:sldChg>
      <pc:sldChg chg="addSp delSp modSp add replId">
        <pc:chgData name="Schwartz, Scott (gck8gd)" userId="S::gck8gd@virginia.edu::b9bb6145-a89d-4415-a5be-417b375d8448" providerId="AD" clId="Web-{4D301B38-1E24-BE9C-A5DF-1CA7F253F5D0}" dt="2020-11-27T00:13:36.842" v="6490"/>
        <pc:sldMkLst>
          <pc:docMk/>
          <pc:sldMk cId="1194696770" sldId="295"/>
        </pc:sldMkLst>
        <pc:spChg chg="add">
          <ac:chgData name="Schwartz, Scott (gck8gd)" userId="S::gck8gd@virginia.edu::b9bb6145-a89d-4415-a5be-417b375d8448" providerId="AD" clId="Web-{4D301B38-1E24-BE9C-A5DF-1CA7F253F5D0}" dt="2020-11-27T00:13:36.826" v="6489"/>
          <ac:spMkLst>
            <pc:docMk/>
            <pc:sldMk cId="1194696770" sldId="295"/>
            <ac:spMk id="6" creationId="{7B91A341-B18A-4053-B22E-E3E123289E1E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7T00:13:36.842" v="6490"/>
          <ac:spMkLst>
            <pc:docMk/>
            <pc:sldMk cId="1194696770" sldId="295"/>
            <ac:spMk id="9" creationId="{26D71DFB-0ABD-4EAE-92CE-E6D0E7DCF684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7T00:07:43.245" v="6350" actId="20577"/>
          <ac:spMkLst>
            <pc:docMk/>
            <pc:sldMk cId="1194696770" sldId="295"/>
            <ac:spMk id="27" creationId="{218144D4-1D42-4C74-A5A1-C40DDCCF68EF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7T00:07:23.541" v="6343" actId="20577"/>
          <ac:spMkLst>
            <pc:docMk/>
            <pc:sldMk cId="1194696770" sldId="295"/>
            <ac:spMk id="29" creationId="{94D8912F-E688-4EBB-82B9-659D06FB91B6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7T00:13:33.357" v="6487"/>
          <ac:spMkLst>
            <pc:docMk/>
            <pc:sldMk cId="1194696770" sldId="295"/>
            <ac:spMk id="56" creationId="{6F635910-5CC1-46C6-83CF-04C267C4F923}"/>
          </ac:spMkLst>
        </pc:spChg>
        <pc:spChg chg="del mod">
          <ac:chgData name="Schwartz, Scott (gck8gd)" userId="S::gck8gd@virginia.edu::b9bb6145-a89d-4415-a5be-417b375d8448" providerId="AD" clId="Web-{4D301B38-1E24-BE9C-A5DF-1CA7F253F5D0}" dt="2020-11-27T00:13:35.842" v="6488"/>
          <ac:spMkLst>
            <pc:docMk/>
            <pc:sldMk cId="1194696770" sldId="295"/>
            <ac:spMk id="57" creationId="{82353D4F-56BE-4164-A64C-74D1B95F2F35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7T00:07:29.213" v="6344" actId="20577"/>
          <ac:spMkLst>
            <pc:docMk/>
            <pc:sldMk cId="1194696770" sldId="295"/>
            <ac:spMk id="73" creationId="{36B8D93F-4CEE-430F-89C0-E5F3B13E8256}"/>
          </ac:spMkLst>
        </pc:spChg>
      </pc:sldChg>
      <pc:sldChg chg="addSp delSp modSp add replId">
        <pc:chgData name="Schwartz, Scott (gck8gd)" userId="S::gck8gd@virginia.edu::b9bb6145-a89d-4415-a5be-417b375d8448" providerId="AD" clId="Web-{4D301B38-1E24-BE9C-A5DF-1CA7F253F5D0}" dt="2020-11-27T00:34:55.584" v="6829" actId="1076"/>
        <pc:sldMkLst>
          <pc:docMk/>
          <pc:sldMk cId="2429379770" sldId="296"/>
        </pc:sldMkLst>
        <pc:spChg chg="mod">
          <ac:chgData name="Schwartz, Scott (gck8gd)" userId="S::gck8gd@virginia.edu::b9bb6145-a89d-4415-a5be-417b375d8448" providerId="AD" clId="Web-{4D301B38-1E24-BE9C-A5DF-1CA7F253F5D0}" dt="2020-11-27T00:10:17.347" v="6441" actId="20577"/>
          <ac:spMkLst>
            <pc:docMk/>
            <pc:sldMk cId="2429379770" sldId="296"/>
            <ac:spMk id="2" creationId="{6E0005E8-D7A0-4EA2-A484-92DBF9AA7383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7T00:16:58.337" v="6520"/>
          <ac:spMkLst>
            <pc:docMk/>
            <pc:sldMk cId="2429379770" sldId="296"/>
            <ac:spMk id="6" creationId="{5E731EA9-CA55-43F5-A4D8-4B6C64E91BC4}"/>
          </ac:spMkLst>
        </pc:spChg>
        <pc:spChg chg="add del">
          <ac:chgData name="Schwartz, Scott (gck8gd)" userId="S::gck8gd@virginia.edu::b9bb6145-a89d-4415-a5be-417b375d8448" providerId="AD" clId="Web-{4D301B38-1E24-BE9C-A5DF-1CA7F253F5D0}" dt="2020-11-27T00:18:11.717" v="6535"/>
          <ac:spMkLst>
            <pc:docMk/>
            <pc:sldMk cId="2429379770" sldId="296"/>
            <ac:spMk id="9" creationId="{A9373531-FA25-4E87-A5D6-47C3C8ABF584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7T00:18:30.391" v="6537" actId="1076"/>
          <ac:spMkLst>
            <pc:docMk/>
            <pc:sldMk cId="2429379770" sldId="296"/>
            <ac:spMk id="11" creationId="{F6C0A126-8A54-497E-B8A1-0677452AB8CC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7T00:30:16.960" v="6738" actId="1076"/>
          <ac:spMkLst>
            <pc:docMk/>
            <pc:sldMk cId="2429379770" sldId="296"/>
            <ac:spMk id="13" creationId="{103F1ABB-619D-4F6C-970C-18235C95790B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7T00:30:44.446" v="6746"/>
          <ac:spMkLst>
            <pc:docMk/>
            <pc:sldMk cId="2429379770" sldId="296"/>
            <ac:spMk id="15" creationId="{9AF07AC6-75A0-4EFE-8939-61E0B72940D9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7T00:32:37.858" v="6776" actId="20577"/>
          <ac:spMkLst>
            <pc:docMk/>
            <pc:sldMk cId="2429379770" sldId="296"/>
            <ac:spMk id="16" creationId="{F8D73DDD-5C74-49F6-B78C-4A6605EF4C0A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7T00:33:45.658" v="6794" actId="1076"/>
          <ac:spMkLst>
            <pc:docMk/>
            <pc:sldMk cId="2429379770" sldId="296"/>
            <ac:spMk id="18" creationId="{8483A007-FA5D-4666-9BEC-C60506C34784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7T00:23:02.624" v="6556" actId="20577"/>
          <ac:spMkLst>
            <pc:docMk/>
            <pc:sldMk cId="2429379770" sldId="296"/>
            <ac:spMk id="27" creationId="{218144D4-1D42-4C74-A5A1-C40DDCCF68EF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7T00:25:14.537" v="6564" actId="20577"/>
          <ac:spMkLst>
            <pc:docMk/>
            <pc:sldMk cId="2429379770" sldId="296"/>
            <ac:spMk id="29" creationId="{94D8912F-E688-4EBB-82B9-659D06FB91B6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7T00:16:57.446" v="6519"/>
          <ac:spMkLst>
            <pc:docMk/>
            <pc:sldMk cId="2429379770" sldId="296"/>
            <ac:spMk id="56" creationId="{6F635910-5CC1-46C6-83CF-04C267C4F923}"/>
          </ac:spMkLst>
        </pc:spChg>
        <pc:spChg chg="del mod">
          <ac:chgData name="Schwartz, Scott (gck8gd)" userId="S::gck8gd@virginia.edu::b9bb6145-a89d-4415-a5be-417b375d8448" providerId="AD" clId="Web-{4D301B38-1E24-BE9C-A5DF-1CA7F253F5D0}" dt="2020-11-27T00:16:55.884" v="6518"/>
          <ac:spMkLst>
            <pc:docMk/>
            <pc:sldMk cId="2429379770" sldId="296"/>
            <ac:spMk id="57" creationId="{82353D4F-56BE-4164-A64C-74D1B95F2F35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7T00:12:24.197" v="6471" actId="20577"/>
          <ac:spMkLst>
            <pc:docMk/>
            <pc:sldMk cId="2429379770" sldId="296"/>
            <ac:spMk id="62" creationId="{800CAEBD-EBAD-4F07-A6E4-785AFA92A6F5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7T00:31:57.559" v="6764" actId="1076"/>
          <ac:spMkLst>
            <pc:docMk/>
            <pc:sldMk cId="2429379770" sldId="296"/>
            <ac:spMk id="64" creationId="{3CA16C9D-F6A8-418D-AC7F-75A50D55D0C6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7T00:34:55.584" v="6829" actId="1076"/>
          <ac:spMkLst>
            <pc:docMk/>
            <pc:sldMk cId="2429379770" sldId="296"/>
            <ac:spMk id="70" creationId="{BAFEDF5D-BDA2-4C18-B976-A70B1C6B4435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7T00:12:10.181" v="6462" actId="20577"/>
          <ac:spMkLst>
            <pc:docMk/>
            <pc:sldMk cId="2429379770" sldId="296"/>
            <ac:spMk id="72" creationId="{694A04C7-578B-4ABA-9489-E22160142B14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7T00:25:26.929" v="6568" actId="20577"/>
          <ac:spMkLst>
            <pc:docMk/>
            <pc:sldMk cId="2429379770" sldId="296"/>
            <ac:spMk id="73" creationId="{36B8D93F-4CEE-430F-89C0-E5F3B13E8256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7T00:25:21.960" v="6565" actId="14100"/>
          <ac:spMkLst>
            <pc:docMk/>
            <pc:sldMk cId="2429379770" sldId="296"/>
            <ac:spMk id="79" creationId="{B6C1A8CC-D4C5-4DE8-B4F7-4BFC60016ED0}"/>
          </ac:spMkLst>
        </pc:spChg>
      </pc:sldChg>
      <pc:sldChg chg="addSp delSp modSp add replId">
        <pc:chgData name="Schwartz, Scott (gck8gd)" userId="S::gck8gd@virginia.edu::b9bb6145-a89d-4415-a5be-417b375d8448" providerId="AD" clId="Web-{4D301B38-1E24-BE9C-A5DF-1CA7F253F5D0}" dt="2020-11-27T00:52:20.922" v="7230" actId="20577"/>
        <pc:sldMkLst>
          <pc:docMk/>
          <pc:sldMk cId="1992981471" sldId="297"/>
        </pc:sldMkLst>
        <pc:spChg chg="mod">
          <ac:chgData name="Schwartz, Scott (gck8gd)" userId="S::gck8gd@virginia.edu::b9bb6145-a89d-4415-a5be-417b375d8448" providerId="AD" clId="Web-{4D301B38-1E24-BE9C-A5DF-1CA7F253F5D0}" dt="2020-11-27T00:25:49.117" v="6593" actId="20577"/>
          <ac:spMkLst>
            <pc:docMk/>
            <pc:sldMk cId="1992981471" sldId="297"/>
            <ac:spMk id="2" creationId="{6E0005E8-D7A0-4EA2-A484-92DBF9AA7383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7T00:31:01.337" v="6754" actId="20577"/>
          <ac:spMkLst>
            <pc:docMk/>
            <pc:sldMk cId="1992981471" sldId="297"/>
            <ac:spMk id="9" creationId="{232B1586-C16B-4290-BF7A-3684564BB11F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7T00:26:51.168" v="6638" actId="20577"/>
          <ac:spMkLst>
            <pc:docMk/>
            <pc:sldMk cId="1992981471" sldId="297"/>
            <ac:spMk id="11" creationId="{F6C0A126-8A54-497E-B8A1-0677452AB8CC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7T00:32:08.622" v="6768" actId="20577"/>
          <ac:spMkLst>
            <pc:docMk/>
            <pc:sldMk cId="1992981471" sldId="297"/>
            <ac:spMk id="13" creationId="{7949CFED-001B-4D07-9A59-D96788E615E4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7T00:34:49.443" v="6828" actId="1076"/>
          <ac:spMkLst>
            <pc:docMk/>
            <pc:sldMk cId="1992981471" sldId="297"/>
            <ac:spMk id="15" creationId="{A5948DB1-0C98-49C0-8EC9-04755E343E03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7T00:52:20.922" v="7230" actId="20577"/>
          <ac:spMkLst>
            <pc:docMk/>
            <pc:sldMk cId="1992981471" sldId="297"/>
            <ac:spMk id="16" creationId="{4DDE237B-A372-480A-8BA8-F6619504F102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7T00:26:43.542" v="6635" actId="20577"/>
          <ac:spMkLst>
            <pc:docMk/>
            <pc:sldMk cId="1992981471" sldId="297"/>
            <ac:spMk id="27" creationId="{218144D4-1D42-4C74-A5A1-C40DDCCF68EF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7T00:25:53.508" v="6596" actId="20577"/>
          <ac:spMkLst>
            <pc:docMk/>
            <pc:sldMk cId="1992981471" sldId="297"/>
            <ac:spMk id="29" creationId="{94D8912F-E688-4EBB-82B9-659D06FB91B6}"/>
          </ac:spMkLst>
        </pc:spChg>
        <pc:spChg chg="add del mod">
          <ac:chgData name="Schwartz, Scott (gck8gd)" userId="S::gck8gd@virginia.edu::b9bb6145-a89d-4415-a5be-417b375d8448" providerId="AD" clId="Web-{4D301B38-1E24-BE9C-A5DF-1CA7F253F5D0}" dt="2020-11-27T00:30:54.493" v="6750"/>
          <ac:spMkLst>
            <pc:docMk/>
            <pc:sldMk cId="1992981471" sldId="297"/>
            <ac:spMk id="48" creationId="{35093465-4FD3-4055-855A-509A8DC2E63D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7T00:32:24.545" v="6772" actId="1076"/>
          <ac:spMkLst>
            <pc:docMk/>
            <pc:sldMk cId="1992981471" sldId="297"/>
            <ac:spMk id="53" creationId="{86928B45-4B66-49B7-9A21-9CD1D10A85DB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7T00:26:21.353" v="6623" actId="20577"/>
          <ac:spMkLst>
            <pc:docMk/>
            <pc:sldMk cId="1992981471" sldId="297"/>
            <ac:spMk id="62" creationId="{800CAEBD-EBAD-4F07-A6E4-785AFA92A6F5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7T00:26:10.040" v="6612" actId="20577"/>
          <ac:spMkLst>
            <pc:docMk/>
            <pc:sldMk cId="1992981471" sldId="297"/>
            <ac:spMk id="72" creationId="{694A04C7-578B-4ABA-9489-E22160142B14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7T00:26:00.602" v="6601" actId="20577"/>
          <ac:spMkLst>
            <pc:docMk/>
            <pc:sldMk cId="1992981471" sldId="297"/>
            <ac:spMk id="73" creationId="{36B8D93F-4CEE-430F-89C0-E5F3B13E8256}"/>
          </ac:spMkLst>
        </pc:spChg>
      </pc:sldChg>
      <pc:sldChg chg="addSp delSp modSp add replId">
        <pc:chgData name="Schwartz, Scott (gck8gd)" userId="S::gck8gd@virginia.edu::b9bb6145-a89d-4415-a5be-417b375d8448" providerId="AD" clId="Web-{4D301B38-1E24-BE9C-A5DF-1CA7F253F5D0}" dt="2020-11-27T00:52:43.142" v="7236"/>
        <pc:sldMkLst>
          <pc:docMk/>
          <pc:sldMk cId="2039342922" sldId="298"/>
        </pc:sldMkLst>
        <pc:spChg chg="mod">
          <ac:chgData name="Schwartz, Scott (gck8gd)" userId="S::gck8gd@virginia.edu::b9bb6145-a89d-4415-a5be-417b375d8448" providerId="AD" clId="Web-{4D301B38-1E24-BE9C-A5DF-1CA7F253F5D0}" dt="2020-11-27T00:50:52.121" v="7221" actId="20577"/>
          <ac:spMkLst>
            <pc:docMk/>
            <pc:sldMk cId="2039342922" sldId="298"/>
            <ac:spMk id="2" creationId="{6E0005E8-D7A0-4EA2-A484-92DBF9AA7383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7T00:44:08.989" v="6974"/>
          <ac:spMkLst>
            <pc:docMk/>
            <pc:sldMk cId="2039342922" sldId="298"/>
            <ac:spMk id="20" creationId="{6AEF9F27-989C-4295-80FB-17758A182633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7T00:45:38.650" v="6996" actId="14100"/>
          <ac:spMkLst>
            <pc:docMk/>
            <pc:sldMk cId="2039342922" sldId="298"/>
            <ac:spMk id="21" creationId="{939B1D00-3EBB-452D-879D-225A8B7BD1E3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7T00:49:59.258" v="7195" actId="1076"/>
          <ac:spMkLst>
            <pc:docMk/>
            <pc:sldMk cId="2039342922" sldId="298"/>
            <ac:spMk id="22" creationId="{03DE3350-D2DE-4BF3-AF19-1FB05C77FE4C}"/>
          </ac:spMkLst>
        </pc:spChg>
        <pc:spChg chg="add">
          <ac:chgData name="Schwartz, Scott (gck8gd)" userId="S::gck8gd@virginia.edu::b9bb6145-a89d-4415-a5be-417b375d8448" providerId="AD" clId="Web-{4D301B38-1E24-BE9C-A5DF-1CA7F253F5D0}" dt="2020-11-27T00:52:38.720" v="7235"/>
          <ac:spMkLst>
            <pc:docMk/>
            <pc:sldMk cId="2039342922" sldId="298"/>
            <ac:spMk id="23" creationId="{5FE7DD09-FAFA-4D43-939A-FBB0D978EAE2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7T00:37:06.325" v="6918" actId="1076"/>
          <ac:spMkLst>
            <pc:docMk/>
            <pc:sldMk cId="2039342922" sldId="298"/>
            <ac:spMk id="54" creationId="{C09A657B-BEDF-426D-9E86-9BEA51883BC3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7T00:44:09.005" v="6975"/>
          <ac:spMkLst>
            <pc:docMk/>
            <pc:sldMk cId="2039342922" sldId="298"/>
            <ac:spMk id="57" creationId="{F030B7FE-1C87-4FA2-B272-EE583C330CB5}"/>
          </ac:spMkLst>
        </pc:spChg>
        <pc:spChg chg="mod ord">
          <ac:chgData name="Schwartz, Scott (gck8gd)" userId="S::gck8gd@virginia.edu::b9bb6145-a89d-4415-a5be-417b375d8448" providerId="AD" clId="Web-{4D301B38-1E24-BE9C-A5DF-1CA7F253F5D0}" dt="2020-11-27T00:45:54.432" v="6999" actId="20577"/>
          <ac:spMkLst>
            <pc:docMk/>
            <pc:sldMk cId="2039342922" sldId="298"/>
            <ac:spMk id="58" creationId="{FAD4B9AB-1B51-496A-A870-94DE72BAE6C3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7T00:44:09.020" v="6976"/>
          <ac:spMkLst>
            <pc:docMk/>
            <pc:sldMk cId="2039342922" sldId="298"/>
            <ac:spMk id="61" creationId="{A46DB44E-C479-4B25-AC70-B8F77CE08BAF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7T00:42:56.813" v="6966" actId="1076"/>
          <ac:spMkLst>
            <pc:docMk/>
            <pc:sldMk cId="2039342922" sldId="298"/>
            <ac:spMk id="63" creationId="{10239000-ACBD-4A9C-8620-E38D7ED5C490}"/>
          </ac:spMkLst>
        </pc:spChg>
        <pc:spChg chg="add mod ord">
          <ac:chgData name="Schwartz, Scott (gck8gd)" userId="S::gck8gd@virginia.edu::b9bb6145-a89d-4415-a5be-417b375d8448" providerId="AD" clId="Web-{4D301B38-1E24-BE9C-A5DF-1CA7F253F5D0}" dt="2020-11-27T00:52:43.142" v="7236"/>
          <ac:spMkLst>
            <pc:docMk/>
            <pc:sldMk cId="2039342922" sldId="298"/>
            <ac:spMk id="64" creationId="{CEEA0E83-52D7-499C-9FD3-9F7F91920685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7T00:51:13.075" v="7224" actId="1076"/>
          <ac:spMkLst>
            <pc:docMk/>
            <pc:sldMk cId="2039342922" sldId="298"/>
            <ac:spMk id="65" creationId="{74638CFF-65A5-4B52-9D7F-ADD41773313A}"/>
          </ac:spMkLst>
        </pc:spChg>
        <pc:spChg chg="add mod">
          <ac:chgData name="Schwartz, Scott (gck8gd)" userId="S::gck8gd@virginia.edu::b9bb6145-a89d-4415-a5be-417b375d8448" providerId="AD" clId="Web-{4D301B38-1E24-BE9C-A5DF-1CA7F253F5D0}" dt="2020-11-27T00:49:54.742" v="7194" actId="1076"/>
          <ac:spMkLst>
            <pc:docMk/>
            <pc:sldMk cId="2039342922" sldId="298"/>
            <ac:spMk id="67" creationId="{EAD325A6-C3DA-4EAC-8B64-EB44FAFBFCD8}"/>
          </ac:spMkLst>
        </pc:spChg>
        <pc:spChg chg="mod">
          <ac:chgData name="Schwartz, Scott (gck8gd)" userId="S::gck8gd@virginia.edu::b9bb6145-a89d-4415-a5be-417b375d8448" providerId="AD" clId="Web-{4D301B38-1E24-BE9C-A5DF-1CA7F253F5D0}" dt="2020-11-27T00:43:09.111" v="6968" actId="1076"/>
          <ac:spMkLst>
            <pc:docMk/>
            <pc:sldMk cId="2039342922" sldId="298"/>
            <ac:spMk id="71" creationId="{6BC0E723-658B-4326-852D-8411DCBB0584}"/>
          </ac:spMkLst>
        </pc:spChg>
        <pc:cxnChg chg="add del">
          <ac:chgData name="Schwartz, Scott (gck8gd)" userId="S::gck8gd@virginia.edu::b9bb6145-a89d-4415-a5be-417b375d8448" providerId="AD" clId="Web-{4D301B38-1E24-BE9C-A5DF-1CA7F253F5D0}" dt="2020-11-27T00:39:59.882" v="6936"/>
          <ac:cxnSpMkLst>
            <pc:docMk/>
            <pc:sldMk cId="2039342922" sldId="298"/>
            <ac:cxnSpMk id="16" creationId="{397B1027-E46E-4CCA-840D-8C5AFDFA4BA1}"/>
          </ac:cxnSpMkLst>
        </pc:cxnChg>
        <pc:cxnChg chg="add del mod">
          <ac:chgData name="Schwartz, Scott (gck8gd)" userId="S::gck8gd@virginia.edu::b9bb6145-a89d-4415-a5be-417b375d8448" providerId="AD" clId="Web-{4D301B38-1E24-BE9C-A5DF-1CA7F253F5D0}" dt="2020-11-27T00:39:55.101" v="6935"/>
          <ac:cxnSpMkLst>
            <pc:docMk/>
            <pc:sldMk cId="2039342922" sldId="298"/>
            <ac:cxnSpMk id="18" creationId="{86DB02CF-A8F7-485B-B79E-6B09C595D69B}"/>
          </ac:cxnSpMkLst>
        </pc:cxnChg>
        <pc:cxnChg chg="add del mod">
          <ac:chgData name="Schwartz, Scott (gck8gd)" userId="S::gck8gd@virginia.edu::b9bb6145-a89d-4415-a5be-417b375d8448" providerId="AD" clId="Web-{4D301B38-1E24-BE9C-A5DF-1CA7F253F5D0}" dt="2020-11-27T00:41:39.528" v="6947"/>
          <ac:cxnSpMkLst>
            <pc:docMk/>
            <pc:sldMk cId="2039342922" sldId="298"/>
            <ac:cxnSpMk id="19" creationId="{7C684321-2C82-4B7F-8609-3D630546E830}"/>
          </ac:cxnSpMkLst>
        </pc:cxnChg>
      </pc:sldChg>
      <pc:sldChg chg="addSp delSp modSp add ord replId">
        <pc:chgData name="Schwartz, Scott (gck8gd)" userId="S::gck8gd@virginia.edu::b9bb6145-a89d-4415-a5be-417b375d8448" providerId="AD" clId="Web-{4D301B38-1E24-BE9C-A5DF-1CA7F253F5D0}" dt="2020-11-27T00:52:34.970" v="7234"/>
        <pc:sldMkLst>
          <pc:docMk/>
          <pc:sldMk cId="1325447694" sldId="299"/>
        </pc:sldMkLst>
        <pc:spChg chg="add">
          <ac:chgData name="Schwartz, Scott (gck8gd)" userId="S::gck8gd@virginia.edu::b9bb6145-a89d-4415-a5be-417b375d8448" providerId="AD" clId="Web-{4D301B38-1E24-BE9C-A5DF-1CA7F253F5D0}" dt="2020-11-27T00:52:25.641" v="7233"/>
          <ac:spMkLst>
            <pc:docMk/>
            <pc:sldMk cId="1325447694" sldId="299"/>
            <ac:spMk id="16" creationId="{6BCAB7E7-D690-404E-9518-FA07B037B9FA}"/>
          </ac:spMkLst>
        </pc:spChg>
        <pc:spChg chg="ord">
          <ac:chgData name="Schwartz, Scott (gck8gd)" userId="S::gck8gd@virginia.edu::b9bb6145-a89d-4415-a5be-417b375d8448" providerId="AD" clId="Web-{4D301B38-1E24-BE9C-A5DF-1CA7F253F5D0}" dt="2020-11-27T00:52:34.970" v="7234"/>
          <ac:spMkLst>
            <pc:docMk/>
            <pc:sldMk cId="1325447694" sldId="299"/>
            <ac:spMk id="64" creationId="{CEEA0E83-52D7-499C-9FD3-9F7F91920685}"/>
          </ac:spMkLst>
        </pc:spChg>
        <pc:spChg chg="del">
          <ac:chgData name="Schwartz, Scott (gck8gd)" userId="S::gck8gd@virginia.edu::b9bb6145-a89d-4415-a5be-417b375d8448" providerId="AD" clId="Web-{4D301B38-1E24-BE9C-A5DF-1CA7F253F5D0}" dt="2020-11-27T00:50:13.415" v="7201"/>
          <ac:spMkLst>
            <pc:docMk/>
            <pc:sldMk cId="1325447694" sldId="299"/>
            <ac:spMk id="65" creationId="{74638CFF-65A5-4B52-9D7F-ADD41773313A}"/>
          </ac:spMkLst>
        </pc:spChg>
        <pc:spChg chg="del mod">
          <ac:chgData name="Schwartz, Scott (gck8gd)" userId="S::gck8gd@virginia.edu::b9bb6145-a89d-4415-a5be-417b375d8448" providerId="AD" clId="Web-{4D301B38-1E24-BE9C-A5DF-1CA7F253F5D0}" dt="2020-11-27T00:50:08.243" v="7200"/>
          <ac:spMkLst>
            <pc:docMk/>
            <pc:sldMk cId="1325447694" sldId="299"/>
            <ac:spMk id="67" creationId="{EAD325A6-C3DA-4EAC-8B64-EB44FAFBFCD8}"/>
          </ac:spMkLst>
        </pc:spChg>
      </pc:sldChg>
    </pc:docChg>
  </pc:docChgLst>
  <pc:docChgLst>
    <pc:chgData name="Schwartz, Scott (gck8gd)" userId="S::gck8gd@virginia.edu::b9bb6145-a89d-4415-a5be-417b375d8448" providerId="AD" clId="Web-{307A67BF-B852-C60C-8ABF-337CB369BBAE}"/>
    <pc:docChg chg="addSld modSld">
      <pc:chgData name="Schwartz, Scott (gck8gd)" userId="S::gck8gd@virginia.edu::b9bb6145-a89d-4415-a5be-417b375d8448" providerId="AD" clId="Web-{307A67BF-B852-C60C-8ABF-337CB369BBAE}" dt="2021-03-18T16:12:06.809" v="2" actId="20577"/>
      <pc:docMkLst>
        <pc:docMk/>
      </pc:docMkLst>
      <pc:sldChg chg="delSp modSp new">
        <pc:chgData name="Schwartz, Scott (gck8gd)" userId="S::gck8gd@virginia.edu::b9bb6145-a89d-4415-a5be-417b375d8448" providerId="AD" clId="Web-{307A67BF-B852-C60C-8ABF-337CB369BBAE}" dt="2021-03-18T16:12:06.809" v="2" actId="20577"/>
        <pc:sldMkLst>
          <pc:docMk/>
          <pc:sldMk cId="514499286" sldId="324"/>
        </pc:sldMkLst>
        <pc:spChg chg="mod">
          <ac:chgData name="Schwartz, Scott (gck8gd)" userId="S::gck8gd@virginia.edu::b9bb6145-a89d-4415-a5be-417b375d8448" providerId="AD" clId="Web-{307A67BF-B852-C60C-8ABF-337CB369BBAE}" dt="2021-03-18T16:12:06.809" v="2" actId="20577"/>
          <ac:spMkLst>
            <pc:docMk/>
            <pc:sldMk cId="514499286" sldId="324"/>
            <ac:spMk id="2" creationId="{DE58D94F-976B-44D7-9912-EA0415981CCE}"/>
          </ac:spMkLst>
        </pc:spChg>
        <pc:spChg chg="del">
          <ac:chgData name="Schwartz, Scott (gck8gd)" userId="S::gck8gd@virginia.edu::b9bb6145-a89d-4415-a5be-417b375d8448" providerId="AD" clId="Web-{307A67BF-B852-C60C-8ABF-337CB369BBAE}" dt="2021-03-18T16:12:04.294" v="1"/>
          <ac:spMkLst>
            <pc:docMk/>
            <pc:sldMk cId="514499286" sldId="324"/>
            <ac:spMk id="3" creationId="{E25F7B63-9C53-44EC-A8F9-BA92A3CD84B4}"/>
          </ac:spMkLst>
        </pc:spChg>
      </pc:sldChg>
    </pc:docChg>
  </pc:docChgLst>
  <pc:docChgLst>
    <pc:chgData name="Schwartz, Scott (gck8gd)" userId="S::gck8gd@virginia.edu::b9bb6145-a89d-4415-a5be-417b375d8448" providerId="AD" clId="Web-{91452AB8-C268-C262-D5D8-36C9BF144C07}"/>
    <pc:docChg chg="addSld delSld modSld sldOrd">
      <pc:chgData name="Schwartz, Scott (gck8gd)" userId="S::gck8gd@virginia.edu::b9bb6145-a89d-4415-a5be-417b375d8448" providerId="AD" clId="Web-{91452AB8-C268-C262-D5D8-36C9BF144C07}" dt="2020-11-28T16:48:50.790" v="1272" actId="20577"/>
      <pc:docMkLst>
        <pc:docMk/>
      </pc:docMkLst>
      <pc:sldChg chg="addSp delSp modSp">
        <pc:chgData name="Schwartz, Scott (gck8gd)" userId="S::gck8gd@virginia.edu::b9bb6145-a89d-4415-a5be-417b375d8448" providerId="AD" clId="Web-{91452AB8-C268-C262-D5D8-36C9BF144C07}" dt="2020-11-28T15:15:59.863" v="24"/>
        <pc:sldMkLst>
          <pc:docMk/>
          <pc:sldMk cId="2082559890" sldId="262"/>
        </pc:sldMkLst>
        <pc:spChg chg="del">
          <ac:chgData name="Schwartz, Scott (gck8gd)" userId="S::gck8gd@virginia.edu::b9bb6145-a89d-4415-a5be-417b375d8448" providerId="AD" clId="Web-{91452AB8-C268-C262-D5D8-36C9BF144C07}" dt="2020-11-28T15:15:46.316" v="16"/>
          <ac:spMkLst>
            <pc:docMk/>
            <pc:sldMk cId="2082559890" sldId="262"/>
            <ac:spMk id="3" creationId="{6036C8EC-4C3E-4E02-8FCE-9F990356C4C8}"/>
          </ac:spMkLst>
        </pc:spChg>
        <pc:spChg chg="add del mod">
          <ac:chgData name="Schwartz, Scott (gck8gd)" userId="S::gck8gd@virginia.edu::b9bb6145-a89d-4415-a5be-417b375d8448" providerId="AD" clId="Web-{91452AB8-C268-C262-D5D8-36C9BF144C07}" dt="2020-11-28T15:15:52.082" v="21"/>
          <ac:spMkLst>
            <pc:docMk/>
            <pc:sldMk cId="2082559890" sldId="262"/>
            <ac:spMk id="5" creationId="{842036A6-0FCA-4CFA-8523-A380183231DF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5:15:47.301" v="17"/>
          <ac:spMkLst>
            <pc:docMk/>
            <pc:sldMk cId="2082559890" sldId="262"/>
            <ac:spMk id="7" creationId="{4CF1A70E-4705-460E-B601-2B638058F1CB}"/>
          </ac:spMkLst>
        </pc:spChg>
        <pc:spChg chg="add del">
          <ac:chgData name="Schwartz, Scott (gck8gd)" userId="S::gck8gd@virginia.edu::b9bb6145-a89d-4415-a5be-417b375d8448" providerId="AD" clId="Web-{91452AB8-C268-C262-D5D8-36C9BF144C07}" dt="2020-11-28T15:15:58.394" v="23"/>
          <ac:spMkLst>
            <pc:docMk/>
            <pc:sldMk cId="2082559890" sldId="262"/>
            <ac:spMk id="9" creationId="{40520168-6323-4F53-8D07-18CC0D6D6E75}"/>
          </ac:spMkLst>
        </pc:spChg>
        <pc:spChg chg="add del">
          <ac:chgData name="Schwartz, Scott (gck8gd)" userId="S::gck8gd@virginia.edu::b9bb6145-a89d-4415-a5be-417b375d8448" providerId="AD" clId="Web-{91452AB8-C268-C262-D5D8-36C9BF144C07}" dt="2020-11-28T15:15:59.863" v="24"/>
          <ac:spMkLst>
            <pc:docMk/>
            <pc:sldMk cId="2082559890" sldId="262"/>
            <ac:spMk id="11" creationId="{C19736C5-B0E1-4A7E-BE8B-B7C51C56321D}"/>
          </ac:spMkLst>
        </pc:spChg>
        <pc:spChg chg="add del">
          <ac:chgData name="Schwartz, Scott (gck8gd)" userId="S::gck8gd@virginia.edu::b9bb6145-a89d-4415-a5be-417b375d8448" providerId="AD" clId="Web-{91452AB8-C268-C262-D5D8-36C9BF144C07}" dt="2020-11-28T15:15:54.535" v="22"/>
          <ac:spMkLst>
            <pc:docMk/>
            <pc:sldMk cId="2082559890" sldId="262"/>
            <ac:spMk id="13" creationId="{485144D6-1BF1-4C5B-A3BA-FCA66A7EF1FF}"/>
          </ac:spMkLst>
        </pc:spChg>
      </pc:sldChg>
      <pc:sldChg chg="addSp delSp modSp">
        <pc:chgData name="Schwartz, Scott (gck8gd)" userId="S::gck8gd@virginia.edu::b9bb6145-a89d-4415-a5be-417b375d8448" providerId="AD" clId="Web-{91452AB8-C268-C262-D5D8-36C9BF144C07}" dt="2020-11-28T15:16:54.222" v="35"/>
        <pc:sldMkLst>
          <pc:docMk/>
          <pc:sldMk cId="243392083" sldId="263"/>
        </pc:sldMkLst>
        <pc:spChg chg="del">
          <ac:chgData name="Schwartz, Scott (gck8gd)" userId="S::gck8gd@virginia.edu::b9bb6145-a89d-4415-a5be-417b375d8448" providerId="AD" clId="Web-{91452AB8-C268-C262-D5D8-36C9BF144C07}" dt="2020-11-28T15:16:05.941" v="25"/>
          <ac:spMkLst>
            <pc:docMk/>
            <pc:sldMk cId="243392083" sldId="263"/>
            <ac:spMk id="3" creationId="{6036C8EC-4C3E-4E02-8FCE-9F990356C4C8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5:16:11.598" v="27"/>
          <ac:spMkLst>
            <pc:docMk/>
            <pc:sldMk cId="243392083" sldId="263"/>
            <ac:spMk id="4" creationId="{A8FCE31C-3350-47C7-87FB-2B8AEBBD705C}"/>
          </ac:spMkLst>
        </pc:spChg>
        <pc:spChg chg="add del mod">
          <ac:chgData name="Schwartz, Scott (gck8gd)" userId="S::gck8gd@virginia.edu::b9bb6145-a89d-4415-a5be-417b375d8448" providerId="AD" clId="Web-{91452AB8-C268-C262-D5D8-36C9BF144C07}" dt="2020-11-28T15:16:08.144" v="26"/>
          <ac:spMkLst>
            <pc:docMk/>
            <pc:sldMk cId="243392083" sldId="263"/>
            <ac:spMk id="6" creationId="{BECE3A62-B4BA-48A2-990F-429D676F6323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5:16:27.660" v="28"/>
          <ac:spMkLst>
            <pc:docMk/>
            <pc:sldMk cId="243392083" sldId="263"/>
            <ac:spMk id="7" creationId="{4D6506DB-5522-4747-BADB-C9E9D5344B63}"/>
          </ac:spMkLst>
        </pc:spChg>
        <pc:spChg chg="add del">
          <ac:chgData name="Schwartz, Scott (gck8gd)" userId="S::gck8gd@virginia.edu::b9bb6145-a89d-4415-a5be-417b375d8448" providerId="AD" clId="Web-{91452AB8-C268-C262-D5D8-36C9BF144C07}" dt="2020-11-28T15:16:46.676" v="34"/>
          <ac:spMkLst>
            <pc:docMk/>
            <pc:sldMk cId="243392083" sldId="263"/>
            <ac:spMk id="9" creationId="{9574EC7F-7B14-4D76-A20C-3E38EB3651F3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5:16:39.035" v="30"/>
          <ac:spMkLst>
            <pc:docMk/>
            <pc:sldMk cId="243392083" sldId="263"/>
            <ac:spMk id="11" creationId="{D7491CD1-D1AF-40EB-8CB6-455BC17BADC0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5:16:39.113" v="31"/>
          <ac:spMkLst>
            <pc:docMk/>
            <pc:sldMk cId="243392083" sldId="263"/>
            <ac:spMk id="13" creationId="{4CAD609D-04FD-4A81-A7DA-DA5B456D91B6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5:16:39.129" v="32"/>
          <ac:spMkLst>
            <pc:docMk/>
            <pc:sldMk cId="243392083" sldId="263"/>
            <ac:spMk id="15" creationId="{4E13EC95-10FD-4E51-9A3D-774EDDF832C8}"/>
          </ac:spMkLst>
        </pc:spChg>
        <pc:spChg chg="add del">
          <ac:chgData name="Schwartz, Scott (gck8gd)" userId="S::gck8gd@virginia.edu::b9bb6145-a89d-4415-a5be-417b375d8448" providerId="AD" clId="Web-{91452AB8-C268-C262-D5D8-36C9BF144C07}" dt="2020-11-28T15:16:54.222" v="35"/>
          <ac:spMkLst>
            <pc:docMk/>
            <pc:sldMk cId="243392083" sldId="263"/>
            <ac:spMk id="17" creationId="{DC962473-0BBD-492A-A059-D9A0AA0F6DBA}"/>
          </ac:spMkLst>
        </pc:spChg>
      </pc:sldChg>
      <pc:sldChg chg="delSp modSp">
        <pc:chgData name="Schwartz, Scott (gck8gd)" userId="S::gck8gd@virginia.edu::b9bb6145-a89d-4415-a5be-417b375d8448" providerId="AD" clId="Web-{91452AB8-C268-C262-D5D8-36C9BF144C07}" dt="2020-11-28T15:15:35.879" v="15" actId="1076"/>
        <pc:sldMkLst>
          <pc:docMk/>
          <pc:sldMk cId="3159802811" sldId="264"/>
        </pc:sldMkLst>
        <pc:spChg chg="mod">
          <ac:chgData name="Schwartz, Scott (gck8gd)" userId="S::gck8gd@virginia.edu::b9bb6145-a89d-4415-a5be-417b375d8448" providerId="AD" clId="Web-{91452AB8-C268-C262-D5D8-36C9BF144C07}" dt="2020-11-28T15:15:35.785" v="12" actId="1076"/>
          <ac:spMkLst>
            <pc:docMk/>
            <pc:sldMk cId="3159802811" sldId="264"/>
            <ac:spMk id="3" creationId="{6036C8EC-4C3E-4E02-8FCE-9F990356C4C8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5:15:35.848" v="13" actId="1076"/>
          <ac:spMkLst>
            <pc:docMk/>
            <pc:sldMk cId="3159802811" sldId="264"/>
            <ac:spMk id="4" creationId="{A8FCE31C-3350-47C7-87FB-2B8AEBBD705C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5:15:35.863" v="14" actId="1076"/>
          <ac:spMkLst>
            <pc:docMk/>
            <pc:sldMk cId="3159802811" sldId="264"/>
            <ac:spMk id="5" creationId="{597C37AE-7787-4AA4-B8E7-34A89F7652A1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5:15:35.879" v="15" actId="1076"/>
          <ac:spMkLst>
            <pc:docMk/>
            <pc:sldMk cId="3159802811" sldId="264"/>
            <ac:spMk id="6" creationId="{F906223F-7894-4E17-839E-08784DE997A2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5:14:55.223" v="0"/>
          <ac:spMkLst>
            <pc:docMk/>
            <pc:sldMk cId="3159802811" sldId="264"/>
            <ac:spMk id="7" creationId="{A1D8E468-3AB5-427C-84E3-91415849458D}"/>
          </ac:spMkLst>
        </pc:spChg>
      </pc:sldChg>
      <pc:sldChg chg="modSp">
        <pc:chgData name="Schwartz, Scott (gck8gd)" userId="S::gck8gd@virginia.edu::b9bb6145-a89d-4415-a5be-417b375d8448" providerId="AD" clId="Web-{91452AB8-C268-C262-D5D8-36C9BF144C07}" dt="2020-11-28T15:26:42.346" v="193" actId="1076"/>
        <pc:sldMkLst>
          <pc:docMk/>
          <pc:sldMk cId="161167580" sldId="265"/>
        </pc:sldMkLst>
        <pc:spChg chg="mod">
          <ac:chgData name="Schwartz, Scott (gck8gd)" userId="S::gck8gd@virginia.edu::b9bb6145-a89d-4415-a5be-417b375d8448" providerId="AD" clId="Web-{91452AB8-C268-C262-D5D8-36C9BF144C07}" dt="2020-11-28T15:19:09.613" v="87" actId="20577"/>
          <ac:spMkLst>
            <pc:docMk/>
            <pc:sldMk cId="161167580" sldId="265"/>
            <ac:spMk id="6" creationId="{6DB4F722-B1D3-4866-A5D1-3E290A143F13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5:26:42.346" v="193" actId="1076"/>
          <ac:spMkLst>
            <pc:docMk/>
            <pc:sldMk cId="161167580" sldId="265"/>
            <ac:spMk id="15" creationId="{CE16517D-670D-4980-BCFD-FEBAF38DEB2C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5:20:23.144" v="111" actId="20577"/>
          <ac:spMkLst>
            <pc:docMk/>
            <pc:sldMk cId="161167580" sldId="265"/>
            <ac:spMk id="23" creationId="{B6E31566-18EF-4614-AC02-0B6A071658CA}"/>
          </ac:spMkLst>
        </pc:spChg>
      </pc:sldChg>
      <pc:sldChg chg="addSp delSp modSp">
        <pc:chgData name="Schwartz, Scott (gck8gd)" userId="S::gck8gd@virginia.edu::b9bb6145-a89d-4415-a5be-417b375d8448" providerId="AD" clId="Web-{91452AB8-C268-C262-D5D8-36C9BF144C07}" dt="2020-11-28T15:26:36.065" v="192" actId="1076"/>
        <pc:sldMkLst>
          <pc:docMk/>
          <pc:sldMk cId="2933978166" sldId="266"/>
        </pc:sldMkLst>
        <pc:spChg chg="add del">
          <ac:chgData name="Schwartz, Scott (gck8gd)" userId="S::gck8gd@virginia.edu::b9bb6145-a89d-4415-a5be-417b375d8448" providerId="AD" clId="Web-{91452AB8-C268-C262-D5D8-36C9BF144C07}" dt="2020-11-28T15:21:13.910" v="118"/>
          <ac:spMkLst>
            <pc:docMk/>
            <pc:sldMk cId="2933978166" sldId="266"/>
            <ac:spMk id="2" creationId="{9F823753-6D85-42AF-B986-565FCB14E1DB}"/>
          </ac:spMkLst>
        </pc:spChg>
        <pc:spChg chg="add del">
          <ac:chgData name="Schwartz, Scott (gck8gd)" userId="S::gck8gd@virginia.edu::b9bb6145-a89d-4415-a5be-417b375d8448" providerId="AD" clId="Web-{91452AB8-C268-C262-D5D8-36C9BF144C07}" dt="2020-11-28T15:21:13.910" v="117"/>
          <ac:spMkLst>
            <pc:docMk/>
            <pc:sldMk cId="2933978166" sldId="266"/>
            <ac:spMk id="4" creationId="{C26258F4-BCA1-4480-B656-A65DF2E1DF3B}"/>
          </ac:spMkLst>
        </pc:spChg>
        <pc:spChg chg="add ord">
          <ac:chgData name="Schwartz, Scott (gck8gd)" userId="S::gck8gd@virginia.edu::b9bb6145-a89d-4415-a5be-417b375d8448" providerId="AD" clId="Web-{91452AB8-C268-C262-D5D8-36C9BF144C07}" dt="2020-11-28T15:21:42.800" v="121"/>
          <ac:spMkLst>
            <pc:docMk/>
            <pc:sldMk cId="2933978166" sldId="266"/>
            <ac:spMk id="5" creationId="{787D8E31-161E-41B0-ADB5-B91353527066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5:21:05.409" v="114"/>
          <ac:spMkLst>
            <pc:docMk/>
            <pc:sldMk cId="2933978166" sldId="266"/>
            <ac:spMk id="6" creationId="{6DB4F722-B1D3-4866-A5D1-3E290A143F13}"/>
          </ac:spMkLst>
        </pc:spChg>
        <pc:spChg chg="mod ord">
          <ac:chgData name="Schwartz, Scott (gck8gd)" userId="S::gck8gd@virginia.edu::b9bb6145-a89d-4415-a5be-417b375d8448" providerId="AD" clId="Web-{91452AB8-C268-C262-D5D8-36C9BF144C07}" dt="2020-11-28T15:26:36.065" v="192" actId="1076"/>
          <ac:spMkLst>
            <pc:docMk/>
            <pc:sldMk cId="2933978166" sldId="266"/>
            <ac:spMk id="15" creationId="{CE16517D-670D-4980-BCFD-FEBAF38DEB2C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5:22:28.737" v="130" actId="20577"/>
          <ac:spMkLst>
            <pc:docMk/>
            <pc:sldMk cId="2933978166" sldId="266"/>
            <ac:spMk id="28" creationId="{F7B4C8A3-35DB-4217-8246-3B1285F44E4A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5:22:43.331" v="140" actId="20577"/>
          <ac:spMkLst>
            <pc:docMk/>
            <pc:sldMk cId="2933978166" sldId="266"/>
            <ac:spMk id="32" creationId="{07F13048-2360-4D1B-817E-0FF9087C1E9A}"/>
          </ac:spMkLst>
        </pc:spChg>
      </pc:sldChg>
      <pc:sldChg chg="addSp delSp modSp">
        <pc:chgData name="Schwartz, Scott (gck8gd)" userId="S::gck8gd@virginia.edu::b9bb6145-a89d-4415-a5be-417b375d8448" providerId="AD" clId="Web-{91452AB8-C268-C262-D5D8-36C9BF144C07}" dt="2020-11-28T15:32:31.939" v="298" actId="20577"/>
        <pc:sldMkLst>
          <pc:docMk/>
          <pc:sldMk cId="3860985931" sldId="267"/>
        </pc:sldMkLst>
        <pc:spChg chg="add">
          <ac:chgData name="Schwartz, Scott (gck8gd)" userId="S::gck8gd@virginia.edu::b9bb6145-a89d-4415-a5be-417b375d8448" providerId="AD" clId="Web-{91452AB8-C268-C262-D5D8-36C9BF144C07}" dt="2020-11-28T15:23:36.925" v="144"/>
          <ac:spMkLst>
            <pc:docMk/>
            <pc:sldMk cId="3860985931" sldId="267"/>
            <ac:spMk id="3" creationId="{41213471-A103-463A-BC99-EDEC95FCF9FE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5:23:36.956" v="145"/>
          <ac:spMkLst>
            <pc:docMk/>
            <pc:sldMk cId="3860985931" sldId="267"/>
            <ac:spMk id="4" creationId="{8653FB4A-9B51-43B6-9DD6-9877F11C5726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5:26:32.237" v="191" actId="1076"/>
          <ac:spMkLst>
            <pc:docMk/>
            <pc:sldMk cId="3860985931" sldId="267"/>
            <ac:spMk id="5" creationId="{35AA8579-78EF-4238-A4FE-1C819F7E4DB8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5:23:07.253" v="143"/>
          <ac:spMkLst>
            <pc:docMk/>
            <pc:sldMk cId="3860985931" sldId="267"/>
            <ac:spMk id="6" creationId="{6DB4F722-B1D3-4866-A5D1-3E290A143F13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5:32:31.939" v="298" actId="20577"/>
          <ac:spMkLst>
            <pc:docMk/>
            <pc:sldMk cId="3860985931" sldId="267"/>
            <ac:spMk id="9" creationId="{6ED40AAF-A1B6-444B-9D94-8BBB1E768EE4}"/>
          </ac:spMkLst>
        </pc:spChg>
        <pc:spChg chg="add del mod">
          <ac:chgData name="Schwartz, Scott (gck8gd)" userId="S::gck8gd@virginia.edu::b9bb6145-a89d-4415-a5be-417b375d8448" providerId="AD" clId="Web-{91452AB8-C268-C262-D5D8-36C9BF144C07}" dt="2020-11-28T15:24:31.393" v="157"/>
          <ac:spMkLst>
            <pc:docMk/>
            <pc:sldMk cId="3860985931" sldId="267"/>
            <ac:spMk id="11" creationId="{2B7BD3E3-952F-4E44-AAB4-92A17BFE68A9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5:25:00.612" v="171" actId="20577"/>
          <ac:spMkLst>
            <pc:docMk/>
            <pc:sldMk cId="3860985931" sldId="267"/>
            <ac:spMk id="13" creationId="{A313DD85-8176-4E6A-8302-069B8F620411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5:23:07.253" v="142"/>
          <ac:spMkLst>
            <pc:docMk/>
            <pc:sldMk cId="3860985931" sldId="267"/>
            <ac:spMk id="15" creationId="{CE16517D-670D-4980-BCFD-FEBAF38DEB2C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5:24:35.331" v="158"/>
          <ac:spMkLst>
            <pc:docMk/>
            <pc:sldMk cId="3860985931" sldId="267"/>
            <ac:spMk id="33" creationId="{8F4B7484-B9E0-492D-8FB3-C8FD9B23E49C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5:23:00.379" v="141"/>
          <ac:spMkLst>
            <pc:docMk/>
            <pc:sldMk cId="3860985931" sldId="267"/>
            <ac:spMk id="35" creationId="{0B9AFEFF-C397-4280-BE90-EF1008FE68EB}"/>
          </ac:spMkLst>
        </pc:spChg>
      </pc:sldChg>
      <pc:sldChg chg="del">
        <pc:chgData name="Schwartz, Scott (gck8gd)" userId="S::gck8gd@virginia.edu::b9bb6145-a89d-4415-a5be-417b375d8448" providerId="AD" clId="Web-{91452AB8-C268-C262-D5D8-36C9BF144C07}" dt="2020-11-28T15:26:52.206" v="194"/>
        <pc:sldMkLst>
          <pc:docMk/>
          <pc:sldMk cId="241336652" sldId="268"/>
        </pc:sldMkLst>
      </pc:sldChg>
      <pc:sldChg chg="modSp del">
        <pc:chgData name="Schwartz, Scott (gck8gd)" userId="S::gck8gd@virginia.edu::b9bb6145-a89d-4415-a5be-417b375d8448" providerId="AD" clId="Web-{91452AB8-C268-C262-D5D8-36C9BF144C07}" dt="2020-11-28T15:30:51.283" v="262"/>
        <pc:sldMkLst>
          <pc:docMk/>
          <pc:sldMk cId="2878610099" sldId="269"/>
        </pc:sldMkLst>
        <pc:spChg chg="mod">
          <ac:chgData name="Schwartz, Scott (gck8gd)" userId="S::gck8gd@virginia.edu::b9bb6145-a89d-4415-a5be-417b375d8448" providerId="AD" clId="Web-{91452AB8-C268-C262-D5D8-36C9BF144C07}" dt="2020-11-28T15:30:22.596" v="259" actId="1076"/>
          <ac:spMkLst>
            <pc:docMk/>
            <pc:sldMk cId="2878610099" sldId="269"/>
            <ac:spMk id="11" creationId="{076D2628-32D1-4C90-BEED-37D7CEFF4A71}"/>
          </ac:spMkLst>
        </pc:spChg>
      </pc:sldChg>
      <pc:sldChg chg="del">
        <pc:chgData name="Schwartz, Scott (gck8gd)" userId="S::gck8gd@virginia.edu::b9bb6145-a89d-4415-a5be-417b375d8448" providerId="AD" clId="Web-{91452AB8-C268-C262-D5D8-36C9BF144C07}" dt="2020-11-28T15:30:52.424" v="263"/>
        <pc:sldMkLst>
          <pc:docMk/>
          <pc:sldMk cId="2515307290" sldId="270"/>
        </pc:sldMkLst>
      </pc:sldChg>
      <pc:sldChg chg="addSp delSp modSp">
        <pc:chgData name="Schwartz, Scott (gck8gd)" userId="S::gck8gd@virginia.edu::b9bb6145-a89d-4415-a5be-417b375d8448" providerId="AD" clId="Web-{91452AB8-C268-C262-D5D8-36C9BF144C07}" dt="2020-11-28T16:24:41.793" v="797" actId="20577"/>
        <pc:sldMkLst>
          <pc:docMk/>
          <pc:sldMk cId="3687475550" sldId="290"/>
        </pc:sldMkLst>
        <pc:spChg chg="add">
          <ac:chgData name="Schwartz, Scott (gck8gd)" userId="S::gck8gd@virginia.edu::b9bb6145-a89d-4415-a5be-417b375d8448" providerId="AD" clId="Web-{91452AB8-C268-C262-D5D8-36C9BF144C07}" dt="2020-11-28T15:35:54.142" v="327"/>
          <ac:spMkLst>
            <pc:docMk/>
            <pc:sldMk cId="3687475550" sldId="290"/>
            <ac:spMk id="4" creationId="{3BD76875-4E92-4DC4-ADF1-79F9BE5B8324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5:35:53.423" v="326"/>
          <ac:spMkLst>
            <pc:docMk/>
            <pc:sldMk cId="3687475550" sldId="290"/>
            <ac:spMk id="6" creationId="{1E7B78C1-DC25-41D5-8E9B-5C6B8C402116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24:41.793" v="797" actId="20577"/>
          <ac:spMkLst>
            <pc:docMk/>
            <pc:sldMk cId="3687475550" sldId="290"/>
            <ac:spMk id="27" creationId="{218144D4-1D42-4C74-A5A1-C40DDCCF68EF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5:35:25.627" v="325" actId="14100"/>
          <ac:spMkLst>
            <pc:docMk/>
            <pc:sldMk cId="3687475550" sldId="290"/>
            <ac:spMk id="46" creationId="{FD0AA577-203C-485F-A511-FFA17D73E223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5:33:43.861" v="310" actId="20577"/>
          <ac:spMkLst>
            <pc:docMk/>
            <pc:sldMk cId="3687475550" sldId="290"/>
            <ac:spMk id="57" creationId="{82353D4F-56BE-4164-A64C-74D1B95F2F35}"/>
          </ac:spMkLst>
        </pc:spChg>
        <pc:picChg chg="mod">
          <ac:chgData name="Schwartz, Scott (gck8gd)" userId="S::gck8gd@virginia.edu::b9bb6145-a89d-4415-a5be-417b375d8448" providerId="AD" clId="Web-{91452AB8-C268-C262-D5D8-36C9BF144C07}" dt="2020-11-28T15:35:57.173" v="328" actId="1076"/>
          <ac:picMkLst>
            <pc:docMk/>
            <pc:sldMk cId="3687475550" sldId="290"/>
            <ac:picMk id="48" creationId="{4701D87F-4235-4CC3-BA40-20188B791F76}"/>
          </ac:picMkLst>
        </pc:picChg>
      </pc:sldChg>
      <pc:sldChg chg="modSp del">
        <pc:chgData name="Schwartz, Scott (gck8gd)" userId="S::gck8gd@virginia.edu::b9bb6145-a89d-4415-a5be-417b375d8448" providerId="AD" clId="Web-{91452AB8-C268-C262-D5D8-36C9BF144C07}" dt="2020-11-28T15:51:54.469" v="444"/>
        <pc:sldMkLst>
          <pc:docMk/>
          <pc:sldMk cId="3991997123" sldId="291"/>
        </pc:sldMkLst>
        <pc:spChg chg="mod">
          <ac:chgData name="Schwartz, Scott (gck8gd)" userId="S::gck8gd@virginia.edu::b9bb6145-a89d-4415-a5be-417b375d8448" providerId="AD" clId="Web-{91452AB8-C268-C262-D5D8-36C9BF144C07}" dt="2020-11-28T15:46:28.563" v="408" actId="14100"/>
          <ac:spMkLst>
            <pc:docMk/>
            <pc:sldMk cId="3991997123" sldId="291"/>
            <ac:spMk id="11" creationId="{98D3D793-D1D6-4EB3-96EF-27C395F20D47}"/>
          </ac:spMkLst>
        </pc:spChg>
      </pc:sldChg>
      <pc:sldChg chg="addSp delSp modSp ord">
        <pc:chgData name="Schwartz, Scott (gck8gd)" userId="S::gck8gd@virginia.edu::b9bb6145-a89d-4415-a5be-417b375d8448" providerId="AD" clId="Web-{91452AB8-C268-C262-D5D8-36C9BF144C07}" dt="2020-11-28T16:24:51.402" v="800" actId="20577"/>
        <pc:sldMkLst>
          <pc:docMk/>
          <pc:sldMk cId="2486343136" sldId="292"/>
        </pc:sldMkLst>
        <pc:spChg chg="mod">
          <ac:chgData name="Schwartz, Scott (gck8gd)" userId="S::gck8gd@virginia.edu::b9bb6145-a89d-4415-a5be-417b375d8448" providerId="AD" clId="Web-{91452AB8-C268-C262-D5D8-36C9BF144C07}" dt="2020-11-28T15:44:15.063" v="400" actId="1076"/>
          <ac:spMkLst>
            <pc:docMk/>
            <pc:sldMk cId="2486343136" sldId="292"/>
            <ac:spMk id="4" creationId="{BAFCD901-591A-4C6A-8485-C70C6FFCBAC8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5:37:15.392" v="340" actId="20577"/>
          <ac:spMkLst>
            <pc:docMk/>
            <pc:sldMk cId="2486343136" sldId="292"/>
            <ac:spMk id="5" creationId="{BF80D15E-B21D-4A56-9720-00D7CBF5D857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5:45:26.032" v="403" actId="1076"/>
          <ac:spMkLst>
            <pc:docMk/>
            <pc:sldMk cId="2486343136" sldId="292"/>
            <ac:spMk id="13" creationId="{3CBD8A0C-4CA1-4A75-BB2A-4D98AC53669A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5:42:38.407" v="394" actId="1076"/>
          <ac:spMkLst>
            <pc:docMk/>
            <pc:sldMk cId="2486343136" sldId="292"/>
            <ac:spMk id="15" creationId="{5FCD5667-436B-4A02-86B7-060F8C591721}"/>
          </ac:spMkLst>
        </pc:spChg>
        <pc:spChg chg="ord">
          <ac:chgData name="Schwartz, Scott (gck8gd)" userId="S::gck8gd@virginia.edu::b9bb6145-a89d-4415-a5be-417b375d8448" providerId="AD" clId="Web-{91452AB8-C268-C262-D5D8-36C9BF144C07}" dt="2020-11-28T16:18:32.059" v="694"/>
          <ac:spMkLst>
            <pc:docMk/>
            <pc:sldMk cId="2486343136" sldId="292"/>
            <ac:spMk id="16" creationId="{3E913EBA-B2FE-4715-A541-523A38C1229D}"/>
          </ac:spMkLst>
        </pc:spChg>
        <pc:spChg chg="ord">
          <ac:chgData name="Schwartz, Scott (gck8gd)" userId="S::gck8gd@virginia.edu::b9bb6145-a89d-4415-a5be-417b375d8448" providerId="AD" clId="Web-{91452AB8-C268-C262-D5D8-36C9BF144C07}" dt="2020-11-28T15:52:43.422" v="447"/>
          <ac:spMkLst>
            <pc:docMk/>
            <pc:sldMk cId="2486343136" sldId="292"/>
            <ac:spMk id="17" creationId="{795F8051-2326-4975-95E6-17B6A821B189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5:36:13.939" v="329"/>
          <ac:spMkLst>
            <pc:docMk/>
            <pc:sldMk cId="2486343136" sldId="292"/>
            <ac:spMk id="18" creationId="{86134F11-DEF7-4BFE-A1C1-FFB813225B90}"/>
          </ac:spMkLst>
        </pc:spChg>
        <pc:spChg chg="add ord">
          <ac:chgData name="Schwartz, Scott (gck8gd)" userId="S::gck8gd@virginia.edu::b9bb6145-a89d-4415-a5be-417b375d8448" providerId="AD" clId="Web-{91452AB8-C268-C262-D5D8-36C9BF144C07}" dt="2020-11-28T15:52:44.187" v="448"/>
          <ac:spMkLst>
            <pc:docMk/>
            <pc:sldMk cId="2486343136" sldId="292"/>
            <ac:spMk id="20" creationId="{FF0B0F11-8B26-4FCB-B96B-919B32C2EC4C}"/>
          </ac:spMkLst>
        </pc:spChg>
        <pc:spChg chg="add del">
          <ac:chgData name="Schwartz, Scott (gck8gd)" userId="S::gck8gd@virginia.edu::b9bb6145-a89d-4415-a5be-417b375d8448" providerId="AD" clId="Web-{91452AB8-C268-C262-D5D8-36C9BF144C07}" dt="2020-11-28T15:37:30.673" v="343"/>
          <ac:spMkLst>
            <pc:docMk/>
            <pc:sldMk cId="2486343136" sldId="292"/>
            <ac:spMk id="22" creationId="{A51611B7-6C05-4322-B6D2-FDF2C0DA43E6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5:37:21.298" v="341"/>
          <ac:spMkLst>
            <pc:docMk/>
            <pc:sldMk cId="2486343136" sldId="292"/>
            <ac:spMk id="23" creationId="{3A613AB9-312C-4E06-B25C-BCEA2310DB31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5:47:40.032" v="429" actId="1076"/>
          <ac:spMkLst>
            <pc:docMk/>
            <pc:sldMk cId="2486343136" sldId="292"/>
            <ac:spMk id="24" creationId="{C8D32B61-5092-4DC9-81D1-F134FD9EFFAA}"/>
          </ac:spMkLst>
        </pc:spChg>
        <pc:spChg chg="del ord">
          <ac:chgData name="Schwartz, Scott (gck8gd)" userId="S::gck8gd@virginia.edu::b9bb6145-a89d-4415-a5be-417b375d8448" providerId="AD" clId="Web-{91452AB8-C268-C262-D5D8-36C9BF144C07}" dt="2020-11-28T15:45:55.704" v="406"/>
          <ac:spMkLst>
            <pc:docMk/>
            <pc:sldMk cId="2486343136" sldId="292"/>
            <ac:spMk id="25" creationId="{A07E0D3F-8036-48B7-A492-C41EEEF3FB2D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5:46:47.953" v="410"/>
          <ac:spMkLst>
            <pc:docMk/>
            <pc:sldMk cId="2486343136" sldId="292"/>
            <ac:spMk id="26" creationId="{D9124AF6-E163-4137-B898-D63DDE2976D0}"/>
          </ac:spMkLst>
        </pc:spChg>
        <pc:spChg chg="mod ord">
          <ac:chgData name="Schwartz, Scott (gck8gd)" userId="S::gck8gd@virginia.edu::b9bb6145-a89d-4415-a5be-417b375d8448" providerId="AD" clId="Web-{91452AB8-C268-C262-D5D8-36C9BF144C07}" dt="2020-11-28T16:24:51.402" v="800" actId="20577"/>
          <ac:spMkLst>
            <pc:docMk/>
            <pc:sldMk cId="2486343136" sldId="292"/>
            <ac:spMk id="27" creationId="{218144D4-1D42-4C74-A5A1-C40DDCCF68EF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5:46:47.969" v="411"/>
          <ac:spMkLst>
            <pc:docMk/>
            <pc:sldMk cId="2486343136" sldId="292"/>
            <ac:spMk id="28" creationId="{6CC67046-6436-4D18-ADB8-6F30B1DB1A79}"/>
          </ac:spMkLst>
        </pc:spChg>
        <pc:spChg chg="del ord">
          <ac:chgData name="Schwartz, Scott (gck8gd)" userId="S::gck8gd@virginia.edu::b9bb6145-a89d-4415-a5be-417b375d8448" providerId="AD" clId="Web-{91452AB8-C268-C262-D5D8-36C9BF144C07}" dt="2020-11-28T15:45:52.110" v="405"/>
          <ac:spMkLst>
            <pc:docMk/>
            <pc:sldMk cId="2486343136" sldId="292"/>
            <ac:spMk id="29" creationId="{45892366-200F-4BAB-A684-4B778E1281DF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5:46:48.016" v="412"/>
          <ac:spMkLst>
            <pc:docMk/>
            <pc:sldMk cId="2486343136" sldId="292"/>
            <ac:spMk id="30" creationId="{9B791AAD-2ABC-4F0A-B625-30FEAE5FC155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5:46:48.047" v="413"/>
          <ac:spMkLst>
            <pc:docMk/>
            <pc:sldMk cId="2486343136" sldId="292"/>
            <ac:spMk id="31" creationId="{4566E211-CF8E-4D97-A599-F284096C395F}"/>
          </ac:spMkLst>
        </pc:spChg>
        <pc:spChg chg="add ord">
          <ac:chgData name="Schwartz, Scott (gck8gd)" userId="S::gck8gd@virginia.edu::b9bb6145-a89d-4415-a5be-417b375d8448" providerId="AD" clId="Web-{91452AB8-C268-C262-D5D8-36C9BF144C07}" dt="2020-11-28T15:54:29.765" v="460"/>
          <ac:spMkLst>
            <pc:docMk/>
            <pc:sldMk cId="2486343136" sldId="292"/>
            <ac:spMk id="32" creationId="{182F4450-D81E-4D3F-952A-A1DD31BDE3FF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5:49:11.625" v="434"/>
          <ac:spMkLst>
            <pc:docMk/>
            <pc:sldMk cId="2486343136" sldId="292"/>
            <ac:spMk id="34" creationId="{B353457F-B68B-4080-8A53-E21FB78EE640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5:51:01.672" v="441" actId="1076"/>
          <ac:spMkLst>
            <pc:docMk/>
            <pc:sldMk cId="2486343136" sldId="292"/>
            <ac:spMk id="36" creationId="{F462CB40-B3BB-4D51-8D33-06A9D9738421}"/>
          </ac:spMkLst>
        </pc:spChg>
        <pc:spChg chg="mod ord">
          <ac:chgData name="Schwartz, Scott (gck8gd)" userId="S::gck8gd@virginia.edu::b9bb6145-a89d-4415-a5be-417b375d8448" providerId="AD" clId="Web-{91452AB8-C268-C262-D5D8-36C9BF144C07}" dt="2020-11-28T15:53:47.265" v="453"/>
          <ac:spMkLst>
            <pc:docMk/>
            <pc:sldMk cId="2486343136" sldId="292"/>
            <ac:spMk id="40" creationId="{8A4EE890-A0FB-42BA-8003-43AE3F709A2C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5:49:11.672" v="436"/>
          <ac:spMkLst>
            <pc:docMk/>
            <pc:sldMk cId="2486343136" sldId="292"/>
            <ac:spMk id="44" creationId="{F4BA6912-9CDC-47EA-BB68-B2C34405E6D2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5:38:13.486" v="345"/>
          <ac:spMkLst>
            <pc:docMk/>
            <pc:sldMk cId="2486343136" sldId="292"/>
            <ac:spMk id="46" creationId="{FD0AA577-203C-485F-A511-FFA17D73E223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6:01:44.296" v="539" actId="1076"/>
          <ac:spMkLst>
            <pc:docMk/>
            <pc:sldMk cId="2486343136" sldId="292"/>
            <ac:spMk id="50" creationId="{D221E5EA-497E-4756-B0E2-6E225C553A7E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5:49:37.109" v="438" actId="1076"/>
          <ac:spMkLst>
            <pc:docMk/>
            <pc:sldMk cId="2486343136" sldId="292"/>
            <ac:spMk id="53" creationId="{749D6CCE-15CC-4D08-B796-7165EF6B2333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6:18:59.356" v="697" actId="1076"/>
          <ac:spMkLst>
            <pc:docMk/>
            <pc:sldMk cId="2486343136" sldId="292"/>
            <ac:spMk id="58" creationId="{C7612C1B-CB71-468D-A925-35A843BF1496}"/>
          </ac:spMkLst>
        </pc:spChg>
        <pc:picChg chg="ord">
          <ac:chgData name="Schwartz, Scott (gck8gd)" userId="S::gck8gd@virginia.edu::b9bb6145-a89d-4415-a5be-417b375d8448" providerId="AD" clId="Web-{91452AB8-C268-C262-D5D8-36C9BF144C07}" dt="2020-11-28T15:53:48.046" v="454"/>
          <ac:picMkLst>
            <pc:docMk/>
            <pc:sldMk cId="2486343136" sldId="292"/>
            <ac:picMk id="19" creationId="{6153FBB3-6717-447F-8E0A-73EDE9EC18F5}"/>
          </ac:picMkLst>
        </pc:picChg>
        <pc:picChg chg="ord">
          <ac:chgData name="Schwartz, Scott (gck8gd)" userId="S::gck8gd@virginia.edu::b9bb6145-a89d-4415-a5be-417b375d8448" providerId="AD" clId="Web-{91452AB8-C268-C262-D5D8-36C9BF144C07}" dt="2020-11-28T15:53:48.843" v="455"/>
          <ac:picMkLst>
            <pc:docMk/>
            <pc:sldMk cId="2486343136" sldId="292"/>
            <ac:picMk id="21" creationId="{E3F26B09-8A3E-4DE3-8186-13B8BA6929AF}"/>
          </ac:picMkLst>
        </pc:picChg>
        <pc:picChg chg="ord">
          <ac:chgData name="Schwartz, Scott (gck8gd)" userId="S::gck8gd@virginia.edu::b9bb6145-a89d-4415-a5be-417b375d8448" providerId="AD" clId="Web-{91452AB8-C268-C262-D5D8-36C9BF144C07}" dt="2020-11-28T15:53:49.609" v="456"/>
          <ac:picMkLst>
            <pc:docMk/>
            <pc:sldMk cId="2486343136" sldId="292"/>
            <ac:picMk id="42" creationId="{9F7F721C-118C-4355-AC36-733B4DCE9084}"/>
          </ac:picMkLst>
        </pc:picChg>
      </pc:sldChg>
      <pc:sldChg chg="addSp delSp del">
        <pc:chgData name="Schwartz, Scott (gck8gd)" userId="S::gck8gd@virginia.edu::b9bb6145-a89d-4415-a5be-417b375d8448" providerId="AD" clId="Web-{91452AB8-C268-C262-D5D8-36C9BF144C07}" dt="2020-11-28T16:07:18.482" v="607"/>
        <pc:sldMkLst>
          <pc:docMk/>
          <pc:sldMk cId="753222482" sldId="293"/>
        </pc:sldMkLst>
        <pc:spChg chg="add">
          <ac:chgData name="Schwartz, Scott (gck8gd)" userId="S::gck8gd@virginia.edu::b9bb6145-a89d-4415-a5be-417b375d8448" providerId="AD" clId="Web-{91452AB8-C268-C262-D5D8-36C9BF144C07}" dt="2020-11-28T15:58:58.890" v="519"/>
          <ac:spMkLst>
            <pc:docMk/>
            <pc:sldMk cId="753222482" sldId="293"/>
            <ac:spMk id="49" creationId="{51996DCC-1908-4271-8B1D-E6FE52EFBE60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5:55:36.140" v="469"/>
          <ac:spMkLst>
            <pc:docMk/>
            <pc:sldMk cId="753222482" sldId="293"/>
            <ac:spMk id="85" creationId="{60B348E0-60DF-47CC-BD99-C3E2815E3901}"/>
          </ac:spMkLst>
        </pc:spChg>
      </pc:sldChg>
      <pc:sldChg chg="delSp modSp del">
        <pc:chgData name="Schwartz, Scott (gck8gd)" userId="S::gck8gd@virginia.edu::b9bb6145-a89d-4415-a5be-417b375d8448" providerId="AD" clId="Web-{91452AB8-C268-C262-D5D8-36C9BF144C07}" dt="2020-11-28T16:20:45.528" v="715"/>
        <pc:sldMkLst>
          <pc:docMk/>
          <pc:sldMk cId="1753573422" sldId="294"/>
        </pc:sldMkLst>
        <pc:spChg chg="del">
          <ac:chgData name="Schwartz, Scott (gck8gd)" userId="S::gck8gd@virginia.edu::b9bb6145-a89d-4415-a5be-417b375d8448" providerId="AD" clId="Web-{91452AB8-C268-C262-D5D8-36C9BF144C07}" dt="2020-11-28T16:11:59.029" v="651"/>
          <ac:spMkLst>
            <pc:docMk/>
            <pc:sldMk cId="1753573422" sldId="294"/>
            <ac:spMk id="15" creationId="{38D9AAD5-B490-4C30-BD08-C8053B12D934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19:48.497" v="706" actId="1076"/>
          <ac:spMkLst>
            <pc:docMk/>
            <pc:sldMk cId="1753573422" sldId="294"/>
            <ac:spMk id="46" creationId="{FD0AA577-203C-485F-A511-FFA17D73E223}"/>
          </ac:spMkLst>
        </pc:spChg>
      </pc:sldChg>
      <pc:sldChg chg="del">
        <pc:chgData name="Schwartz, Scott (gck8gd)" userId="S::gck8gd@virginia.edu::b9bb6145-a89d-4415-a5be-417b375d8448" providerId="AD" clId="Web-{91452AB8-C268-C262-D5D8-36C9BF144C07}" dt="2020-11-28T16:10:45.654" v="639"/>
        <pc:sldMkLst>
          <pc:docMk/>
          <pc:sldMk cId="1194696770" sldId="295"/>
        </pc:sldMkLst>
      </pc:sldChg>
      <pc:sldChg chg="delSp modSp del">
        <pc:chgData name="Schwartz, Scott (gck8gd)" userId="S::gck8gd@virginia.edu::b9bb6145-a89d-4415-a5be-417b375d8448" providerId="AD" clId="Web-{91452AB8-C268-C262-D5D8-36C9BF144C07}" dt="2020-11-28T16:31:43.714" v="974"/>
        <pc:sldMkLst>
          <pc:docMk/>
          <pc:sldMk cId="2429379770" sldId="296"/>
        </pc:sldMkLst>
        <pc:spChg chg="del">
          <ac:chgData name="Schwartz, Scott (gck8gd)" userId="S::gck8gd@virginia.edu::b9bb6145-a89d-4415-a5be-417b375d8448" providerId="AD" clId="Web-{91452AB8-C268-C262-D5D8-36C9BF144C07}" dt="2020-11-28T16:28:02.371" v="878"/>
          <ac:spMkLst>
            <pc:docMk/>
            <pc:sldMk cId="2429379770" sldId="296"/>
            <ac:spMk id="2" creationId="{6E0005E8-D7A0-4EA2-A484-92DBF9AA7383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19:57.153" v="707" actId="1076"/>
          <ac:spMkLst>
            <pc:docMk/>
            <pc:sldMk cId="2429379770" sldId="296"/>
            <ac:spMk id="46" creationId="{FD0AA577-203C-485F-A511-FFA17D73E223}"/>
          </ac:spMkLst>
        </pc:spChg>
      </pc:sldChg>
      <pc:sldChg chg="del">
        <pc:chgData name="Schwartz, Scott (gck8gd)" userId="S::gck8gd@virginia.edu::b9bb6145-a89d-4415-a5be-417b375d8448" providerId="AD" clId="Web-{91452AB8-C268-C262-D5D8-36C9BF144C07}" dt="2020-11-28T16:31:48.777" v="975"/>
        <pc:sldMkLst>
          <pc:docMk/>
          <pc:sldMk cId="1992981471" sldId="297"/>
        </pc:sldMkLst>
      </pc:sldChg>
      <pc:sldChg chg="del">
        <pc:chgData name="Schwartz, Scott (gck8gd)" userId="S::gck8gd@virginia.edu::b9bb6145-a89d-4415-a5be-417b375d8448" providerId="AD" clId="Web-{91452AB8-C268-C262-D5D8-36C9BF144C07}" dt="2020-11-28T16:33:17.792" v="991"/>
        <pc:sldMkLst>
          <pc:docMk/>
          <pc:sldMk cId="2039342922" sldId="298"/>
        </pc:sldMkLst>
      </pc:sldChg>
      <pc:sldChg chg="del">
        <pc:chgData name="Schwartz, Scott (gck8gd)" userId="S::gck8gd@virginia.edu::b9bb6145-a89d-4415-a5be-417b375d8448" providerId="AD" clId="Web-{91452AB8-C268-C262-D5D8-36C9BF144C07}" dt="2020-11-28T16:33:14.542" v="990"/>
        <pc:sldMkLst>
          <pc:docMk/>
          <pc:sldMk cId="1325447694" sldId="299"/>
        </pc:sldMkLst>
      </pc:sldChg>
      <pc:sldChg chg="addSp delSp modSp add replId">
        <pc:chgData name="Schwartz, Scott (gck8gd)" userId="S::gck8gd@virginia.edu::b9bb6145-a89d-4415-a5be-417b375d8448" providerId="AD" clId="Web-{91452AB8-C268-C262-D5D8-36C9BF144C07}" dt="2020-11-28T15:32:37.064" v="299" actId="20577"/>
        <pc:sldMkLst>
          <pc:docMk/>
          <pc:sldMk cId="1973367822" sldId="300"/>
        </pc:sldMkLst>
        <pc:spChg chg="mod">
          <ac:chgData name="Schwartz, Scott (gck8gd)" userId="S::gck8gd@virginia.edu::b9bb6145-a89d-4415-a5be-417b375d8448" providerId="AD" clId="Web-{91452AB8-C268-C262-D5D8-36C9BF144C07}" dt="2020-11-28T15:26:22.612" v="190" actId="1076"/>
          <ac:spMkLst>
            <pc:docMk/>
            <pc:sldMk cId="1973367822" sldId="300"/>
            <ac:spMk id="5" creationId="{35AA8579-78EF-4238-A4FE-1C819F7E4DB8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5:25:42.925" v="178" actId="20577"/>
          <ac:spMkLst>
            <pc:docMk/>
            <pc:sldMk cId="1973367822" sldId="300"/>
            <ac:spMk id="6" creationId="{6924E9C3-5842-4976-BD01-0B415C6AF668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5:32:37.064" v="299" actId="20577"/>
          <ac:spMkLst>
            <pc:docMk/>
            <pc:sldMk cId="1973367822" sldId="300"/>
            <ac:spMk id="9" creationId="{6ED40AAF-A1B6-444B-9D94-8BBB1E768EE4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5:25:48.190" v="181" actId="1076"/>
          <ac:spMkLst>
            <pc:docMk/>
            <pc:sldMk cId="1973367822" sldId="300"/>
            <ac:spMk id="11" creationId="{D5CBEC77-100E-456C-AEE1-332873B52470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5:25:34.034" v="175"/>
          <ac:spMkLst>
            <pc:docMk/>
            <pc:sldMk cId="1973367822" sldId="300"/>
            <ac:spMk id="13" creationId="{A313DD85-8176-4E6A-8302-069B8F620411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5:26:11.315" v="186" actId="1076"/>
          <ac:spMkLst>
            <pc:docMk/>
            <pc:sldMk cId="1973367822" sldId="300"/>
            <ac:spMk id="15" creationId="{FA6A1612-2CB4-40ED-A864-AEBCCFCF12F6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5:25:59.284" v="184"/>
          <ac:spMkLst>
            <pc:docMk/>
            <pc:sldMk cId="1973367822" sldId="300"/>
            <ac:spMk id="16" creationId="{A6E8D0CB-F299-4557-8D2A-F1A5DA2F6DA3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5:30:27.534" v="260"/>
          <ac:spMkLst>
            <pc:docMk/>
            <pc:sldMk cId="1973367822" sldId="300"/>
            <ac:spMk id="19" creationId="{F81C57B7-A526-4C5E-B5C2-D4EDB001AD4D}"/>
          </ac:spMkLst>
        </pc:spChg>
        <pc:picChg chg="del">
          <ac:chgData name="Schwartz, Scott (gck8gd)" userId="S::gck8gd@virginia.edu::b9bb6145-a89d-4415-a5be-417b375d8448" providerId="AD" clId="Web-{91452AB8-C268-C262-D5D8-36C9BF144C07}" dt="2020-11-28T15:25:51.690" v="182"/>
          <ac:picMkLst>
            <pc:docMk/>
            <pc:sldMk cId="1973367822" sldId="300"/>
            <ac:picMk id="24" creationId="{6662CAA6-FA0A-4393-9410-39343D9DDA87}"/>
          </ac:picMkLst>
        </pc:picChg>
      </pc:sldChg>
      <pc:sldChg chg="addSp delSp modSp add replId">
        <pc:chgData name="Schwartz, Scott (gck8gd)" userId="S::gck8gd@virginia.edu::b9bb6145-a89d-4415-a5be-417b375d8448" providerId="AD" clId="Web-{91452AB8-C268-C262-D5D8-36C9BF144C07}" dt="2020-11-28T16:37:10.167" v="1025" actId="20577"/>
        <pc:sldMkLst>
          <pc:docMk/>
          <pc:sldMk cId="1180539619" sldId="301"/>
        </pc:sldMkLst>
        <pc:spChg chg="mod">
          <ac:chgData name="Schwartz, Scott (gck8gd)" userId="S::gck8gd@virginia.edu::b9bb6145-a89d-4415-a5be-417b375d8448" providerId="AD" clId="Web-{91452AB8-C268-C262-D5D8-36C9BF144C07}" dt="2020-11-28T15:32:51.658" v="302" actId="20577"/>
          <ac:spMkLst>
            <pc:docMk/>
            <pc:sldMk cId="1180539619" sldId="301"/>
            <ac:spMk id="3" creationId="{41213471-A103-463A-BC99-EDEC95FCF9FE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37:10.167" v="1025" actId="20577"/>
          <ac:spMkLst>
            <pc:docMk/>
            <pc:sldMk cId="1180539619" sldId="301"/>
            <ac:spMk id="4" creationId="{8653FB4A-9B51-43B6-9DD6-9877F11C5726}"/>
          </ac:spMkLst>
        </pc:spChg>
        <pc:spChg chg="del mod">
          <ac:chgData name="Schwartz, Scott (gck8gd)" userId="S::gck8gd@virginia.edu::b9bb6145-a89d-4415-a5be-417b375d8448" providerId="AD" clId="Web-{91452AB8-C268-C262-D5D8-36C9BF144C07}" dt="2020-11-28T15:29:17.862" v="229"/>
          <ac:spMkLst>
            <pc:docMk/>
            <pc:sldMk cId="1180539619" sldId="301"/>
            <ac:spMk id="6" creationId="{6924E9C3-5842-4976-BD01-0B415C6AF668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36:28.729" v="1010" actId="20577"/>
          <ac:spMkLst>
            <pc:docMk/>
            <pc:sldMk cId="1180539619" sldId="301"/>
            <ac:spMk id="9" creationId="{6ED40AAF-A1B6-444B-9D94-8BBB1E768EE4}"/>
          </ac:spMkLst>
        </pc:spChg>
        <pc:spChg chg="del mod">
          <ac:chgData name="Schwartz, Scott (gck8gd)" userId="S::gck8gd@virginia.edu::b9bb6145-a89d-4415-a5be-417b375d8448" providerId="AD" clId="Web-{91452AB8-C268-C262-D5D8-36C9BF144C07}" dt="2020-11-28T15:29:21.143" v="230"/>
          <ac:spMkLst>
            <pc:docMk/>
            <pc:sldMk cId="1180539619" sldId="301"/>
            <ac:spMk id="11" creationId="{D5CBEC77-100E-456C-AEE1-332873B52470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5:27:12.424" v="196"/>
          <ac:spMkLst>
            <pc:docMk/>
            <pc:sldMk cId="1180539619" sldId="301"/>
            <ac:spMk id="13" creationId="{385C4003-3A69-4B1D-97FC-31D1B14B50B5}"/>
          </ac:spMkLst>
        </pc:spChg>
        <pc:spChg chg="del mod">
          <ac:chgData name="Schwartz, Scott (gck8gd)" userId="S::gck8gd@virginia.edu::b9bb6145-a89d-4415-a5be-417b375d8448" providerId="AD" clId="Web-{91452AB8-C268-C262-D5D8-36C9BF144C07}" dt="2020-11-28T16:36:31.760" v="1012"/>
          <ac:spMkLst>
            <pc:docMk/>
            <pc:sldMk cId="1180539619" sldId="301"/>
            <ac:spMk id="16" creationId="{A6E8D0CB-F299-4557-8D2A-F1A5DA2F6DA3}"/>
          </ac:spMkLst>
        </pc:spChg>
        <pc:spChg chg="add del mod">
          <ac:chgData name="Schwartz, Scott (gck8gd)" userId="S::gck8gd@virginia.edu::b9bb6145-a89d-4415-a5be-417b375d8448" providerId="AD" clId="Web-{91452AB8-C268-C262-D5D8-36C9BF144C07}" dt="2020-11-28T16:36:42.167" v="1013"/>
          <ac:spMkLst>
            <pc:docMk/>
            <pc:sldMk cId="1180539619" sldId="301"/>
            <ac:spMk id="18" creationId="{81BF7BE9-3A77-496B-B47D-631FB2929F10}"/>
          </ac:spMkLst>
        </pc:spChg>
        <pc:spChg chg="add del">
          <ac:chgData name="Schwartz, Scott (gck8gd)" userId="S::gck8gd@virginia.edu::b9bb6145-a89d-4415-a5be-417b375d8448" providerId="AD" clId="Web-{91452AB8-C268-C262-D5D8-36C9BF144C07}" dt="2020-11-28T16:36:31.760" v="1011"/>
          <ac:spMkLst>
            <pc:docMk/>
            <pc:sldMk cId="1180539619" sldId="301"/>
            <ac:spMk id="19" creationId="{B0F0A078-DFED-477F-9FA6-C765FFD6504E}"/>
          </ac:spMkLst>
        </pc:spChg>
      </pc:sldChg>
      <pc:sldChg chg="delSp modSp add replId">
        <pc:chgData name="Schwartz, Scott (gck8gd)" userId="S::gck8gd@virginia.edu::b9bb6145-a89d-4415-a5be-417b375d8448" providerId="AD" clId="Web-{91452AB8-C268-C262-D5D8-36C9BF144C07}" dt="2020-11-28T16:39:47.682" v="1081"/>
        <pc:sldMkLst>
          <pc:docMk/>
          <pc:sldMk cId="406572748" sldId="302"/>
        </pc:sldMkLst>
        <pc:spChg chg="mod">
          <ac:chgData name="Schwartz, Scott (gck8gd)" userId="S::gck8gd@virginia.edu::b9bb6145-a89d-4415-a5be-417b375d8448" providerId="AD" clId="Web-{91452AB8-C268-C262-D5D8-36C9BF144C07}" dt="2020-11-28T15:32:56.564" v="304" actId="20577"/>
          <ac:spMkLst>
            <pc:docMk/>
            <pc:sldMk cId="406572748" sldId="302"/>
            <ac:spMk id="3" creationId="{41213471-A103-463A-BC99-EDEC95FCF9FE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39:38.291" v="1077" actId="20577"/>
          <ac:spMkLst>
            <pc:docMk/>
            <pc:sldMk cId="406572748" sldId="302"/>
            <ac:spMk id="4" creationId="{8653FB4A-9B51-43B6-9DD6-9877F11C5726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39:43.807" v="1079" actId="20577"/>
          <ac:spMkLst>
            <pc:docMk/>
            <pc:sldMk cId="406572748" sldId="302"/>
            <ac:spMk id="9" creationId="{6ED40AAF-A1B6-444B-9D94-8BBB1E768EE4}"/>
          </ac:spMkLst>
        </pc:spChg>
        <pc:spChg chg="del mod">
          <ac:chgData name="Schwartz, Scott (gck8gd)" userId="S::gck8gd@virginia.edu::b9bb6145-a89d-4415-a5be-417b375d8448" providerId="AD" clId="Web-{91452AB8-C268-C262-D5D8-36C9BF144C07}" dt="2020-11-28T16:39:47.682" v="1081"/>
          <ac:spMkLst>
            <pc:docMk/>
            <pc:sldMk cId="406572748" sldId="302"/>
            <ac:spMk id="16" creationId="{A6E8D0CB-F299-4557-8D2A-F1A5DA2F6DA3}"/>
          </ac:spMkLst>
        </pc:spChg>
        <pc:spChg chg="del mod">
          <ac:chgData name="Schwartz, Scott (gck8gd)" userId="S::gck8gd@virginia.edu::b9bb6145-a89d-4415-a5be-417b375d8448" providerId="AD" clId="Web-{91452AB8-C268-C262-D5D8-36C9BF144C07}" dt="2020-11-28T16:39:40.666" v="1078"/>
          <ac:spMkLst>
            <pc:docMk/>
            <pc:sldMk cId="406572748" sldId="302"/>
            <ac:spMk id="18" creationId="{81BF7BE9-3A77-496B-B47D-631FB2929F10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6:39:47.682" v="1080"/>
          <ac:spMkLst>
            <pc:docMk/>
            <pc:sldMk cId="406572748" sldId="302"/>
            <ac:spMk id="19" creationId="{B0F0A078-DFED-477F-9FA6-C765FFD6504E}"/>
          </ac:spMkLst>
        </pc:spChg>
      </pc:sldChg>
      <pc:sldChg chg="addSp modSp add replId">
        <pc:chgData name="Schwartz, Scott (gck8gd)" userId="S::gck8gd@virginia.edu::b9bb6145-a89d-4415-a5be-417b375d8448" providerId="AD" clId="Web-{91452AB8-C268-C262-D5D8-36C9BF144C07}" dt="2020-11-28T16:24:46.043" v="798" actId="20577"/>
        <pc:sldMkLst>
          <pc:docMk/>
          <pc:sldMk cId="2259169660" sldId="303"/>
        </pc:sldMkLst>
        <pc:spChg chg="mod">
          <ac:chgData name="Schwartz, Scott (gck8gd)" userId="S::gck8gd@virginia.edu::b9bb6145-a89d-4415-a5be-417b375d8448" providerId="AD" clId="Web-{91452AB8-C268-C262-D5D8-36C9BF144C07}" dt="2020-11-28T15:49:40.766" v="439" actId="1076"/>
          <ac:spMkLst>
            <pc:docMk/>
            <pc:sldMk cId="2259169660" sldId="303"/>
            <ac:spMk id="15" creationId="{5FCD5667-436B-4A02-86B7-060F8C591721}"/>
          </ac:spMkLst>
        </pc:spChg>
        <pc:spChg chg="ord">
          <ac:chgData name="Schwartz, Scott (gck8gd)" userId="S::gck8gd@virginia.edu::b9bb6145-a89d-4415-a5be-417b375d8448" providerId="AD" clId="Web-{91452AB8-C268-C262-D5D8-36C9BF144C07}" dt="2020-11-28T15:51:41.797" v="442"/>
          <ac:spMkLst>
            <pc:docMk/>
            <pc:sldMk cId="2259169660" sldId="303"/>
            <ac:spMk id="17" creationId="{795F8051-2326-4975-95E6-17B6A821B189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6:20:32.465" v="714" actId="1076"/>
          <ac:spMkLst>
            <pc:docMk/>
            <pc:sldMk cId="2259169660" sldId="303"/>
            <ac:spMk id="18" creationId="{48361124-E6AE-41D4-910A-41C23503139E}"/>
          </ac:spMkLst>
        </pc:spChg>
        <pc:spChg chg="ord">
          <ac:chgData name="Schwartz, Scott (gck8gd)" userId="S::gck8gd@virginia.edu::b9bb6145-a89d-4415-a5be-417b375d8448" providerId="AD" clId="Web-{91452AB8-C268-C262-D5D8-36C9BF144C07}" dt="2020-11-28T15:51:42.344" v="443"/>
          <ac:spMkLst>
            <pc:docMk/>
            <pc:sldMk cId="2259169660" sldId="303"/>
            <ac:spMk id="20" creationId="{FF0B0F11-8B26-4FCB-B96B-919B32C2EC4C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6:20:23.137" v="712"/>
          <ac:spMkLst>
            <pc:docMk/>
            <pc:sldMk cId="2259169660" sldId="303"/>
            <ac:spMk id="22" creationId="{5EB21BB6-54C4-4A60-B601-7225D8EF2375}"/>
          </ac:spMkLst>
        </pc:spChg>
        <pc:spChg chg="mod ord">
          <ac:chgData name="Schwartz, Scott (gck8gd)" userId="S::gck8gd@virginia.edu::b9bb6145-a89d-4415-a5be-417b375d8448" providerId="AD" clId="Web-{91452AB8-C268-C262-D5D8-36C9BF144C07}" dt="2020-11-28T16:24:46.043" v="798" actId="20577"/>
          <ac:spMkLst>
            <pc:docMk/>
            <pc:sldMk cId="2259169660" sldId="303"/>
            <ac:spMk id="27" creationId="{218144D4-1D42-4C74-A5A1-C40DDCCF68EF}"/>
          </ac:spMkLst>
        </pc:spChg>
      </pc:sldChg>
      <pc:sldChg chg="addSp delSp modSp add replId">
        <pc:chgData name="Schwartz, Scott (gck8gd)" userId="S::gck8gd@virginia.edu::b9bb6145-a89d-4415-a5be-417b375d8448" providerId="AD" clId="Web-{91452AB8-C268-C262-D5D8-36C9BF144C07}" dt="2020-11-28T16:24:55.887" v="802" actId="20577"/>
        <pc:sldMkLst>
          <pc:docMk/>
          <pc:sldMk cId="1530018453" sldId="304"/>
        </pc:sldMkLst>
        <pc:spChg chg="del">
          <ac:chgData name="Schwartz, Scott (gck8gd)" userId="S::gck8gd@virginia.edu::b9bb6145-a89d-4415-a5be-417b375d8448" providerId="AD" clId="Web-{91452AB8-C268-C262-D5D8-36C9BF144C07}" dt="2020-11-28T15:55:14.796" v="464"/>
          <ac:spMkLst>
            <pc:docMk/>
            <pc:sldMk cId="1530018453" sldId="304"/>
            <ac:spMk id="6" creationId="{1E7B78C1-DC25-41D5-8E9B-5C6B8C402116}"/>
          </ac:spMkLst>
        </pc:spChg>
        <pc:spChg chg="add del">
          <ac:chgData name="Schwartz, Scott (gck8gd)" userId="S::gck8gd@virginia.edu::b9bb6145-a89d-4415-a5be-417b375d8448" providerId="AD" clId="Web-{91452AB8-C268-C262-D5D8-36C9BF144C07}" dt="2020-11-28T15:56:28.187" v="486"/>
          <ac:spMkLst>
            <pc:docMk/>
            <pc:sldMk cId="1530018453" sldId="304"/>
            <ac:spMk id="18" creationId="{E3520D1A-7CEA-491A-A8FA-067DC962F5D6}"/>
          </ac:spMkLst>
        </pc:spChg>
        <pc:spChg chg="add del">
          <ac:chgData name="Schwartz, Scott (gck8gd)" userId="S::gck8gd@virginia.edu::b9bb6145-a89d-4415-a5be-417b375d8448" providerId="AD" clId="Web-{91452AB8-C268-C262-D5D8-36C9BF144C07}" dt="2020-11-28T15:56:28.187" v="485"/>
          <ac:spMkLst>
            <pc:docMk/>
            <pc:sldMk cId="1530018453" sldId="304"/>
            <ac:spMk id="22" creationId="{DB9B5F15-542E-4769-A1F0-DA8877C0171C}"/>
          </ac:spMkLst>
        </pc:spChg>
        <pc:spChg chg="add del">
          <ac:chgData name="Schwartz, Scott (gck8gd)" userId="S::gck8gd@virginia.edu::b9bb6145-a89d-4415-a5be-417b375d8448" providerId="AD" clId="Web-{91452AB8-C268-C262-D5D8-36C9BF144C07}" dt="2020-11-28T15:56:28.187" v="484"/>
          <ac:spMkLst>
            <pc:docMk/>
            <pc:sldMk cId="1530018453" sldId="304"/>
            <ac:spMk id="23" creationId="{09868B35-B916-48A0-A3D4-1EA9B8EC9913}"/>
          </ac:spMkLst>
        </pc:spChg>
        <pc:spChg chg="add del">
          <ac:chgData name="Schwartz, Scott (gck8gd)" userId="S::gck8gd@virginia.edu::b9bb6145-a89d-4415-a5be-417b375d8448" providerId="AD" clId="Web-{91452AB8-C268-C262-D5D8-36C9BF144C07}" dt="2020-11-28T15:56:28.187" v="483"/>
          <ac:spMkLst>
            <pc:docMk/>
            <pc:sldMk cId="1530018453" sldId="304"/>
            <ac:spMk id="25" creationId="{E0120333-37A5-4C23-A5F7-47F44D40B633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24:55.887" v="802" actId="20577"/>
          <ac:spMkLst>
            <pc:docMk/>
            <pc:sldMk cId="1530018453" sldId="304"/>
            <ac:spMk id="27" creationId="{218144D4-1D42-4C74-A5A1-C40DDCCF68EF}"/>
          </ac:spMkLst>
        </pc:spChg>
        <pc:spChg chg="ord">
          <ac:chgData name="Schwartz, Scott (gck8gd)" userId="S::gck8gd@virginia.edu::b9bb6145-a89d-4415-a5be-417b375d8448" providerId="AD" clId="Web-{91452AB8-C268-C262-D5D8-36C9BF144C07}" dt="2020-11-28T15:59:22.890" v="522"/>
          <ac:spMkLst>
            <pc:docMk/>
            <pc:sldMk cId="1530018453" sldId="304"/>
            <ac:spMk id="28" creationId="{6CC67046-6436-4D18-ADB8-6F30B1DB1A79}"/>
          </ac:spMkLst>
        </pc:spChg>
        <pc:spChg chg="add del">
          <ac:chgData name="Schwartz, Scott (gck8gd)" userId="S::gck8gd@virginia.edu::b9bb6145-a89d-4415-a5be-417b375d8448" providerId="AD" clId="Web-{91452AB8-C268-C262-D5D8-36C9BF144C07}" dt="2020-11-28T15:56:28.187" v="482"/>
          <ac:spMkLst>
            <pc:docMk/>
            <pc:sldMk cId="1530018453" sldId="304"/>
            <ac:spMk id="29" creationId="{CA906A94-E8BF-436D-A937-101D5023F8C7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5:55:16.999" v="465"/>
          <ac:spMkLst>
            <pc:docMk/>
            <pc:sldMk cId="1530018453" sldId="304"/>
            <ac:spMk id="30" creationId="{9B791AAD-2ABC-4F0A-B625-30FEAE5FC155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5:55:14.796" v="463"/>
          <ac:spMkLst>
            <pc:docMk/>
            <pc:sldMk cId="1530018453" sldId="304"/>
            <ac:spMk id="31" creationId="{4566E211-CF8E-4D97-A599-F284096C395F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5:55:14.796" v="462"/>
          <ac:spMkLst>
            <pc:docMk/>
            <pc:sldMk cId="1530018453" sldId="304"/>
            <ac:spMk id="32" creationId="{182F4450-D81E-4D3F-952A-A1DD31BDE3FF}"/>
          </ac:spMkLst>
        </pc:spChg>
        <pc:spChg chg="add del">
          <ac:chgData name="Schwartz, Scott (gck8gd)" userId="S::gck8gd@virginia.edu::b9bb6145-a89d-4415-a5be-417b375d8448" providerId="AD" clId="Web-{91452AB8-C268-C262-D5D8-36C9BF144C07}" dt="2020-11-28T15:56:28.187" v="479"/>
          <ac:spMkLst>
            <pc:docMk/>
            <pc:sldMk cId="1530018453" sldId="304"/>
            <ac:spMk id="37" creationId="{C07A4A33-D249-40E1-A0A3-91161364B072}"/>
          </ac:spMkLst>
        </pc:spChg>
        <pc:spChg chg="add del">
          <ac:chgData name="Schwartz, Scott (gck8gd)" userId="S::gck8gd@virginia.edu::b9bb6145-a89d-4415-a5be-417b375d8448" providerId="AD" clId="Web-{91452AB8-C268-C262-D5D8-36C9BF144C07}" dt="2020-11-28T15:57:15.359" v="502"/>
          <ac:spMkLst>
            <pc:docMk/>
            <pc:sldMk cId="1530018453" sldId="304"/>
            <ac:spMk id="39" creationId="{B8DC5D0C-F285-4EEA-9C12-DD4F021BE2C7}"/>
          </ac:spMkLst>
        </pc:spChg>
        <pc:spChg chg="add del">
          <ac:chgData name="Schwartz, Scott (gck8gd)" userId="S::gck8gd@virginia.edu::b9bb6145-a89d-4415-a5be-417b375d8448" providerId="AD" clId="Web-{91452AB8-C268-C262-D5D8-36C9BF144C07}" dt="2020-11-28T15:58:56.890" v="518"/>
          <ac:spMkLst>
            <pc:docMk/>
            <pc:sldMk cId="1530018453" sldId="304"/>
            <ac:spMk id="41" creationId="{108EA32E-F555-4126-9D47-F5B60F0300A6}"/>
          </ac:spMkLst>
        </pc:spChg>
        <pc:spChg chg="mod ord">
          <ac:chgData name="Schwartz, Scott (gck8gd)" userId="S::gck8gd@virginia.edu::b9bb6145-a89d-4415-a5be-417b375d8448" providerId="AD" clId="Web-{91452AB8-C268-C262-D5D8-36C9BF144C07}" dt="2020-11-28T16:01:20.186" v="537" actId="1076"/>
          <ac:spMkLst>
            <pc:docMk/>
            <pc:sldMk cId="1530018453" sldId="304"/>
            <ac:spMk id="50" creationId="{D221E5EA-497E-4756-B0E2-6E225C553A7E}"/>
          </ac:spMkLst>
        </pc:spChg>
        <pc:spChg chg="add del">
          <ac:chgData name="Schwartz, Scott (gck8gd)" userId="S::gck8gd@virginia.edu::b9bb6145-a89d-4415-a5be-417b375d8448" providerId="AD" clId="Web-{91452AB8-C268-C262-D5D8-36C9BF144C07}" dt="2020-11-28T15:57:15.359" v="501"/>
          <ac:spMkLst>
            <pc:docMk/>
            <pc:sldMk cId="1530018453" sldId="304"/>
            <ac:spMk id="56" creationId="{FA15D498-F57D-4299-8152-BCD1150D4A3A}"/>
          </ac:spMkLst>
        </pc:spChg>
        <pc:spChg chg="add del">
          <ac:chgData name="Schwartz, Scott (gck8gd)" userId="S::gck8gd@virginia.edu::b9bb6145-a89d-4415-a5be-417b375d8448" providerId="AD" clId="Web-{91452AB8-C268-C262-D5D8-36C9BF144C07}" dt="2020-11-28T15:57:15.359" v="500"/>
          <ac:spMkLst>
            <pc:docMk/>
            <pc:sldMk cId="1530018453" sldId="304"/>
            <ac:spMk id="58" creationId="{2232E45C-F4CE-4B69-8EB7-93FA55654192}"/>
          </ac:spMkLst>
        </pc:spChg>
        <pc:spChg chg="add del">
          <ac:chgData name="Schwartz, Scott (gck8gd)" userId="S::gck8gd@virginia.edu::b9bb6145-a89d-4415-a5be-417b375d8448" providerId="AD" clId="Web-{91452AB8-C268-C262-D5D8-36C9BF144C07}" dt="2020-11-28T15:57:15.359" v="499"/>
          <ac:spMkLst>
            <pc:docMk/>
            <pc:sldMk cId="1530018453" sldId="304"/>
            <ac:spMk id="60" creationId="{527171D8-C43F-4DAF-B2F8-B72A22B5A29E}"/>
          </ac:spMkLst>
        </pc:spChg>
        <pc:spChg chg="add del">
          <ac:chgData name="Schwartz, Scott (gck8gd)" userId="S::gck8gd@virginia.edu::b9bb6145-a89d-4415-a5be-417b375d8448" providerId="AD" clId="Web-{91452AB8-C268-C262-D5D8-36C9BF144C07}" dt="2020-11-28T15:57:15.359" v="498"/>
          <ac:spMkLst>
            <pc:docMk/>
            <pc:sldMk cId="1530018453" sldId="304"/>
            <ac:spMk id="62" creationId="{DA216E62-784E-485D-80F0-CA584A074D86}"/>
          </ac:spMkLst>
        </pc:spChg>
        <pc:spChg chg="add del">
          <ac:chgData name="Schwartz, Scott (gck8gd)" userId="S::gck8gd@virginia.edu::b9bb6145-a89d-4415-a5be-417b375d8448" providerId="AD" clId="Web-{91452AB8-C268-C262-D5D8-36C9BF144C07}" dt="2020-11-28T15:57:15.343" v="495"/>
          <ac:spMkLst>
            <pc:docMk/>
            <pc:sldMk cId="1530018453" sldId="304"/>
            <ac:spMk id="72" creationId="{770EDD58-14EE-4B48-ADF8-FEB1AE55ECC0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5:57:54.249" v="503"/>
          <ac:spMkLst>
            <pc:docMk/>
            <pc:sldMk cId="1530018453" sldId="304"/>
            <ac:spMk id="74" creationId="{B05CED16-DD93-4790-834C-049EA73588E7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6:06:11.123" v="603" actId="1076"/>
          <ac:spMkLst>
            <pc:docMk/>
            <pc:sldMk cId="1530018453" sldId="304"/>
            <ac:spMk id="76" creationId="{ABD5437C-5477-480F-BBED-0D709155A079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6:00:27.858" v="531" actId="1076"/>
          <ac:spMkLst>
            <pc:docMk/>
            <pc:sldMk cId="1530018453" sldId="304"/>
            <ac:spMk id="78" creationId="{C5278EE6-377A-4C49-BF1E-C99048038CCC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6:05:08.451" v="593" actId="1076"/>
          <ac:spMkLst>
            <pc:docMk/>
            <pc:sldMk cId="1530018453" sldId="304"/>
            <ac:spMk id="80" creationId="{95947359-9882-499C-9E0C-124C914DBA3F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6:05:08.467" v="594" actId="1076"/>
          <ac:spMkLst>
            <pc:docMk/>
            <pc:sldMk cId="1530018453" sldId="304"/>
            <ac:spMk id="82" creationId="{D5BD5B9A-05DB-4A56-9C95-FE94BCEDEAFD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6:21:46.450" v="728" actId="20577"/>
          <ac:spMkLst>
            <pc:docMk/>
            <pc:sldMk cId="1530018453" sldId="304"/>
            <ac:spMk id="84" creationId="{852BC058-834F-440D-B38C-9A7C863933C4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6:05:08.514" v="596" actId="1076"/>
          <ac:spMkLst>
            <pc:docMk/>
            <pc:sldMk cId="1530018453" sldId="304"/>
            <ac:spMk id="86" creationId="{2F779CED-66F4-436C-9790-6B6A11E6C9A1}"/>
          </ac:spMkLst>
        </pc:spChg>
        <pc:spChg chg="add del">
          <ac:chgData name="Schwartz, Scott (gck8gd)" userId="S::gck8gd@virginia.edu::b9bb6145-a89d-4415-a5be-417b375d8448" providerId="AD" clId="Web-{91452AB8-C268-C262-D5D8-36C9BF144C07}" dt="2020-11-28T15:58:11.312" v="511"/>
          <ac:spMkLst>
            <pc:docMk/>
            <pc:sldMk cId="1530018453" sldId="304"/>
            <ac:spMk id="88" creationId="{84A6861C-62F0-4E9D-BEFC-1981966CCE17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5:58:12.593" v="512"/>
          <ac:spMkLst>
            <pc:docMk/>
            <pc:sldMk cId="1530018453" sldId="304"/>
            <ac:spMk id="90" creationId="{E191E08D-4AEB-42D0-AA5F-5D003C64A9E8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6:06:30.795" v="605" actId="1076"/>
          <ac:spMkLst>
            <pc:docMk/>
            <pc:sldMk cId="1530018453" sldId="304"/>
            <ac:spMk id="92" creationId="{7F50F9A6-DB48-4FEE-89F5-43AEBD3D92D3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6:05:08.576" v="599" actId="1076"/>
          <ac:spMkLst>
            <pc:docMk/>
            <pc:sldMk cId="1530018453" sldId="304"/>
            <ac:spMk id="102" creationId="{2770E6D2-5DA2-4951-BC44-F1A2F27DDDBF}"/>
          </ac:spMkLst>
        </pc:spChg>
        <pc:spChg chg="add del">
          <ac:chgData name="Schwartz, Scott (gck8gd)" userId="S::gck8gd@virginia.edu::b9bb6145-a89d-4415-a5be-417b375d8448" providerId="AD" clId="Web-{91452AB8-C268-C262-D5D8-36C9BF144C07}" dt="2020-11-28T16:01:02.046" v="532"/>
          <ac:spMkLst>
            <pc:docMk/>
            <pc:sldMk cId="1530018453" sldId="304"/>
            <ac:spMk id="104" creationId="{5B3060F6-F50D-40BE-B146-933A947C5667}"/>
          </ac:spMkLst>
        </pc:spChg>
        <pc:spChg chg="add del">
          <ac:chgData name="Schwartz, Scott (gck8gd)" userId="S::gck8gd@virginia.edu::b9bb6145-a89d-4415-a5be-417b375d8448" providerId="AD" clId="Web-{91452AB8-C268-C262-D5D8-36C9BF144C07}" dt="2020-11-28T16:21:32.434" v="719"/>
          <ac:spMkLst>
            <pc:docMk/>
            <pc:sldMk cId="1530018453" sldId="304"/>
            <ac:spMk id="106" creationId="{9E8AEDD6-188B-4D5C-BDF1-6DA2665A8DB2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6:20:14.856" v="710" actId="1076"/>
          <ac:spMkLst>
            <pc:docMk/>
            <pc:sldMk cId="1530018453" sldId="304"/>
            <ac:spMk id="108" creationId="{3F6D158D-03C5-48A6-B774-DA616E76621F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6:19:07.231" v="699"/>
          <ac:spMkLst>
            <pc:docMk/>
            <pc:sldMk cId="1530018453" sldId="304"/>
            <ac:spMk id="110" creationId="{E40CDED8-B408-4222-A261-99FE67A1341E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6:22:12.449" v="736" actId="1076"/>
          <ac:spMkLst>
            <pc:docMk/>
            <pc:sldMk cId="1530018453" sldId="304"/>
            <ac:spMk id="111" creationId="{582C5437-7C54-4A0D-B962-555B6FD2AE95}"/>
          </ac:spMkLst>
        </pc:spChg>
        <pc:picChg chg="del">
          <ac:chgData name="Schwartz, Scott (gck8gd)" userId="S::gck8gd@virginia.edu::b9bb6145-a89d-4415-a5be-417b375d8448" providerId="AD" clId="Web-{91452AB8-C268-C262-D5D8-36C9BF144C07}" dt="2020-11-28T15:55:23.296" v="467"/>
          <ac:picMkLst>
            <pc:docMk/>
            <pc:sldMk cId="1530018453" sldId="304"/>
            <ac:picMk id="19" creationId="{6153FBB3-6717-447F-8E0A-73EDE9EC18F5}"/>
          </ac:picMkLst>
        </pc:picChg>
        <pc:picChg chg="del">
          <ac:chgData name="Schwartz, Scott (gck8gd)" userId="S::gck8gd@virginia.edu::b9bb6145-a89d-4415-a5be-417b375d8448" providerId="AD" clId="Web-{91452AB8-C268-C262-D5D8-36C9BF144C07}" dt="2020-11-28T15:55:21.734" v="466"/>
          <ac:picMkLst>
            <pc:docMk/>
            <pc:sldMk cId="1530018453" sldId="304"/>
            <ac:picMk id="21" creationId="{E3F26B09-8A3E-4DE3-8186-13B8BA6929AF}"/>
          </ac:picMkLst>
        </pc:picChg>
        <pc:picChg chg="add del">
          <ac:chgData name="Schwartz, Scott (gck8gd)" userId="S::gck8gd@virginia.edu::b9bb6145-a89d-4415-a5be-417b375d8448" providerId="AD" clId="Web-{91452AB8-C268-C262-D5D8-36C9BF144C07}" dt="2020-11-28T15:56:28.187" v="481"/>
          <ac:picMkLst>
            <pc:docMk/>
            <pc:sldMk cId="1530018453" sldId="304"/>
            <ac:picMk id="33" creationId="{05A775BA-4948-4FAA-845A-E851E8571191}"/>
          </ac:picMkLst>
        </pc:picChg>
        <pc:picChg chg="add del">
          <ac:chgData name="Schwartz, Scott (gck8gd)" userId="S::gck8gd@virginia.edu::b9bb6145-a89d-4415-a5be-417b375d8448" providerId="AD" clId="Web-{91452AB8-C268-C262-D5D8-36C9BF144C07}" dt="2020-11-28T15:56:28.187" v="480"/>
          <ac:picMkLst>
            <pc:docMk/>
            <pc:sldMk cId="1530018453" sldId="304"/>
            <ac:picMk id="35" creationId="{D61B60D0-0963-4E85-80C6-850D8B602579}"/>
          </ac:picMkLst>
        </pc:picChg>
        <pc:picChg chg="del">
          <ac:chgData name="Schwartz, Scott (gck8gd)" userId="S::gck8gd@virginia.edu::b9bb6145-a89d-4415-a5be-417b375d8448" providerId="AD" clId="Web-{91452AB8-C268-C262-D5D8-36C9BF144C07}" dt="2020-11-28T15:55:24.593" v="468"/>
          <ac:picMkLst>
            <pc:docMk/>
            <pc:sldMk cId="1530018453" sldId="304"/>
            <ac:picMk id="42" creationId="{9F7F721C-118C-4355-AC36-733B4DCE9084}"/>
          </ac:picMkLst>
        </pc:picChg>
        <pc:picChg chg="add del">
          <ac:chgData name="Schwartz, Scott (gck8gd)" userId="S::gck8gd@virginia.edu::b9bb6145-a89d-4415-a5be-417b375d8448" providerId="AD" clId="Web-{91452AB8-C268-C262-D5D8-36C9BF144C07}" dt="2020-11-28T15:57:15.359" v="497"/>
          <ac:picMkLst>
            <pc:docMk/>
            <pc:sldMk cId="1530018453" sldId="304"/>
            <ac:picMk id="64" creationId="{620D5A5E-2235-4F5D-8BC7-89B3AB3F09E5}"/>
          </ac:picMkLst>
        </pc:picChg>
        <pc:picChg chg="add del">
          <ac:chgData name="Schwartz, Scott (gck8gd)" userId="S::gck8gd@virginia.edu::b9bb6145-a89d-4415-a5be-417b375d8448" providerId="AD" clId="Web-{91452AB8-C268-C262-D5D8-36C9BF144C07}" dt="2020-11-28T15:57:15.359" v="496"/>
          <ac:picMkLst>
            <pc:docMk/>
            <pc:sldMk cId="1530018453" sldId="304"/>
            <ac:picMk id="66" creationId="{0AADDC35-8D86-4FA4-BB89-5DA88F2826FA}"/>
          </ac:picMkLst>
        </pc:picChg>
        <pc:picChg chg="mod">
          <ac:chgData name="Schwartz, Scott (gck8gd)" userId="S::gck8gd@virginia.edu::b9bb6145-a89d-4415-a5be-417b375d8448" providerId="AD" clId="Web-{91452AB8-C268-C262-D5D8-36C9BF144C07}" dt="2020-11-28T16:05:08.436" v="592" actId="1076"/>
          <ac:picMkLst>
            <pc:docMk/>
            <pc:sldMk cId="1530018453" sldId="304"/>
            <ac:picMk id="69" creationId="{59BC8D2B-C03F-4903-A3FA-C1B28B55C8DD}"/>
          </ac:picMkLst>
        </pc:picChg>
        <pc:picChg chg="add mod">
          <ac:chgData name="Schwartz, Scott (gck8gd)" userId="S::gck8gd@virginia.edu::b9bb6145-a89d-4415-a5be-417b375d8448" providerId="AD" clId="Web-{91452AB8-C268-C262-D5D8-36C9BF144C07}" dt="2020-11-28T16:05:08.389" v="590" actId="1076"/>
          <ac:picMkLst>
            <pc:docMk/>
            <pc:sldMk cId="1530018453" sldId="304"/>
            <ac:picMk id="94" creationId="{77EEF031-5DCB-4752-9EAF-FBDEF0504C2C}"/>
          </ac:picMkLst>
        </pc:picChg>
        <pc:picChg chg="add mod">
          <ac:chgData name="Schwartz, Scott (gck8gd)" userId="S::gck8gd@virginia.edu::b9bb6145-a89d-4415-a5be-417b375d8448" providerId="AD" clId="Web-{91452AB8-C268-C262-D5D8-36C9BF144C07}" dt="2020-11-28T16:05:08.530" v="597" actId="1076"/>
          <ac:picMkLst>
            <pc:docMk/>
            <pc:sldMk cId="1530018453" sldId="304"/>
            <ac:picMk id="96" creationId="{ADB0D426-46AA-4810-81BA-0AC383F97EED}"/>
          </ac:picMkLst>
        </pc:picChg>
        <pc:picChg chg="add mod">
          <ac:chgData name="Schwartz, Scott (gck8gd)" userId="S::gck8gd@virginia.edu::b9bb6145-a89d-4415-a5be-417b375d8448" providerId="AD" clId="Web-{91452AB8-C268-C262-D5D8-36C9BF144C07}" dt="2020-11-28T16:05:08.405" v="591" actId="1076"/>
          <ac:picMkLst>
            <pc:docMk/>
            <pc:sldMk cId="1530018453" sldId="304"/>
            <ac:picMk id="98" creationId="{3140B551-84B6-43E8-BD01-B5E5CBE43039}"/>
          </ac:picMkLst>
        </pc:picChg>
        <pc:picChg chg="add mod">
          <ac:chgData name="Schwartz, Scott (gck8gd)" userId="S::gck8gd@virginia.edu::b9bb6145-a89d-4415-a5be-417b375d8448" providerId="AD" clId="Web-{91452AB8-C268-C262-D5D8-36C9BF144C07}" dt="2020-11-28T16:05:08.561" v="598" actId="1076"/>
          <ac:picMkLst>
            <pc:docMk/>
            <pc:sldMk cId="1530018453" sldId="304"/>
            <ac:picMk id="100" creationId="{A4B9ECBB-A9D5-41A9-86B4-C030B0201056}"/>
          </ac:picMkLst>
        </pc:picChg>
      </pc:sldChg>
      <pc:sldChg chg="addSp delSp modSp add replId">
        <pc:chgData name="Schwartz, Scott (gck8gd)" userId="S::gck8gd@virginia.edu::b9bb6145-a89d-4415-a5be-417b375d8448" providerId="AD" clId="Web-{91452AB8-C268-C262-D5D8-36C9BF144C07}" dt="2020-11-28T16:25:03.668" v="807" actId="20577"/>
        <pc:sldMkLst>
          <pc:docMk/>
          <pc:sldMk cId="3464426265" sldId="305"/>
        </pc:sldMkLst>
        <pc:spChg chg="add del">
          <ac:chgData name="Schwartz, Scott (gck8gd)" userId="S::gck8gd@virginia.edu::b9bb6145-a89d-4415-a5be-417b375d8448" providerId="AD" clId="Web-{91452AB8-C268-C262-D5D8-36C9BF144C07}" dt="2020-11-28T16:08:41.248" v="617"/>
          <ac:spMkLst>
            <pc:docMk/>
            <pc:sldMk cId="3464426265" sldId="305"/>
            <ac:spMk id="6" creationId="{9354812F-6645-45BD-B033-E7FB8B836F22}"/>
          </ac:spMkLst>
        </pc:spChg>
        <pc:spChg chg="add del">
          <ac:chgData name="Schwartz, Scott (gck8gd)" userId="S::gck8gd@virginia.edu::b9bb6145-a89d-4415-a5be-417b375d8448" providerId="AD" clId="Web-{91452AB8-C268-C262-D5D8-36C9BF144C07}" dt="2020-11-28T16:08:41.248" v="616"/>
          <ac:spMkLst>
            <pc:docMk/>
            <pc:sldMk cId="3464426265" sldId="305"/>
            <ac:spMk id="18" creationId="{CED1E2FD-5116-45D6-94BF-6332AAC7699A}"/>
          </ac:spMkLst>
        </pc:spChg>
        <pc:spChg chg="add del">
          <ac:chgData name="Schwartz, Scott (gck8gd)" userId="S::gck8gd@virginia.edu::b9bb6145-a89d-4415-a5be-417b375d8448" providerId="AD" clId="Web-{91452AB8-C268-C262-D5D8-36C9BF144C07}" dt="2020-11-28T16:08:41.248" v="615"/>
          <ac:spMkLst>
            <pc:docMk/>
            <pc:sldMk cId="3464426265" sldId="305"/>
            <ac:spMk id="19" creationId="{8838911E-3295-43D7-9343-CF80551D3A4B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6:09:40.310" v="633" actId="1076"/>
          <ac:spMkLst>
            <pc:docMk/>
            <pc:sldMk cId="3464426265" sldId="305"/>
            <ac:spMk id="21" creationId="{C515AB4E-C529-4C87-BE4D-AF30BCE73722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6:08:49.513" v="621"/>
          <ac:spMkLst>
            <pc:docMk/>
            <pc:sldMk cId="3464426265" sldId="305"/>
            <ac:spMk id="22" creationId="{C79ADEAB-EA4B-4095-A204-1F0595974BE3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6:08:49.545" v="622"/>
          <ac:spMkLst>
            <pc:docMk/>
            <pc:sldMk cId="3464426265" sldId="305"/>
            <ac:spMk id="23" creationId="{71CFFCC3-C1FE-4741-90C2-ACB5AB795895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6:19:34.575" v="704" actId="1076"/>
          <ac:spMkLst>
            <pc:docMk/>
            <pc:sldMk cId="3464426265" sldId="305"/>
            <ac:spMk id="25" creationId="{37921489-8902-4EFC-AE72-0553E63B47F0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25:03.668" v="807" actId="20577"/>
          <ac:spMkLst>
            <pc:docMk/>
            <pc:sldMk cId="3464426265" sldId="305"/>
            <ac:spMk id="27" creationId="{218144D4-1D42-4C74-A5A1-C40DDCCF68EF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6:19:09.622" v="701"/>
          <ac:spMkLst>
            <pc:docMk/>
            <pc:sldMk cId="3464426265" sldId="305"/>
            <ac:spMk id="29" creationId="{AC5B806D-5633-444B-B298-04F5F1D2240E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6:10:04.873" v="637" actId="14100"/>
          <ac:spMkLst>
            <pc:docMk/>
            <pc:sldMk cId="3464426265" sldId="305"/>
            <ac:spMk id="60" creationId="{ADA169B5-F742-4B0B-B937-75677B4ED792}"/>
          </ac:spMkLst>
        </pc:spChg>
        <pc:spChg chg="mod ord">
          <ac:chgData name="Schwartz, Scott (gck8gd)" userId="S::gck8gd@virginia.edu::b9bb6145-a89d-4415-a5be-417b375d8448" providerId="AD" clId="Web-{91452AB8-C268-C262-D5D8-36C9BF144C07}" dt="2020-11-28T16:22:30.137" v="741" actId="20577"/>
          <ac:spMkLst>
            <pc:docMk/>
            <pc:sldMk cId="3464426265" sldId="305"/>
            <ac:spMk id="84" creationId="{852BC058-834F-440D-B38C-9A7C863933C4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6:08:48.326" v="619"/>
          <ac:spMkLst>
            <pc:docMk/>
            <pc:sldMk cId="3464426265" sldId="305"/>
            <ac:spMk id="90" creationId="{E191E08D-4AEB-42D0-AA5F-5D003C64A9E8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6:08:44.951" v="618"/>
          <ac:spMkLst>
            <pc:docMk/>
            <pc:sldMk cId="3464426265" sldId="305"/>
            <ac:spMk id="92" creationId="{7F50F9A6-DB48-4FEE-89F5-43AEBD3D92D3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6:07:34.529" v="609"/>
          <ac:spMkLst>
            <pc:docMk/>
            <pc:sldMk cId="3464426265" sldId="305"/>
            <ac:spMk id="106" creationId="{9E8AEDD6-188B-4D5C-BDF1-6DA2665A8DB2}"/>
          </ac:spMkLst>
        </pc:spChg>
        <pc:picChg chg="mod">
          <ac:chgData name="Schwartz, Scott (gck8gd)" userId="S::gck8gd@virginia.edu::b9bb6145-a89d-4415-a5be-417b375d8448" providerId="AD" clId="Web-{91452AB8-C268-C262-D5D8-36C9BF144C07}" dt="2020-11-28T16:09:47.201" v="634" actId="1076"/>
          <ac:picMkLst>
            <pc:docMk/>
            <pc:sldMk cId="3464426265" sldId="305"/>
            <ac:picMk id="98" creationId="{3140B551-84B6-43E8-BD01-B5E5CBE43039}"/>
          </ac:picMkLst>
        </pc:picChg>
      </pc:sldChg>
      <pc:sldChg chg="addSp delSp modSp add replId">
        <pc:chgData name="Schwartz, Scott (gck8gd)" userId="S::gck8gd@virginia.edu::b9bb6145-a89d-4415-a5be-417b375d8448" providerId="AD" clId="Web-{91452AB8-C268-C262-D5D8-36C9BF144C07}" dt="2020-11-28T16:25:10.074" v="814" actId="20577"/>
        <pc:sldMkLst>
          <pc:docMk/>
          <pc:sldMk cId="1382506348" sldId="306"/>
        </pc:sldMkLst>
        <pc:spChg chg="add">
          <ac:chgData name="Schwartz, Scott (gck8gd)" userId="S::gck8gd@virginia.edu::b9bb6145-a89d-4415-a5be-417b375d8448" providerId="AD" clId="Web-{91452AB8-C268-C262-D5D8-36C9BF144C07}" dt="2020-11-28T16:11:35.732" v="643"/>
          <ac:spMkLst>
            <pc:docMk/>
            <pc:sldMk cId="1382506348" sldId="306"/>
            <ac:spMk id="6" creationId="{48A09512-3E59-4DD2-A3BC-C01DA6E6122A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6:13:31.310" v="672" actId="1076"/>
          <ac:spMkLst>
            <pc:docMk/>
            <pc:sldMk cId="1382506348" sldId="306"/>
            <ac:spMk id="18" creationId="{E202969D-C49E-417D-8AA6-1ED5DD5AC59E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6:11:35.794" v="645"/>
          <ac:spMkLst>
            <pc:docMk/>
            <pc:sldMk cId="1382506348" sldId="306"/>
            <ac:spMk id="19" creationId="{5EC550DF-930A-41F4-8CB8-A0C1959869EF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11:15.138" v="641" actId="20577"/>
          <ac:spMkLst>
            <pc:docMk/>
            <pc:sldMk cId="1382506348" sldId="306"/>
            <ac:spMk id="21" creationId="{C515AB4E-C529-4C87-BE4D-AF30BCE73722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6:13:03.325" v="670"/>
          <ac:spMkLst>
            <pc:docMk/>
            <pc:sldMk cId="1382506348" sldId="306"/>
            <ac:spMk id="22" creationId="{C79ADEAB-EA4B-4095-A204-1F0595974BE3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6:11:19.560" v="642"/>
          <ac:spMkLst>
            <pc:docMk/>
            <pc:sldMk cId="1382506348" sldId="306"/>
            <ac:spMk id="23" creationId="{71CFFCC3-C1FE-4741-90C2-ACB5AB795895}"/>
          </ac:spMkLst>
        </pc:spChg>
        <pc:spChg chg="add del mod">
          <ac:chgData name="Schwartz, Scott (gck8gd)" userId="S::gck8gd@virginia.edu::b9bb6145-a89d-4415-a5be-417b375d8448" providerId="AD" clId="Web-{91452AB8-C268-C262-D5D8-36C9BF144C07}" dt="2020-11-28T16:11:44.357" v="650"/>
          <ac:spMkLst>
            <pc:docMk/>
            <pc:sldMk cId="1382506348" sldId="306"/>
            <ac:spMk id="25" creationId="{05A39420-C6EA-4235-8788-386802C0C86E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25:10.074" v="814" actId="20577"/>
          <ac:spMkLst>
            <pc:docMk/>
            <pc:sldMk cId="1382506348" sldId="306"/>
            <ac:spMk id="27" creationId="{218144D4-1D42-4C74-A5A1-C40DDCCF68EF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6:13:31.341" v="673" actId="1076"/>
          <ac:spMkLst>
            <pc:docMk/>
            <pc:sldMk cId="1382506348" sldId="306"/>
            <ac:spMk id="29" creationId="{2F4E25BB-F46C-4BED-91EC-DA0882773120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6:13:04.122" v="671"/>
          <ac:spMkLst>
            <pc:docMk/>
            <pc:sldMk cId="1382506348" sldId="306"/>
            <ac:spMk id="30" creationId="{BF1A1684-5B89-43D4-95E1-D97DCA3C5C43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6:19:42.575" v="705" actId="1076"/>
          <ac:spMkLst>
            <pc:docMk/>
            <pc:sldMk cId="1382506348" sldId="306"/>
            <ac:spMk id="31" creationId="{5F90CBDB-F1A1-4240-AEDE-7CA866E70163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6:19:12.715" v="703"/>
          <ac:spMkLst>
            <pc:docMk/>
            <pc:sldMk cId="1382506348" sldId="306"/>
            <ac:spMk id="32" creationId="{9778B5AC-6188-49C3-9673-317D5DC7EC08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16:56.763" v="691" actId="1076"/>
          <ac:spMkLst>
            <pc:docMk/>
            <pc:sldMk cId="1382506348" sldId="306"/>
            <ac:spMk id="60" creationId="{ADA169B5-F742-4B0B-B937-75677B4ED792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22:43.215" v="748" actId="20577"/>
          <ac:spMkLst>
            <pc:docMk/>
            <pc:sldMk cId="1382506348" sldId="306"/>
            <ac:spMk id="84" creationId="{852BC058-834F-440D-B38C-9A7C863933C4}"/>
          </ac:spMkLst>
        </pc:spChg>
      </pc:sldChg>
      <pc:sldChg chg="add del replId">
        <pc:chgData name="Schwartz, Scott (gck8gd)" userId="S::gck8gd@virginia.edu::b9bb6145-a89d-4415-a5be-417b375d8448" providerId="AD" clId="Web-{91452AB8-C268-C262-D5D8-36C9BF144C07}" dt="2020-11-28T16:08:24.217" v="611"/>
        <pc:sldMkLst>
          <pc:docMk/>
          <pc:sldMk cId="3486464981" sldId="306"/>
        </pc:sldMkLst>
      </pc:sldChg>
      <pc:sldChg chg="addSp delSp modSp add replId">
        <pc:chgData name="Schwartz, Scott (gck8gd)" userId="S::gck8gd@virginia.edu::b9bb6145-a89d-4415-a5be-417b375d8448" providerId="AD" clId="Web-{91452AB8-C268-C262-D5D8-36C9BF144C07}" dt="2020-11-28T16:34:22.120" v="1001"/>
        <pc:sldMkLst>
          <pc:docMk/>
          <pc:sldMk cId="2063377073" sldId="307"/>
        </pc:sldMkLst>
        <pc:spChg chg="mod">
          <ac:chgData name="Schwartz, Scott (gck8gd)" userId="S::gck8gd@virginia.edu::b9bb6145-a89d-4415-a5be-417b375d8448" providerId="AD" clId="Web-{91452AB8-C268-C262-D5D8-36C9BF144C07}" dt="2020-11-28T16:23:46.699" v="771" actId="20577"/>
          <ac:spMkLst>
            <pc:docMk/>
            <pc:sldMk cId="2063377073" sldId="307"/>
            <ac:spMk id="5" creationId="{BF80D15E-B21D-4A56-9720-00D7CBF5D857}"/>
          </ac:spMkLst>
        </pc:spChg>
        <pc:spChg chg="del mod">
          <ac:chgData name="Schwartz, Scott (gck8gd)" userId="S::gck8gd@virginia.edu::b9bb6145-a89d-4415-a5be-417b375d8448" providerId="AD" clId="Web-{91452AB8-C268-C262-D5D8-36C9BF144C07}" dt="2020-11-28T16:34:19.761" v="1000"/>
          <ac:spMkLst>
            <pc:docMk/>
            <pc:sldMk cId="2063377073" sldId="307"/>
            <ac:spMk id="6" creationId="{48A09512-3E59-4DD2-A3BC-C01DA6E6122A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6:34:22.120" v="1001"/>
          <ac:spMkLst>
            <pc:docMk/>
            <pc:sldMk cId="2063377073" sldId="307"/>
            <ac:spMk id="19" creationId="{5EC550DF-930A-41F4-8CB8-A0C1959869EF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24:12.262" v="787" actId="14100"/>
          <ac:spMkLst>
            <pc:docMk/>
            <pc:sldMk cId="2063377073" sldId="307"/>
            <ac:spMk id="20" creationId="{FF0B0F11-8B26-4FCB-B96B-919B32C2EC4C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6:21:02.668" v="718"/>
          <ac:spMkLst>
            <pc:docMk/>
            <pc:sldMk cId="2063377073" sldId="307"/>
            <ac:spMk id="22" creationId="{95130628-1AF7-43E4-A510-6840E07CD075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28:43.089" v="884" actId="20577"/>
          <ac:spMkLst>
            <pc:docMk/>
            <pc:sldMk cId="2063377073" sldId="307"/>
            <ac:spMk id="27" creationId="{218144D4-1D42-4C74-A5A1-C40DDCCF68EF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6:28:16.871" v="879"/>
          <ac:spMkLst>
            <pc:docMk/>
            <pc:sldMk cId="2063377073" sldId="307"/>
            <ac:spMk id="29" creationId="{2F4E25BB-F46C-4BED-91EC-DA0882773120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6:21:01.668" v="717"/>
          <ac:spMkLst>
            <pc:docMk/>
            <pc:sldMk cId="2063377073" sldId="307"/>
            <ac:spMk id="30" creationId="{BF1A1684-5B89-43D4-95E1-D97DCA3C5C43}"/>
          </ac:spMkLst>
        </pc:spChg>
        <pc:spChg chg="del mod">
          <ac:chgData name="Schwartz, Scott (gck8gd)" userId="S::gck8gd@virginia.edu::b9bb6145-a89d-4415-a5be-417b375d8448" providerId="AD" clId="Web-{91452AB8-C268-C262-D5D8-36C9BF144C07}" dt="2020-11-28T16:28:20.668" v="880"/>
          <ac:spMkLst>
            <pc:docMk/>
            <pc:sldMk cId="2063377073" sldId="307"/>
            <ac:spMk id="84" creationId="{852BC058-834F-440D-B38C-9A7C863933C4}"/>
          </ac:spMkLst>
        </pc:spChg>
      </pc:sldChg>
      <pc:sldChg chg="addSp delSp modSp add replId">
        <pc:chgData name="Schwartz, Scott (gck8gd)" userId="S::gck8gd@virginia.edu::b9bb6145-a89d-4415-a5be-417b375d8448" providerId="AD" clId="Web-{91452AB8-C268-C262-D5D8-36C9BF144C07}" dt="2020-11-28T16:47:07.587" v="1221"/>
        <pc:sldMkLst>
          <pc:docMk/>
          <pc:sldMk cId="769853409" sldId="308"/>
        </pc:sldMkLst>
        <pc:spChg chg="del mod">
          <ac:chgData name="Schwartz, Scott (gck8gd)" userId="S::gck8gd@virginia.edu::b9bb6145-a89d-4415-a5be-417b375d8448" providerId="AD" clId="Web-{91452AB8-C268-C262-D5D8-36C9BF144C07}" dt="2020-11-28T16:34:46.667" v="1005"/>
          <ac:spMkLst>
            <pc:docMk/>
            <pc:sldMk cId="769853409" sldId="308"/>
            <ac:spMk id="6" creationId="{48A09512-3E59-4DD2-A3BC-C01DA6E6122A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6:34:43.401" v="1004"/>
          <ac:spMkLst>
            <pc:docMk/>
            <pc:sldMk cId="769853409" sldId="308"/>
            <ac:spMk id="19" creationId="{5EC550DF-930A-41F4-8CB8-A0C1959869EF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6:27:56.886" v="876"/>
          <ac:spMkLst>
            <pc:docMk/>
            <pc:sldMk cId="769853409" sldId="308"/>
            <ac:spMk id="22" creationId="{95130628-1AF7-43E4-A510-6840E07CD075}"/>
          </ac:spMkLst>
        </pc:spChg>
        <pc:spChg chg="add del mod">
          <ac:chgData name="Schwartz, Scott (gck8gd)" userId="S::gck8gd@virginia.edu::b9bb6145-a89d-4415-a5be-417b375d8448" providerId="AD" clId="Web-{91452AB8-C268-C262-D5D8-36C9BF144C07}" dt="2020-11-28T16:46:53.775" v="1220"/>
          <ac:spMkLst>
            <pc:docMk/>
            <pc:sldMk cId="769853409" sldId="308"/>
            <ac:spMk id="23" creationId="{02A532C1-4207-4405-BBD8-739ACF68AD11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6:47:07.587" v="1221"/>
          <ac:spMkLst>
            <pc:docMk/>
            <pc:sldMk cId="769853409" sldId="308"/>
            <ac:spMk id="25" creationId="{5207B388-235F-418C-BD70-3B41E6C1AF3D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26:15.996" v="843" actId="20577"/>
          <ac:spMkLst>
            <pc:docMk/>
            <pc:sldMk cId="769853409" sldId="308"/>
            <ac:spMk id="27" creationId="{218144D4-1D42-4C74-A5A1-C40DDCCF68EF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26:38.496" v="861" actId="20577"/>
          <ac:spMkLst>
            <pc:docMk/>
            <pc:sldMk cId="769853409" sldId="308"/>
            <ac:spMk id="29" creationId="{2F4E25BB-F46C-4BED-91EC-DA0882773120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26:23.558" v="850" actId="20577"/>
          <ac:spMkLst>
            <pc:docMk/>
            <pc:sldMk cId="769853409" sldId="308"/>
            <ac:spMk id="84" creationId="{852BC058-834F-440D-B38C-9A7C863933C4}"/>
          </ac:spMkLst>
        </pc:spChg>
      </pc:sldChg>
      <pc:sldChg chg="add del replId">
        <pc:chgData name="Schwartz, Scott (gck8gd)" userId="S::gck8gd@virginia.edu::b9bb6145-a89d-4415-a5be-417b375d8448" providerId="AD" clId="Web-{91452AB8-C268-C262-D5D8-36C9BF144C07}" dt="2020-11-28T16:27:22.074" v="875"/>
        <pc:sldMkLst>
          <pc:docMk/>
          <pc:sldMk cId="834580962" sldId="309"/>
        </pc:sldMkLst>
      </pc:sldChg>
      <pc:sldChg chg="modSp add del replId">
        <pc:chgData name="Schwartz, Scott (gck8gd)" userId="S::gck8gd@virginia.edu::b9bb6145-a89d-4415-a5be-417b375d8448" providerId="AD" clId="Web-{91452AB8-C268-C262-D5D8-36C9BF144C07}" dt="2020-11-28T16:30:38.277" v="937"/>
        <pc:sldMkLst>
          <pc:docMk/>
          <pc:sldMk cId="991327901" sldId="309"/>
        </pc:sldMkLst>
        <pc:spChg chg="mod">
          <ac:chgData name="Schwartz, Scott (gck8gd)" userId="S::gck8gd@virginia.edu::b9bb6145-a89d-4415-a5be-417b375d8448" providerId="AD" clId="Web-{91452AB8-C268-C262-D5D8-36C9BF144C07}" dt="2020-11-28T16:29:05.886" v="888" actId="20577"/>
          <ac:spMkLst>
            <pc:docMk/>
            <pc:sldMk cId="991327901" sldId="309"/>
            <ac:spMk id="5" creationId="{BF80D15E-B21D-4A56-9720-00D7CBF5D857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29:33.417" v="911" actId="20577"/>
          <ac:spMkLst>
            <pc:docMk/>
            <pc:sldMk cId="991327901" sldId="309"/>
            <ac:spMk id="6" creationId="{48A09512-3E59-4DD2-A3BC-C01DA6E6122A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29:10.167" v="893" actId="20577"/>
          <ac:spMkLst>
            <pc:docMk/>
            <pc:sldMk cId="991327901" sldId="309"/>
            <ac:spMk id="20" creationId="{FF0B0F11-8B26-4FCB-B96B-919B32C2EC4C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29:26.058" v="906" actId="20577"/>
          <ac:spMkLst>
            <pc:docMk/>
            <pc:sldMk cId="991327901" sldId="309"/>
            <ac:spMk id="27" creationId="{218144D4-1D42-4C74-A5A1-C40DDCCF68EF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29:42.996" v="920" actId="20577"/>
          <ac:spMkLst>
            <pc:docMk/>
            <pc:sldMk cId="991327901" sldId="309"/>
            <ac:spMk id="29" creationId="{2F4E25BB-F46C-4BED-91EC-DA0882773120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30:06.480" v="935" actId="20577"/>
          <ac:spMkLst>
            <pc:docMk/>
            <pc:sldMk cId="991327901" sldId="309"/>
            <ac:spMk id="84" creationId="{852BC058-834F-440D-B38C-9A7C863933C4}"/>
          </ac:spMkLst>
        </pc:spChg>
      </pc:sldChg>
      <pc:sldChg chg="modSp add replId">
        <pc:chgData name="Schwartz, Scott (gck8gd)" userId="S::gck8gd@virginia.edu::b9bb6145-a89d-4415-a5be-417b375d8448" providerId="AD" clId="Web-{91452AB8-C268-C262-D5D8-36C9BF144C07}" dt="2020-11-28T16:31:27.808" v="973" actId="20577"/>
        <pc:sldMkLst>
          <pc:docMk/>
          <pc:sldMk cId="1365644905" sldId="310"/>
        </pc:sldMkLst>
        <pc:spChg chg="mod">
          <ac:chgData name="Schwartz, Scott (gck8gd)" userId="S::gck8gd@virginia.edu::b9bb6145-a89d-4415-a5be-417b375d8448" providerId="AD" clId="Web-{91452AB8-C268-C262-D5D8-36C9BF144C07}" dt="2020-11-28T16:31:05.683" v="961" actId="20577"/>
          <ac:spMkLst>
            <pc:docMk/>
            <pc:sldMk cId="1365644905" sldId="310"/>
            <ac:spMk id="5" creationId="{BF80D15E-B21D-4A56-9720-00D7CBF5D857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31:01.683" v="958" actId="20577"/>
          <ac:spMkLst>
            <pc:docMk/>
            <pc:sldMk cId="1365644905" sldId="310"/>
            <ac:spMk id="6" creationId="{48A09512-3E59-4DD2-A3BC-C01DA6E6122A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31:12.355" v="964" actId="20577"/>
          <ac:spMkLst>
            <pc:docMk/>
            <pc:sldMk cId="1365644905" sldId="310"/>
            <ac:spMk id="20" creationId="{FF0B0F11-8B26-4FCB-B96B-919B32C2EC4C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31:27.808" v="973" actId="20577"/>
          <ac:spMkLst>
            <pc:docMk/>
            <pc:sldMk cId="1365644905" sldId="310"/>
            <ac:spMk id="27" creationId="{218144D4-1D42-4C74-A5A1-C40DDCCF68EF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30:51.824" v="949" actId="20577"/>
          <ac:spMkLst>
            <pc:docMk/>
            <pc:sldMk cId="1365644905" sldId="310"/>
            <ac:spMk id="29" creationId="{2F4E25BB-F46C-4BED-91EC-DA0882773120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30:45.089" v="940" actId="20577"/>
          <ac:spMkLst>
            <pc:docMk/>
            <pc:sldMk cId="1365644905" sldId="310"/>
            <ac:spMk id="84" creationId="{852BC058-834F-440D-B38C-9A7C863933C4}"/>
          </ac:spMkLst>
        </pc:spChg>
      </pc:sldChg>
      <pc:sldChg chg="addSp delSp modSp add replId">
        <pc:chgData name="Schwartz, Scott (gck8gd)" userId="S::gck8gd@virginia.edu::b9bb6145-a89d-4415-a5be-417b375d8448" providerId="AD" clId="Web-{91452AB8-C268-C262-D5D8-36C9BF144C07}" dt="2020-11-28T16:32:45.917" v="986"/>
        <pc:sldMkLst>
          <pc:docMk/>
          <pc:sldMk cId="311491728" sldId="311"/>
        </pc:sldMkLst>
        <pc:spChg chg="add">
          <ac:chgData name="Schwartz, Scott (gck8gd)" userId="S::gck8gd@virginia.edu::b9bb6145-a89d-4415-a5be-417b375d8448" providerId="AD" clId="Web-{91452AB8-C268-C262-D5D8-36C9BF144C07}" dt="2020-11-28T16:32:19.605" v="977"/>
          <ac:spMkLst>
            <pc:docMk/>
            <pc:sldMk cId="311491728" sldId="311"/>
            <ac:spMk id="22" creationId="{E9E31EF7-4ED7-48E0-9ADB-00FEFFC80838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6:32:23.652" v="983"/>
          <ac:spMkLst>
            <pc:docMk/>
            <pc:sldMk cId="311491728" sldId="311"/>
            <ac:spMk id="23" creationId="{02A532C1-4207-4405-BBD8-739ACF68AD11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6:32:19.636" v="978"/>
          <ac:spMkLst>
            <pc:docMk/>
            <pc:sldMk cId="311491728" sldId="311"/>
            <ac:spMk id="25" creationId="{01ECEC63-05CC-438D-908E-F60F9D5352D2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6:32:19.667" v="979"/>
          <ac:spMkLst>
            <pc:docMk/>
            <pc:sldMk cId="311491728" sldId="311"/>
            <ac:spMk id="30" creationId="{0AC6BA2C-4765-40F7-884C-0B0F8A686CB7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6:32:19.698" v="980"/>
          <ac:spMkLst>
            <pc:docMk/>
            <pc:sldMk cId="311491728" sldId="311"/>
            <ac:spMk id="33" creationId="{1E8CF729-74BE-42E5-9B54-661F3576484C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6:32:19.730" v="981"/>
          <ac:spMkLst>
            <pc:docMk/>
            <pc:sldMk cId="311491728" sldId="311"/>
            <ac:spMk id="35" creationId="{4C1446B3-59B9-4CD9-8D41-669B8E81DC0D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6:32:19.761" v="982"/>
          <ac:spMkLst>
            <pc:docMk/>
            <pc:sldMk cId="311491728" sldId="311"/>
            <ac:spMk id="37" creationId="{4501B875-94B4-4819-9834-83D83E9F4234}"/>
          </ac:spMkLst>
        </pc:spChg>
        <pc:spChg chg="add mod">
          <ac:chgData name="Schwartz, Scott (gck8gd)" userId="S::gck8gd@virginia.edu::b9bb6145-a89d-4415-a5be-417b375d8448" providerId="AD" clId="Web-{91452AB8-C268-C262-D5D8-36C9BF144C07}" dt="2020-11-28T16:32:37.073" v="985" actId="1076"/>
          <ac:spMkLst>
            <pc:docMk/>
            <pc:sldMk cId="311491728" sldId="311"/>
            <ac:spMk id="39" creationId="{227F19CF-0C66-411C-9FE9-7809A7F32445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6:32:45.917" v="986"/>
          <ac:spMkLst>
            <pc:docMk/>
            <pc:sldMk cId="311491728" sldId="311"/>
            <ac:spMk id="41" creationId="{178B9944-267D-4818-8AC7-3AD4F172F05C}"/>
          </ac:spMkLst>
        </pc:spChg>
      </pc:sldChg>
      <pc:sldChg chg="addSp add replId">
        <pc:chgData name="Schwartz, Scott (gck8gd)" userId="S::gck8gd@virginia.edu::b9bb6145-a89d-4415-a5be-417b375d8448" providerId="AD" clId="Web-{91452AB8-C268-C262-D5D8-36C9BF144C07}" dt="2020-11-28T16:33:12.105" v="989"/>
        <pc:sldMkLst>
          <pc:docMk/>
          <pc:sldMk cId="1475088872" sldId="312"/>
        </pc:sldMkLst>
        <pc:spChg chg="add">
          <ac:chgData name="Schwartz, Scott (gck8gd)" userId="S::gck8gd@virginia.edu::b9bb6145-a89d-4415-a5be-417b375d8448" providerId="AD" clId="Web-{91452AB8-C268-C262-D5D8-36C9BF144C07}" dt="2020-11-28T16:33:12.058" v="988"/>
          <ac:spMkLst>
            <pc:docMk/>
            <pc:sldMk cId="1475088872" sldId="312"/>
            <ac:spMk id="23" creationId="{A34E2FAC-CF84-4AF5-863D-85FF45AA6F97}"/>
          </ac:spMkLst>
        </pc:spChg>
        <pc:spChg chg="add">
          <ac:chgData name="Schwartz, Scott (gck8gd)" userId="S::gck8gd@virginia.edu::b9bb6145-a89d-4415-a5be-417b375d8448" providerId="AD" clId="Web-{91452AB8-C268-C262-D5D8-36C9BF144C07}" dt="2020-11-28T16:33:12.105" v="989"/>
          <ac:spMkLst>
            <pc:docMk/>
            <pc:sldMk cId="1475088872" sldId="312"/>
            <ac:spMk id="42" creationId="{FF590DB8-D10F-404B-A71F-A5FC3EDE2DE6}"/>
          </ac:spMkLst>
        </pc:spChg>
      </pc:sldChg>
      <pc:sldChg chg="delSp modSp add ord replId">
        <pc:chgData name="Schwartz, Scott (gck8gd)" userId="S::gck8gd@virginia.edu::b9bb6145-a89d-4415-a5be-417b375d8448" providerId="AD" clId="Web-{91452AB8-C268-C262-D5D8-36C9BF144C07}" dt="2020-11-28T16:46:16.525" v="1207" actId="20577"/>
        <pc:sldMkLst>
          <pc:docMk/>
          <pc:sldMk cId="4283682854" sldId="313"/>
        </pc:sldMkLst>
        <pc:spChg chg="del">
          <ac:chgData name="Schwartz, Scott (gck8gd)" userId="S::gck8gd@virginia.edu::b9bb6145-a89d-4415-a5be-417b375d8448" providerId="AD" clId="Web-{91452AB8-C268-C262-D5D8-36C9BF144C07}" dt="2020-11-28T16:34:08.104" v="995"/>
          <ac:spMkLst>
            <pc:docMk/>
            <pc:sldMk cId="4283682854" sldId="313"/>
            <ac:spMk id="6" creationId="{48A09512-3E59-4DD2-A3BC-C01DA6E6122A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6:34:10.214" v="996"/>
          <ac:spMkLst>
            <pc:docMk/>
            <pc:sldMk cId="4283682854" sldId="313"/>
            <ac:spMk id="19" creationId="{5EC550DF-930A-41F4-8CB8-A0C1959869EF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46:16.525" v="1207" actId="20577"/>
          <ac:spMkLst>
            <pc:docMk/>
            <pc:sldMk cId="4283682854" sldId="313"/>
            <ac:spMk id="23" creationId="{02A532C1-4207-4405-BBD8-739ACF68AD11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6:34:03.870" v="994"/>
          <ac:spMkLst>
            <pc:docMk/>
            <pc:sldMk cId="4283682854" sldId="313"/>
            <ac:spMk id="29" creationId="{2F4E25BB-F46C-4BED-91EC-DA0882773120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6:34:00.214" v="993"/>
          <ac:spMkLst>
            <pc:docMk/>
            <pc:sldMk cId="4283682854" sldId="313"/>
            <ac:spMk id="84" creationId="{852BC058-834F-440D-B38C-9A7C863933C4}"/>
          </ac:spMkLst>
        </pc:spChg>
      </pc:sldChg>
      <pc:sldChg chg="addSp delSp add replId">
        <pc:chgData name="Schwartz, Scott (gck8gd)" userId="S::gck8gd@virginia.edu::b9bb6145-a89d-4415-a5be-417b375d8448" providerId="AD" clId="Web-{91452AB8-C268-C262-D5D8-36C9BF144C07}" dt="2020-11-28T16:47:36.322" v="1223"/>
        <pc:sldMkLst>
          <pc:docMk/>
          <pc:sldMk cId="3217757762" sldId="314"/>
        </pc:sldMkLst>
        <pc:spChg chg="add">
          <ac:chgData name="Schwartz, Scott (gck8gd)" userId="S::gck8gd@virginia.edu::b9bb6145-a89d-4415-a5be-417b375d8448" providerId="AD" clId="Web-{91452AB8-C268-C262-D5D8-36C9BF144C07}" dt="2020-11-28T16:47:36.322" v="1223"/>
          <ac:spMkLst>
            <pc:docMk/>
            <pc:sldMk cId="3217757762" sldId="314"/>
            <ac:spMk id="22" creationId="{79825D56-6BE2-48EF-9F14-6C651FD58BB8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6:47:30.572" v="1222"/>
          <ac:spMkLst>
            <pc:docMk/>
            <pc:sldMk cId="3217757762" sldId="314"/>
            <ac:spMk id="23" creationId="{02A532C1-4207-4405-BBD8-739ACF68AD11}"/>
          </ac:spMkLst>
        </pc:spChg>
      </pc:sldChg>
      <pc:sldChg chg="delSp modSp add replId">
        <pc:chgData name="Schwartz, Scott (gck8gd)" userId="S::gck8gd@virginia.edu::b9bb6145-a89d-4415-a5be-417b375d8448" providerId="AD" clId="Web-{91452AB8-C268-C262-D5D8-36C9BF144C07}" dt="2020-11-28T16:37:24.745" v="1030"/>
        <pc:sldMkLst>
          <pc:docMk/>
          <pc:sldMk cId="3983557128" sldId="315"/>
        </pc:sldMkLst>
        <pc:spChg chg="mod">
          <ac:chgData name="Schwartz, Scott (gck8gd)" userId="S::gck8gd@virginia.edu::b9bb6145-a89d-4415-a5be-417b375d8448" providerId="AD" clId="Web-{91452AB8-C268-C262-D5D8-36C9BF144C07}" dt="2020-11-28T16:37:22.495" v="1028" actId="20577"/>
          <ac:spMkLst>
            <pc:docMk/>
            <pc:sldMk cId="3983557128" sldId="315"/>
            <ac:spMk id="9" creationId="{6ED40AAF-A1B6-444B-9D94-8BBB1E768EE4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6:37:24.745" v="1030"/>
          <ac:spMkLst>
            <pc:docMk/>
            <pc:sldMk cId="3983557128" sldId="315"/>
            <ac:spMk id="16" creationId="{A6E8D0CB-F299-4557-8D2A-F1A5DA2F6DA3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6:37:24.745" v="1029"/>
          <ac:spMkLst>
            <pc:docMk/>
            <pc:sldMk cId="3983557128" sldId="315"/>
            <ac:spMk id="19" creationId="{B0F0A078-DFED-477F-9FA6-C765FFD6504E}"/>
          </ac:spMkLst>
        </pc:spChg>
      </pc:sldChg>
      <pc:sldChg chg="delSp add replId">
        <pc:chgData name="Schwartz, Scott (gck8gd)" userId="S::gck8gd@virginia.edu::b9bb6145-a89d-4415-a5be-417b375d8448" providerId="AD" clId="Web-{91452AB8-C268-C262-D5D8-36C9BF144C07}" dt="2020-11-28T16:37:34.870" v="1032"/>
        <pc:sldMkLst>
          <pc:docMk/>
          <pc:sldMk cId="776071786" sldId="316"/>
        </pc:sldMkLst>
        <pc:spChg chg="del">
          <ac:chgData name="Schwartz, Scott (gck8gd)" userId="S::gck8gd@virginia.edu::b9bb6145-a89d-4415-a5be-417b375d8448" providerId="AD" clId="Web-{91452AB8-C268-C262-D5D8-36C9BF144C07}" dt="2020-11-28T16:37:34.870" v="1032"/>
          <ac:spMkLst>
            <pc:docMk/>
            <pc:sldMk cId="776071786" sldId="316"/>
            <ac:spMk id="16" creationId="{A6E8D0CB-F299-4557-8D2A-F1A5DA2F6DA3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6:37:34.870" v="1031"/>
          <ac:spMkLst>
            <pc:docMk/>
            <pc:sldMk cId="776071786" sldId="316"/>
            <ac:spMk id="19" creationId="{B0F0A078-DFED-477F-9FA6-C765FFD6504E}"/>
          </ac:spMkLst>
        </pc:spChg>
      </pc:sldChg>
      <pc:sldChg chg="add replId">
        <pc:chgData name="Schwartz, Scott (gck8gd)" userId="S::gck8gd@virginia.edu::b9bb6145-a89d-4415-a5be-417b375d8448" providerId="AD" clId="Web-{91452AB8-C268-C262-D5D8-36C9BF144C07}" dt="2020-11-28T16:36:13.073" v="1008"/>
        <pc:sldMkLst>
          <pc:docMk/>
          <pc:sldMk cId="2103630042" sldId="317"/>
        </pc:sldMkLst>
      </pc:sldChg>
      <pc:sldChg chg="modSp add del replId">
        <pc:chgData name="Schwartz, Scott (gck8gd)" userId="S::gck8gd@virginia.edu::b9bb6145-a89d-4415-a5be-417b375d8448" providerId="AD" clId="Web-{91452AB8-C268-C262-D5D8-36C9BF144C07}" dt="2020-11-28T16:38:50.729" v="1049"/>
        <pc:sldMkLst>
          <pc:docMk/>
          <pc:sldMk cId="2620301418" sldId="318"/>
        </pc:sldMkLst>
        <pc:spChg chg="mod">
          <ac:chgData name="Schwartz, Scott (gck8gd)" userId="S::gck8gd@virginia.edu::b9bb6145-a89d-4415-a5be-417b375d8448" providerId="AD" clId="Web-{91452AB8-C268-C262-D5D8-36C9BF144C07}" dt="2020-11-28T16:38:28.276" v="1036" actId="20577"/>
          <ac:spMkLst>
            <pc:docMk/>
            <pc:sldMk cId="2620301418" sldId="318"/>
            <ac:spMk id="18" creationId="{81BF7BE9-3A77-496B-B47D-631FB2929F10}"/>
          </ac:spMkLst>
        </pc:spChg>
      </pc:sldChg>
      <pc:sldChg chg="delSp modSp add replId">
        <pc:chgData name="Schwartz, Scott (gck8gd)" userId="S::gck8gd@virginia.edu::b9bb6145-a89d-4415-a5be-417b375d8448" providerId="AD" clId="Web-{91452AB8-C268-C262-D5D8-36C9BF144C07}" dt="2020-11-28T16:39:19.369" v="1057" actId="20577"/>
        <pc:sldMkLst>
          <pc:docMk/>
          <pc:sldMk cId="2810579202" sldId="318"/>
        </pc:sldMkLst>
        <pc:spChg chg="mod">
          <ac:chgData name="Schwartz, Scott (gck8gd)" userId="S::gck8gd@virginia.edu::b9bb6145-a89d-4415-a5be-417b375d8448" providerId="AD" clId="Web-{91452AB8-C268-C262-D5D8-36C9BF144C07}" dt="2020-11-28T16:39:19.369" v="1057" actId="20577"/>
          <ac:spMkLst>
            <pc:docMk/>
            <pc:sldMk cId="2810579202" sldId="318"/>
            <ac:spMk id="9" creationId="{6ED40AAF-A1B6-444B-9D94-8BBB1E768EE4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6:39:16.463" v="1056"/>
          <ac:spMkLst>
            <pc:docMk/>
            <pc:sldMk cId="2810579202" sldId="318"/>
            <ac:spMk id="16" creationId="{A6E8D0CB-F299-4557-8D2A-F1A5DA2F6DA3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6:39:16.448" v="1055"/>
          <ac:spMkLst>
            <pc:docMk/>
            <pc:sldMk cId="2810579202" sldId="318"/>
            <ac:spMk id="19" creationId="{B0F0A078-DFED-477F-9FA6-C765FFD6504E}"/>
          </ac:spMkLst>
        </pc:spChg>
      </pc:sldChg>
      <pc:sldChg chg="delSp add replId">
        <pc:chgData name="Schwartz, Scott (gck8gd)" userId="S::gck8gd@virginia.edu::b9bb6145-a89d-4415-a5be-417b375d8448" providerId="AD" clId="Web-{91452AB8-C268-C262-D5D8-36C9BF144C07}" dt="2020-11-28T16:39:07.182" v="1054"/>
        <pc:sldMkLst>
          <pc:docMk/>
          <pc:sldMk cId="3634034295" sldId="319"/>
        </pc:sldMkLst>
        <pc:spChg chg="del">
          <ac:chgData name="Schwartz, Scott (gck8gd)" userId="S::gck8gd@virginia.edu::b9bb6145-a89d-4415-a5be-417b375d8448" providerId="AD" clId="Web-{91452AB8-C268-C262-D5D8-36C9BF144C07}" dt="2020-11-28T16:39:07.182" v="1054"/>
          <ac:spMkLst>
            <pc:docMk/>
            <pc:sldMk cId="3634034295" sldId="319"/>
            <ac:spMk id="16" creationId="{A6E8D0CB-F299-4557-8D2A-F1A5DA2F6DA3}"/>
          </ac:spMkLst>
        </pc:spChg>
        <pc:spChg chg="del">
          <ac:chgData name="Schwartz, Scott (gck8gd)" userId="S::gck8gd@virginia.edu::b9bb6145-a89d-4415-a5be-417b375d8448" providerId="AD" clId="Web-{91452AB8-C268-C262-D5D8-36C9BF144C07}" dt="2020-11-28T16:39:07.182" v="1053"/>
          <ac:spMkLst>
            <pc:docMk/>
            <pc:sldMk cId="3634034295" sldId="319"/>
            <ac:spMk id="19" creationId="{B0F0A078-DFED-477F-9FA6-C765FFD6504E}"/>
          </ac:spMkLst>
        </pc:spChg>
      </pc:sldChg>
      <pc:sldChg chg="modSp add replId">
        <pc:chgData name="Schwartz, Scott (gck8gd)" userId="S::gck8gd@virginia.edu::b9bb6145-a89d-4415-a5be-417b375d8448" providerId="AD" clId="Web-{91452AB8-C268-C262-D5D8-36C9BF144C07}" dt="2020-11-28T16:43:29.494" v="1156" actId="20577"/>
        <pc:sldMkLst>
          <pc:docMk/>
          <pc:sldMk cId="1943880829" sldId="320"/>
        </pc:sldMkLst>
        <pc:spChg chg="mod">
          <ac:chgData name="Schwartz, Scott (gck8gd)" userId="S::gck8gd@virginia.edu::b9bb6145-a89d-4415-a5be-417b375d8448" providerId="AD" clId="Web-{91452AB8-C268-C262-D5D8-36C9BF144C07}" dt="2020-11-28T16:43:29.494" v="1156" actId="20577"/>
          <ac:spMkLst>
            <pc:docMk/>
            <pc:sldMk cId="1943880829" sldId="320"/>
            <ac:spMk id="16" creationId="{A6E8D0CB-F299-4557-8D2A-F1A5DA2F6DA3}"/>
          </ac:spMkLst>
        </pc:spChg>
      </pc:sldChg>
      <pc:sldChg chg="modSp add del replId">
        <pc:chgData name="Schwartz, Scott (gck8gd)" userId="S::gck8gd@virginia.edu::b9bb6145-a89d-4415-a5be-417b375d8448" providerId="AD" clId="Web-{91452AB8-C268-C262-D5D8-36C9BF144C07}" dt="2020-11-28T16:45:04.697" v="1191" actId="20577"/>
        <pc:sldMkLst>
          <pc:docMk/>
          <pc:sldMk cId="226595330" sldId="321"/>
        </pc:sldMkLst>
        <pc:spChg chg="mod">
          <ac:chgData name="Schwartz, Scott (gck8gd)" userId="S::gck8gd@virginia.edu::b9bb6145-a89d-4415-a5be-417b375d8448" providerId="AD" clId="Web-{91452AB8-C268-C262-D5D8-36C9BF144C07}" dt="2020-11-28T16:44:18.275" v="1163" actId="20577"/>
          <ac:spMkLst>
            <pc:docMk/>
            <pc:sldMk cId="226595330" sldId="321"/>
            <ac:spMk id="3" creationId="{41213471-A103-463A-BC99-EDEC95FCF9FE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44:27.291" v="1169" actId="20577"/>
          <ac:spMkLst>
            <pc:docMk/>
            <pc:sldMk cId="226595330" sldId="321"/>
            <ac:spMk id="4" creationId="{8653FB4A-9B51-43B6-9DD6-9877F11C5726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44:52.603" v="1184" actId="20577"/>
          <ac:spMkLst>
            <pc:docMk/>
            <pc:sldMk cId="226595330" sldId="321"/>
            <ac:spMk id="9" creationId="{6ED40AAF-A1B6-444B-9D94-8BBB1E768EE4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41:01.479" v="1105" actId="14100"/>
          <ac:spMkLst>
            <pc:docMk/>
            <pc:sldMk cId="226595330" sldId="321"/>
            <ac:spMk id="13" creationId="{385C4003-3A69-4B1D-97FC-31D1B14B50B5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44:41.197" v="1176" actId="20577"/>
          <ac:spMkLst>
            <pc:docMk/>
            <pc:sldMk cId="226595330" sldId="321"/>
            <ac:spMk id="16" creationId="{A6E8D0CB-F299-4557-8D2A-F1A5DA2F6DA3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45:04.697" v="1191" actId="20577"/>
          <ac:spMkLst>
            <pc:docMk/>
            <pc:sldMk cId="226595330" sldId="321"/>
            <ac:spMk id="18" creationId="{81BF7BE9-3A77-496B-B47D-631FB2929F10}"/>
          </ac:spMkLst>
        </pc:spChg>
      </pc:sldChg>
      <pc:sldChg chg="modSp add ord replId">
        <pc:chgData name="Schwartz, Scott (gck8gd)" userId="S::gck8gd@virginia.edu::b9bb6145-a89d-4415-a5be-417b375d8448" providerId="AD" clId="Web-{91452AB8-C268-C262-D5D8-36C9BF144C07}" dt="2020-11-28T16:44:02.963" v="1159"/>
        <pc:sldMkLst>
          <pc:docMk/>
          <pc:sldMk cId="517626646" sldId="322"/>
        </pc:sldMkLst>
        <pc:spChg chg="mod">
          <ac:chgData name="Schwartz, Scott (gck8gd)" userId="S::gck8gd@virginia.edu::b9bb6145-a89d-4415-a5be-417b375d8448" providerId="AD" clId="Web-{91452AB8-C268-C262-D5D8-36C9BF144C07}" dt="2020-11-28T16:41:20.494" v="1111" actId="20577"/>
          <ac:spMkLst>
            <pc:docMk/>
            <pc:sldMk cId="517626646" sldId="322"/>
            <ac:spMk id="3" creationId="{41213471-A103-463A-BC99-EDEC95FCF9FE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41:30.807" v="1117" actId="20577"/>
          <ac:spMkLst>
            <pc:docMk/>
            <pc:sldMk cId="517626646" sldId="322"/>
            <ac:spMk id="4" creationId="{8653FB4A-9B51-43B6-9DD6-9877F11C5726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41:50.307" v="1136" actId="20577"/>
          <ac:spMkLst>
            <pc:docMk/>
            <pc:sldMk cId="517626646" sldId="322"/>
            <ac:spMk id="9" creationId="{6ED40AAF-A1B6-444B-9D94-8BBB1E768EE4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42:02.072" v="1145" actId="20577"/>
          <ac:spMkLst>
            <pc:docMk/>
            <pc:sldMk cId="517626646" sldId="322"/>
            <ac:spMk id="16" creationId="{A6E8D0CB-F299-4557-8D2A-F1A5DA2F6DA3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41:41.932" v="1130" actId="20577"/>
          <ac:spMkLst>
            <pc:docMk/>
            <pc:sldMk cId="517626646" sldId="322"/>
            <ac:spMk id="18" creationId="{81BF7BE9-3A77-496B-B47D-631FB2929F10}"/>
          </ac:spMkLst>
        </pc:spChg>
      </pc:sldChg>
      <pc:sldChg chg="modSp add replId">
        <pc:chgData name="Schwartz, Scott (gck8gd)" userId="S::gck8gd@virginia.edu::b9bb6145-a89d-4415-a5be-417b375d8448" providerId="AD" clId="Web-{91452AB8-C268-C262-D5D8-36C9BF144C07}" dt="2020-11-28T16:48:50.790" v="1272" actId="20577"/>
        <pc:sldMkLst>
          <pc:docMk/>
          <pc:sldMk cId="2674907947" sldId="323"/>
        </pc:sldMkLst>
        <pc:spChg chg="mod">
          <ac:chgData name="Schwartz, Scott (gck8gd)" userId="S::gck8gd@virginia.edu::b9bb6145-a89d-4415-a5be-417b375d8448" providerId="AD" clId="Web-{91452AB8-C268-C262-D5D8-36C9BF144C07}" dt="2020-11-28T16:48:35.259" v="1258" actId="20577"/>
          <ac:spMkLst>
            <pc:docMk/>
            <pc:sldMk cId="2674907947" sldId="323"/>
            <ac:spMk id="5" creationId="{BF80D15E-B21D-4A56-9720-00D7CBF5D857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48:11.618" v="1235" actId="20577"/>
          <ac:spMkLst>
            <pc:docMk/>
            <pc:sldMk cId="2674907947" sldId="323"/>
            <ac:spMk id="6" creationId="{48A09512-3E59-4DD2-A3BC-C01DA6E6122A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48:38.900" v="1263" actId="20577"/>
          <ac:spMkLst>
            <pc:docMk/>
            <pc:sldMk cId="2674907947" sldId="323"/>
            <ac:spMk id="20" creationId="{FF0B0F11-8B26-4FCB-B96B-919B32C2EC4C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48:50.790" v="1272" actId="20577"/>
          <ac:spMkLst>
            <pc:docMk/>
            <pc:sldMk cId="2674907947" sldId="323"/>
            <ac:spMk id="27" creationId="{218144D4-1D42-4C74-A5A1-C40DDCCF68EF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48:17.837" v="1241" actId="20577"/>
          <ac:spMkLst>
            <pc:docMk/>
            <pc:sldMk cId="2674907947" sldId="323"/>
            <ac:spMk id="29" creationId="{2F4E25BB-F46C-4BED-91EC-DA0882773120}"/>
          </ac:spMkLst>
        </pc:spChg>
        <pc:spChg chg="mod">
          <ac:chgData name="Schwartz, Scott (gck8gd)" userId="S::gck8gd@virginia.edu::b9bb6145-a89d-4415-a5be-417b375d8448" providerId="AD" clId="Web-{91452AB8-C268-C262-D5D8-36C9BF144C07}" dt="2020-11-28T16:48:25.525" v="1252" actId="20577"/>
          <ac:spMkLst>
            <pc:docMk/>
            <pc:sldMk cId="2674907947" sldId="323"/>
            <ac:spMk id="84" creationId="{852BC058-834F-440D-B38C-9A7C863933C4}"/>
          </ac:spMkLst>
        </pc:spChg>
      </pc:sldChg>
    </pc:docChg>
  </pc:docChgLst>
  <pc:docChgLst>
    <pc:chgData name="Schwartz, Scott (gck8gd)" userId="S::gck8gd@virginia.edu::b9bb6145-a89d-4415-a5be-417b375d8448" providerId="AD" clId="Web-{A58E70ED-76DF-DEC6-A25D-7F18101916C3}"/>
    <pc:docChg chg="addSld modSld">
      <pc:chgData name="Schwartz, Scott (gck8gd)" userId="S::gck8gd@virginia.edu::b9bb6145-a89d-4415-a5be-417b375d8448" providerId="AD" clId="Web-{A58E70ED-76DF-DEC6-A25D-7F18101916C3}" dt="2021-03-24T19:51:00.897" v="156" actId="20577"/>
      <pc:docMkLst>
        <pc:docMk/>
      </pc:docMkLst>
      <pc:sldChg chg="addSp modSp">
        <pc:chgData name="Schwartz, Scott (gck8gd)" userId="S::gck8gd@virginia.edu::b9bb6145-a89d-4415-a5be-417b375d8448" providerId="AD" clId="Web-{A58E70ED-76DF-DEC6-A25D-7F18101916C3}" dt="2021-03-24T14:10:46.461" v="21" actId="1076"/>
        <pc:sldMkLst>
          <pc:docMk/>
          <pc:sldMk cId="3159802811" sldId="264"/>
        </pc:sldMkLst>
        <pc:spChg chg="mod">
          <ac:chgData name="Schwartz, Scott (gck8gd)" userId="S::gck8gd@virginia.edu::b9bb6145-a89d-4415-a5be-417b375d8448" providerId="AD" clId="Web-{A58E70ED-76DF-DEC6-A25D-7F18101916C3}" dt="2021-03-24T14:08:45.364" v="1" actId="20577"/>
          <ac:spMkLst>
            <pc:docMk/>
            <pc:sldMk cId="3159802811" sldId="264"/>
            <ac:spMk id="5" creationId="{597C37AE-7787-4AA4-B8E7-34A89F7652A1}"/>
          </ac:spMkLst>
        </pc:spChg>
        <pc:spChg chg="add mod">
          <ac:chgData name="Schwartz, Scott (gck8gd)" userId="S::gck8gd@virginia.edu::b9bb6145-a89d-4415-a5be-417b375d8448" providerId="AD" clId="Web-{A58E70ED-76DF-DEC6-A25D-7F18101916C3}" dt="2021-03-24T14:10:46.461" v="21" actId="1076"/>
          <ac:spMkLst>
            <pc:docMk/>
            <pc:sldMk cId="3159802811" sldId="264"/>
            <ac:spMk id="7" creationId="{9AC3D543-848D-4018-89DD-7B5BB4F5EB0A}"/>
          </ac:spMkLst>
        </pc:spChg>
        <pc:spChg chg="add mod">
          <ac:chgData name="Schwartz, Scott (gck8gd)" userId="S::gck8gd@virginia.edu::b9bb6145-a89d-4415-a5be-417b375d8448" providerId="AD" clId="Web-{A58E70ED-76DF-DEC6-A25D-7F18101916C3}" dt="2021-03-24T14:10:46.414" v="18" actId="1076"/>
          <ac:spMkLst>
            <pc:docMk/>
            <pc:sldMk cId="3159802811" sldId="264"/>
            <ac:spMk id="8" creationId="{FD630544-260B-4042-A01C-2AA83E01472A}"/>
          </ac:spMkLst>
        </pc:spChg>
        <pc:spChg chg="add mod">
          <ac:chgData name="Schwartz, Scott (gck8gd)" userId="S::gck8gd@virginia.edu::b9bb6145-a89d-4415-a5be-417b375d8448" providerId="AD" clId="Web-{A58E70ED-76DF-DEC6-A25D-7F18101916C3}" dt="2021-03-24T14:10:46.430" v="19" actId="1076"/>
          <ac:spMkLst>
            <pc:docMk/>
            <pc:sldMk cId="3159802811" sldId="264"/>
            <ac:spMk id="9" creationId="{BC74B1FD-3776-4ACA-9A08-47B64AC0A8CA}"/>
          </ac:spMkLst>
        </pc:spChg>
        <pc:spChg chg="add mod">
          <ac:chgData name="Schwartz, Scott (gck8gd)" userId="S::gck8gd@virginia.edu::b9bb6145-a89d-4415-a5be-417b375d8448" providerId="AD" clId="Web-{A58E70ED-76DF-DEC6-A25D-7F18101916C3}" dt="2021-03-24T14:10:46.446" v="20" actId="1076"/>
          <ac:spMkLst>
            <pc:docMk/>
            <pc:sldMk cId="3159802811" sldId="264"/>
            <ac:spMk id="10" creationId="{D1A7066E-6EDA-4E89-8F22-F364A36A3EB2}"/>
          </ac:spMkLst>
        </pc:spChg>
      </pc:sldChg>
      <pc:sldChg chg="modSp">
        <pc:chgData name="Schwartz, Scott (gck8gd)" userId="S::gck8gd@virginia.edu::b9bb6145-a89d-4415-a5be-417b375d8448" providerId="AD" clId="Web-{A58E70ED-76DF-DEC6-A25D-7F18101916C3}" dt="2021-03-24T19:51:00.897" v="156" actId="20577"/>
        <pc:sldMkLst>
          <pc:docMk/>
          <pc:sldMk cId="2933978166" sldId="266"/>
        </pc:sldMkLst>
        <pc:spChg chg="mod">
          <ac:chgData name="Schwartz, Scott (gck8gd)" userId="S::gck8gd@virginia.edu::b9bb6145-a89d-4415-a5be-417b375d8448" providerId="AD" clId="Web-{A58E70ED-76DF-DEC6-A25D-7F18101916C3}" dt="2021-03-24T19:51:00.897" v="156" actId="20577"/>
          <ac:spMkLst>
            <pc:docMk/>
            <pc:sldMk cId="2933978166" sldId="266"/>
            <ac:spMk id="28" creationId="{F7B4C8A3-35DB-4217-8246-3B1285F44E4A}"/>
          </ac:spMkLst>
        </pc:spChg>
      </pc:sldChg>
      <pc:sldChg chg="modSp">
        <pc:chgData name="Schwartz, Scott (gck8gd)" userId="S::gck8gd@virginia.edu::b9bb6145-a89d-4415-a5be-417b375d8448" providerId="AD" clId="Web-{A58E70ED-76DF-DEC6-A25D-7F18101916C3}" dt="2021-03-24T14:31:03.856" v="88" actId="20577"/>
        <pc:sldMkLst>
          <pc:docMk/>
          <pc:sldMk cId="2232783551" sldId="273"/>
        </pc:sldMkLst>
        <pc:spChg chg="mod">
          <ac:chgData name="Schwartz, Scott (gck8gd)" userId="S::gck8gd@virginia.edu::b9bb6145-a89d-4415-a5be-417b375d8448" providerId="AD" clId="Web-{A58E70ED-76DF-DEC6-A25D-7F18101916C3}" dt="2021-03-24T14:31:03.856" v="88" actId="20577"/>
          <ac:spMkLst>
            <pc:docMk/>
            <pc:sldMk cId="2232783551" sldId="273"/>
            <ac:spMk id="4" creationId="{4F7A996D-C992-4689-8773-AC3DE01337BA}"/>
          </ac:spMkLst>
        </pc:spChg>
      </pc:sldChg>
      <pc:sldChg chg="modSp">
        <pc:chgData name="Schwartz, Scott (gck8gd)" userId="S::gck8gd@virginia.edu::b9bb6145-a89d-4415-a5be-417b375d8448" providerId="AD" clId="Web-{A58E70ED-76DF-DEC6-A25D-7F18101916C3}" dt="2021-03-24T14:29:57.166" v="86" actId="20577"/>
        <pc:sldMkLst>
          <pc:docMk/>
          <pc:sldMk cId="36953449" sldId="275"/>
        </pc:sldMkLst>
        <pc:spChg chg="mod">
          <ac:chgData name="Schwartz, Scott (gck8gd)" userId="S::gck8gd@virginia.edu::b9bb6145-a89d-4415-a5be-417b375d8448" providerId="AD" clId="Web-{A58E70ED-76DF-DEC6-A25D-7F18101916C3}" dt="2021-03-24T14:29:57.166" v="86" actId="20577"/>
          <ac:spMkLst>
            <pc:docMk/>
            <pc:sldMk cId="36953449" sldId="275"/>
            <ac:spMk id="4" creationId="{4F7A996D-C992-4689-8773-AC3DE01337BA}"/>
          </ac:spMkLst>
        </pc:spChg>
      </pc:sldChg>
      <pc:sldChg chg="modSp">
        <pc:chgData name="Schwartz, Scott (gck8gd)" userId="S::gck8gd@virginia.edu::b9bb6145-a89d-4415-a5be-417b375d8448" providerId="AD" clId="Web-{A58E70ED-76DF-DEC6-A25D-7F18101916C3}" dt="2021-03-24T14:31:16.856" v="91" actId="20577"/>
        <pc:sldMkLst>
          <pc:docMk/>
          <pc:sldMk cId="1158683678" sldId="276"/>
        </pc:sldMkLst>
        <pc:spChg chg="mod">
          <ac:chgData name="Schwartz, Scott (gck8gd)" userId="S::gck8gd@virginia.edu::b9bb6145-a89d-4415-a5be-417b375d8448" providerId="AD" clId="Web-{A58E70ED-76DF-DEC6-A25D-7F18101916C3}" dt="2021-03-24T14:31:16.856" v="91" actId="20577"/>
          <ac:spMkLst>
            <pc:docMk/>
            <pc:sldMk cId="1158683678" sldId="276"/>
            <ac:spMk id="4" creationId="{4F7A996D-C992-4689-8773-AC3DE01337BA}"/>
          </ac:spMkLst>
        </pc:spChg>
      </pc:sldChg>
      <pc:sldChg chg="modSp">
        <pc:chgData name="Schwartz, Scott (gck8gd)" userId="S::gck8gd@virginia.edu::b9bb6145-a89d-4415-a5be-417b375d8448" providerId="AD" clId="Web-{A58E70ED-76DF-DEC6-A25D-7F18101916C3}" dt="2021-03-24T14:31:25.762" v="95" actId="20577"/>
        <pc:sldMkLst>
          <pc:docMk/>
          <pc:sldMk cId="3350865294" sldId="277"/>
        </pc:sldMkLst>
        <pc:spChg chg="mod">
          <ac:chgData name="Schwartz, Scott (gck8gd)" userId="S::gck8gd@virginia.edu::b9bb6145-a89d-4415-a5be-417b375d8448" providerId="AD" clId="Web-{A58E70ED-76DF-DEC6-A25D-7F18101916C3}" dt="2021-03-24T14:31:25.762" v="95" actId="20577"/>
          <ac:spMkLst>
            <pc:docMk/>
            <pc:sldMk cId="3350865294" sldId="277"/>
            <ac:spMk id="4" creationId="{4F7A996D-C992-4689-8773-AC3DE01337BA}"/>
          </ac:spMkLst>
        </pc:spChg>
      </pc:sldChg>
      <pc:sldChg chg="modSp">
        <pc:chgData name="Schwartz, Scott (gck8gd)" userId="S::gck8gd@virginia.edu::b9bb6145-a89d-4415-a5be-417b375d8448" providerId="AD" clId="Web-{A58E70ED-76DF-DEC6-A25D-7F18101916C3}" dt="2021-03-24T14:31:39.169" v="100" actId="20577"/>
        <pc:sldMkLst>
          <pc:docMk/>
          <pc:sldMk cId="841116702" sldId="278"/>
        </pc:sldMkLst>
        <pc:spChg chg="mod">
          <ac:chgData name="Schwartz, Scott (gck8gd)" userId="S::gck8gd@virginia.edu::b9bb6145-a89d-4415-a5be-417b375d8448" providerId="AD" clId="Web-{A58E70ED-76DF-DEC6-A25D-7F18101916C3}" dt="2021-03-24T14:31:39.169" v="100" actId="20577"/>
          <ac:spMkLst>
            <pc:docMk/>
            <pc:sldMk cId="841116702" sldId="278"/>
            <ac:spMk id="4" creationId="{4F7A996D-C992-4689-8773-AC3DE01337BA}"/>
          </ac:spMkLst>
        </pc:spChg>
      </pc:sldChg>
      <pc:sldChg chg="modSp">
        <pc:chgData name="Schwartz, Scott (gck8gd)" userId="S::gck8gd@virginia.edu::b9bb6145-a89d-4415-a5be-417b375d8448" providerId="AD" clId="Web-{A58E70ED-76DF-DEC6-A25D-7F18101916C3}" dt="2021-03-24T14:31:53.951" v="105" actId="20577"/>
        <pc:sldMkLst>
          <pc:docMk/>
          <pc:sldMk cId="2844800994" sldId="279"/>
        </pc:sldMkLst>
        <pc:spChg chg="mod">
          <ac:chgData name="Schwartz, Scott (gck8gd)" userId="S::gck8gd@virginia.edu::b9bb6145-a89d-4415-a5be-417b375d8448" providerId="AD" clId="Web-{A58E70ED-76DF-DEC6-A25D-7F18101916C3}" dt="2021-03-24T14:31:53.951" v="105" actId="20577"/>
          <ac:spMkLst>
            <pc:docMk/>
            <pc:sldMk cId="2844800994" sldId="279"/>
            <ac:spMk id="4" creationId="{4F7A996D-C992-4689-8773-AC3DE01337BA}"/>
          </ac:spMkLst>
        </pc:spChg>
      </pc:sldChg>
      <pc:sldChg chg="modSp">
        <pc:chgData name="Schwartz, Scott (gck8gd)" userId="S::gck8gd@virginia.edu::b9bb6145-a89d-4415-a5be-417b375d8448" providerId="AD" clId="Web-{A58E70ED-76DF-DEC6-A25D-7F18101916C3}" dt="2021-03-24T14:32:12.311" v="112" actId="20577"/>
        <pc:sldMkLst>
          <pc:docMk/>
          <pc:sldMk cId="2954853275" sldId="280"/>
        </pc:sldMkLst>
        <pc:spChg chg="mod">
          <ac:chgData name="Schwartz, Scott (gck8gd)" userId="S::gck8gd@virginia.edu::b9bb6145-a89d-4415-a5be-417b375d8448" providerId="AD" clId="Web-{A58E70ED-76DF-DEC6-A25D-7F18101916C3}" dt="2021-03-24T14:32:12.311" v="112" actId="20577"/>
          <ac:spMkLst>
            <pc:docMk/>
            <pc:sldMk cId="2954853275" sldId="280"/>
            <ac:spMk id="4" creationId="{4F7A996D-C992-4689-8773-AC3DE01337BA}"/>
          </ac:spMkLst>
        </pc:spChg>
      </pc:sldChg>
      <pc:sldChg chg="modSp">
        <pc:chgData name="Schwartz, Scott (gck8gd)" userId="S::gck8gd@virginia.edu::b9bb6145-a89d-4415-a5be-417b375d8448" providerId="AD" clId="Web-{A58E70ED-76DF-DEC6-A25D-7F18101916C3}" dt="2021-03-24T14:32:27.702" v="119" actId="20577"/>
        <pc:sldMkLst>
          <pc:docMk/>
          <pc:sldMk cId="2562461046" sldId="281"/>
        </pc:sldMkLst>
        <pc:spChg chg="mod">
          <ac:chgData name="Schwartz, Scott (gck8gd)" userId="S::gck8gd@virginia.edu::b9bb6145-a89d-4415-a5be-417b375d8448" providerId="AD" clId="Web-{A58E70ED-76DF-DEC6-A25D-7F18101916C3}" dt="2021-03-24T14:32:27.702" v="119" actId="20577"/>
          <ac:spMkLst>
            <pc:docMk/>
            <pc:sldMk cId="2562461046" sldId="281"/>
            <ac:spMk id="4" creationId="{4F7A996D-C992-4689-8773-AC3DE01337BA}"/>
          </ac:spMkLst>
        </pc:spChg>
      </pc:sldChg>
      <pc:sldChg chg="modSp">
        <pc:chgData name="Schwartz, Scott (gck8gd)" userId="S::gck8gd@virginia.edu::b9bb6145-a89d-4415-a5be-417b375d8448" providerId="AD" clId="Web-{A58E70ED-76DF-DEC6-A25D-7F18101916C3}" dt="2021-03-24T14:32:47.968" v="125" actId="20577"/>
        <pc:sldMkLst>
          <pc:docMk/>
          <pc:sldMk cId="2142341864" sldId="282"/>
        </pc:sldMkLst>
        <pc:spChg chg="mod">
          <ac:chgData name="Schwartz, Scott (gck8gd)" userId="S::gck8gd@virginia.edu::b9bb6145-a89d-4415-a5be-417b375d8448" providerId="AD" clId="Web-{A58E70ED-76DF-DEC6-A25D-7F18101916C3}" dt="2021-03-24T14:32:47.968" v="125" actId="20577"/>
          <ac:spMkLst>
            <pc:docMk/>
            <pc:sldMk cId="2142341864" sldId="282"/>
            <ac:spMk id="4" creationId="{4F7A996D-C992-4689-8773-AC3DE01337BA}"/>
          </ac:spMkLst>
        </pc:spChg>
      </pc:sldChg>
      <pc:sldChg chg="modSp">
        <pc:chgData name="Schwartz, Scott (gck8gd)" userId="S::gck8gd@virginia.edu::b9bb6145-a89d-4415-a5be-417b375d8448" providerId="AD" clId="Web-{A58E70ED-76DF-DEC6-A25D-7F18101916C3}" dt="2021-03-24T14:33:15.375" v="132" actId="20577"/>
        <pc:sldMkLst>
          <pc:docMk/>
          <pc:sldMk cId="1403025161" sldId="286"/>
        </pc:sldMkLst>
        <pc:spChg chg="mod">
          <ac:chgData name="Schwartz, Scott (gck8gd)" userId="S::gck8gd@virginia.edu::b9bb6145-a89d-4415-a5be-417b375d8448" providerId="AD" clId="Web-{A58E70ED-76DF-DEC6-A25D-7F18101916C3}" dt="2021-03-24T14:33:15.375" v="132" actId="20577"/>
          <ac:spMkLst>
            <pc:docMk/>
            <pc:sldMk cId="1403025161" sldId="286"/>
            <ac:spMk id="4" creationId="{4F7A996D-C992-4689-8773-AC3DE01337BA}"/>
          </ac:spMkLst>
        </pc:spChg>
      </pc:sldChg>
      <pc:sldChg chg="modSp">
        <pc:chgData name="Schwartz, Scott (gck8gd)" userId="S::gck8gd@virginia.edu::b9bb6145-a89d-4415-a5be-417b375d8448" providerId="AD" clId="Web-{A58E70ED-76DF-DEC6-A25D-7F18101916C3}" dt="2021-03-24T14:33:49.907" v="139" actId="20577"/>
        <pc:sldMkLst>
          <pc:docMk/>
          <pc:sldMk cId="1636293475" sldId="288"/>
        </pc:sldMkLst>
        <pc:spChg chg="mod">
          <ac:chgData name="Schwartz, Scott (gck8gd)" userId="S::gck8gd@virginia.edu::b9bb6145-a89d-4415-a5be-417b375d8448" providerId="AD" clId="Web-{A58E70ED-76DF-DEC6-A25D-7F18101916C3}" dt="2021-03-24T14:33:49.907" v="139" actId="20577"/>
          <ac:spMkLst>
            <pc:docMk/>
            <pc:sldMk cId="1636293475" sldId="288"/>
            <ac:spMk id="4" creationId="{4F7A996D-C992-4689-8773-AC3DE01337BA}"/>
          </ac:spMkLst>
        </pc:spChg>
      </pc:sldChg>
      <pc:sldChg chg="modSp">
        <pc:chgData name="Schwartz, Scott (gck8gd)" userId="S::gck8gd@virginia.edu::b9bb6145-a89d-4415-a5be-417b375d8448" providerId="AD" clId="Web-{A58E70ED-76DF-DEC6-A25D-7F18101916C3}" dt="2021-03-24T14:34:03.579" v="145" actId="20577"/>
        <pc:sldMkLst>
          <pc:docMk/>
          <pc:sldMk cId="3509022724" sldId="289"/>
        </pc:sldMkLst>
        <pc:spChg chg="mod">
          <ac:chgData name="Schwartz, Scott (gck8gd)" userId="S::gck8gd@virginia.edu::b9bb6145-a89d-4415-a5be-417b375d8448" providerId="AD" clId="Web-{A58E70ED-76DF-DEC6-A25D-7F18101916C3}" dt="2021-03-24T14:34:03.579" v="145" actId="20577"/>
          <ac:spMkLst>
            <pc:docMk/>
            <pc:sldMk cId="3509022724" sldId="289"/>
            <ac:spMk id="4" creationId="{4F7A996D-C992-4689-8773-AC3DE01337BA}"/>
          </ac:spMkLst>
        </pc:spChg>
      </pc:sldChg>
      <pc:sldChg chg="delSp">
        <pc:chgData name="Schwartz, Scott (gck8gd)" userId="S::gck8gd@virginia.edu::b9bb6145-a89d-4415-a5be-417b375d8448" providerId="AD" clId="Web-{A58E70ED-76DF-DEC6-A25D-7F18101916C3}" dt="2021-03-24T14:40:58.826" v="148"/>
        <pc:sldMkLst>
          <pc:docMk/>
          <pc:sldMk cId="2486343136" sldId="292"/>
        </pc:sldMkLst>
        <pc:spChg chg="del">
          <ac:chgData name="Schwartz, Scott (gck8gd)" userId="S::gck8gd@virginia.edu::b9bb6145-a89d-4415-a5be-417b375d8448" providerId="AD" clId="Web-{A58E70ED-76DF-DEC6-A25D-7F18101916C3}" dt="2021-03-24T14:40:54.154" v="147"/>
          <ac:spMkLst>
            <pc:docMk/>
            <pc:sldMk cId="2486343136" sldId="292"/>
            <ac:spMk id="26" creationId="{D9124AF6-E163-4137-B898-D63DDE2976D0}"/>
          </ac:spMkLst>
        </pc:spChg>
        <pc:spChg chg="del">
          <ac:chgData name="Schwartz, Scott (gck8gd)" userId="S::gck8gd@virginia.edu::b9bb6145-a89d-4415-a5be-417b375d8448" providerId="AD" clId="Web-{A58E70ED-76DF-DEC6-A25D-7F18101916C3}" dt="2021-03-24T14:40:58.826" v="148"/>
          <ac:spMkLst>
            <pc:docMk/>
            <pc:sldMk cId="2486343136" sldId="292"/>
            <ac:spMk id="50" creationId="{D221E5EA-497E-4756-B0E2-6E225C553A7E}"/>
          </ac:spMkLst>
        </pc:spChg>
      </pc:sldChg>
      <pc:sldChg chg="delSp modSp">
        <pc:chgData name="Schwartz, Scott (gck8gd)" userId="S::gck8gd@virginia.edu::b9bb6145-a89d-4415-a5be-417b375d8448" providerId="AD" clId="Web-{A58E70ED-76DF-DEC6-A25D-7F18101916C3}" dt="2021-03-24T14:21:37.902" v="49"/>
        <pc:sldMkLst>
          <pc:docMk/>
          <pc:sldMk cId="1180539619" sldId="301"/>
        </pc:sldMkLst>
        <pc:spChg chg="mod">
          <ac:chgData name="Schwartz, Scott (gck8gd)" userId="S::gck8gd@virginia.edu::b9bb6145-a89d-4415-a5be-417b375d8448" providerId="AD" clId="Web-{A58E70ED-76DF-DEC6-A25D-7F18101916C3}" dt="2021-03-24T14:21:22.776" v="48" actId="20577"/>
          <ac:spMkLst>
            <pc:docMk/>
            <pc:sldMk cId="1180539619" sldId="301"/>
            <ac:spMk id="3" creationId="{41213471-A103-463A-BC99-EDEC95FCF9FE}"/>
          </ac:spMkLst>
        </pc:spChg>
        <pc:spChg chg="mod">
          <ac:chgData name="Schwartz, Scott (gck8gd)" userId="S::gck8gd@virginia.edu::b9bb6145-a89d-4415-a5be-417b375d8448" providerId="AD" clId="Web-{A58E70ED-76DF-DEC6-A25D-7F18101916C3}" dt="2021-03-24T14:18:30.381" v="37" actId="20577"/>
          <ac:spMkLst>
            <pc:docMk/>
            <pc:sldMk cId="1180539619" sldId="301"/>
            <ac:spMk id="9" creationId="{6ED40AAF-A1B6-444B-9D94-8BBB1E768EE4}"/>
          </ac:spMkLst>
        </pc:spChg>
        <pc:spChg chg="del">
          <ac:chgData name="Schwartz, Scott (gck8gd)" userId="S::gck8gd@virginia.edu::b9bb6145-a89d-4415-a5be-417b375d8448" providerId="AD" clId="Web-{A58E70ED-76DF-DEC6-A25D-7F18101916C3}" dt="2021-03-24T14:21:37.902" v="49"/>
          <ac:spMkLst>
            <pc:docMk/>
            <pc:sldMk cId="1180539619" sldId="301"/>
            <ac:spMk id="13" creationId="{385C4003-3A69-4B1D-97FC-31D1B14B50B5}"/>
          </ac:spMkLst>
        </pc:spChg>
      </pc:sldChg>
      <pc:sldChg chg="delSp modSp">
        <pc:chgData name="Schwartz, Scott (gck8gd)" userId="S::gck8gd@virginia.edu::b9bb6145-a89d-4415-a5be-417b375d8448" providerId="AD" clId="Web-{A58E70ED-76DF-DEC6-A25D-7F18101916C3}" dt="2021-03-24T14:22:13.137" v="53" actId="20577"/>
        <pc:sldMkLst>
          <pc:docMk/>
          <pc:sldMk cId="406572748" sldId="302"/>
        </pc:sldMkLst>
        <pc:spChg chg="mod">
          <ac:chgData name="Schwartz, Scott (gck8gd)" userId="S::gck8gd@virginia.edu::b9bb6145-a89d-4415-a5be-417b375d8448" providerId="AD" clId="Web-{A58E70ED-76DF-DEC6-A25D-7F18101916C3}" dt="2021-03-24T14:22:13.137" v="53" actId="20577"/>
          <ac:spMkLst>
            <pc:docMk/>
            <pc:sldMk cId="406572748" sldId="302"/>
            <ac:spMk id="3" creationId="{41213471-A103-463A-BC99-EDEC95FCF9FE}"/>
          </ac:spMkLst>
        </pc:spChg>
        <pc:spChg chg="mod">
          <ac:chgData name="Schwartz, Scott (gck8gd)" userId="S::gck8gd@virginia.edu::b9bb6145-a89d-4415-a5be-417b375d8448" providerId="AD" clId="Web-{A58E70ED-76DF-DEC6-A25D-7F18101916C3}" dt="2021-03-24T14:20:30.259" v="43" actId="20577"/>
          <ac:spMkLst>
            <pc:docMk/>
            <pc:sldMk cId="406572748" sldId="302"/>
            <ac:spMk id="9" creationId="{6ED40AAF-A1B6-444B-9D94-8BBB1E768EE4}"/>
          </ac:spMkLst>
        </pc:spChg>
        <pc:spChg chg="del">
          <ac:chgData name="Schwartz, Scott (gck8gd)" userId="S::gck8gd@virginia.edu::b9bb6145-a89d-4415-a5be-417b375d8448" providerId="AD" clId="Web-{A58E70ED-76DF-DEC6-A25D-7F18101916C3}" dt="2021-03-24T14:22:03.262" v="51"/>
          <ac:spMkLst>
            <pc:docMk/>
            <pc:sldMk cId="406572748" sldId="302"/>
            <ac:spMk id="13" creationId="{385C4003-3A69-4B1D-97FC-31D1B14B50B5}"/>
          </ac:spMkLst>
        </pc:spChg>
      </pc:sldChg>
      <pc:sldChg chg="addSp delSp modSp">
        <pc:chgData name="Schwartz, Scott (gck8gd)" userId="S::gck8gd@virginia.edu::b9bb6145-a89d-4415-a5be-417b375d8448" providerId="AD" clId="Web-{A58E70ED-76DF-DEC6-A25D-7F18101916C3}" dt="2021-03-24T14:45:05.645" v="152"/>
        <pc:sldMkLst>
          <pc:docMk/>
          <pc:sldMk cId="1382506348" sldId="306"/>
        </pc:sldMkLst>
        <pc:spChg chg="add del mod">
          <ac:chgData name="Schwartz, Scott (gck8gd)" userId="S::gck8gd@virginia.edu::b9bb6145-a89d-4415-a5be-417b375d8448" providerId="AD" clId="Web-{A58E70ED-76DF-DEC6-A25D-7F18101916C3}" dt="2021-03-24T14:45:05.645" v="152"/>
          <ac:spMkLst>
            <pc:docMk/>
            <pc:sldMk cId="1382506348" sldId="306"/>
            <ac:spMk id="54" creationId="{A73EF2EE-B2E6-49F0-BDD6-81DA04C9BCD2}"/>
          </ac:spMkLst>
        </pc:spChg>
      </pc:sldChg>
      <pc:sldChg chg="delSp add replId">
        <pc:chgData name="Schwartz, Scott (gck8gd)" userId="S::gck8gd@virginia.edu::b9bb6145-a89d-4415-a5be-417b375d8448" providerId="AD" clId="Web-{A58E70ED-76DF-DEC6-A25D-7F18101916C3}" dt="2021-03-24T14:13:31.107" v="26"/>
        <pc:sldMkLst>
          <pc:docMk/>
          <pc:sldMk cId="3279059270" sldId="325"/>
        </pc:sldMkLst>
        <pc:spChg chg="del">
          <ac:chgData name="Schwartz, Scott (gck8gd)" userId="S::gck8gd@virginia.edu::b9bb6145-a89d-4415-a5be-417b375d8448" providerId="AD" clId="Web-{A58E70ED-76DF-DEC6-A25D-7F18101916C3}" dt="2021-03-24T14:13:21.028" v="23"/>
          <ac:spMkLst>
            <pc:docMk/>
            <pc:sldMk cId="3279059270" sldId="325"/>
            <ac:spMk id="7" creationId="{9AC3D543-848D-4018-89DD-7B5BB4F5EB0A}"/>
          </ac:spMkLst>
        </pc:spChg>
        <pc:spChg chg="del">
          <ac:chgData name="Schwartz, Scott (gck8gd)" userId="S::gck8gd@virginia.edu::b9bb6145-a89d-4415-a5be-417b375d8448" providerId="AD" clId="Web-{A58E70ED-76DF-DEC6-A25D-7F18101916C3}" dt="2021-03-24T14:13:31.107" v="26"/>
          <ac:spMkLst>
            <pc:docMk/>
            <pc:sldMk cId="3279059270" sldId="325"/>
            <ac:spMk id="8" creationId="{FD630544-260B-4042-A01C-2AA83E01472A}"/>
          </ac:spMkLst>
        </pc:spChg>
        <pc:spChg chg="del">
          <ac:chgData name="Schwartz, Scott (gck8gd)" userId="S::gck8gd@virginia.edu::b9bb6145-a89d-4415-a5be-417b375d8448" providerId="AD" clId="Web-{A58E70ED-76DF-DEC6-A25D-7F18101916C3}" dt="2021-03-24T14:13:28.028" v="25"/>
          <ac:spMkLst>
            <pc:docMk/>
            <pc:sldMk cId="3279059270" sldId="325"/>
            <ac:spMk id="9" creationId="{BC74B1FD-3776-4ACA-9A08-47B64AC0A8CA}"/>
          </ac:spMkLst>
        </pc:spChg>
        <pc:spChg chg="del">
          <ac:chgData name="Schwartz, Scott (gck8gd)" userId="S::gck8gd@virginia.edu::b9bb6145-a89d-4415-a5be-417b375d8448" providerId="AD" clId="Web-{A58E70ED-76DF-DEC6-A25D-7F18101916C3}" dt="2021-03-24T14:13:23.810" v="24"/>
          <ac:spMkLst>
            <pc:docMk/>
            <pc:sldMk cId="3279059270" sldId="325"/>
            <ac:spMk id="10" creationId="{D1A7066E-6EDA-4E89-8F22-F364A36A3EB2}"/>
          </ac:spMkLst>
        </pc:spChg>
      </pc:sldChg>
      <pc:sldChg chg="add replId">
        <pc:chgData name="Schwartz, Scott (gck8gd)" userId="S::gck8gd@virginia.edu::b9bb6145-a89d-4415-a5be-417b375d8448" providerId="AD" clId="Web-{A58E70ED-76DF-DEC6-A25D-7F18101916C3}" dt="2021-03-24T14:16:36.456" v="27"/>
        <pc:sldMkLst>
          <pc:docMk/>
          <pc:sldMk cId="281010210" sldId="326"/>
        </pc:sldMkLst>
      </pc:sldChg>
      <pc:sldChg chg="add replId">
        <pc:chgData name="Schwartz, Scott (gck8gd)" userId="S::gck8gd@virginia.edu::b9bb6145-a89d-4415-a5be-417b375d8448" providerId="AD" clId="Web-{A58E70ED-76DF-DEC6-A25D-7F18101916C3}" dt="2021-03-24T14:19:48.321" v="38"/>
        <pc:sldMkLst>
          <pc:docMk/>
          <pc:sldMk cId="1503751489" sldId="327"/>
        </pc:sldMkLst>
      </pc:sldChg>
      <pc:sldChg chg="add replId">
        <pc:chgData name="Schwartz, Scott (gck8gd)" userId="S::gck8gd@virginia.edu::b9bb6145-a89d-4415-a5be-417b375d8448" providerId="AD" clId="Web-{A58E70ED-76DF-DEC6-A25D-7F18101916C3}" dt="2021-03-24T14:21:06.792" v="44"/>
        <pc:sldMkLst>
          <pc:docMk/>
          <pc:sldMk cId="1425736298" sldId="328"/>
        </pc:sldMkLst>
      </pc:sldChg>
      <pc:sldChg chg="add replId">
        <pc:chgData name="Schwartz, Scott (gck8gd)" userId="S::gck8gd@virginia.edu::b9bb6145-a89d-4415-a5be-417b375d8448" providerId="AD" clId="Web-{A58E70ED-76DF-DEC6-A25D-7F18101916C3}" dt="2021-03-24T14:21:59.621" v="50"/>
        <pc:sldMkLst>
          <pc:docMk/>
          <pc:sldMk cId="785096736" sldId="329"/>
        </pc:sldMkLst>
      </pc:sldChg>
      <pc:sldChg chg="delSp add replId">
        <pc:chgData name="Schwartz, Scott (gck8gd)" userId="S::gck8gd@virginia.edu::b9bb6145-a89d-4415-a5be-417b375d8448" providerId="AD" clId="Web-{A58E70ED-76DF-DEC6-A25D-7F18101916C3}" dt="2021-03-24T14:41:11.810" v="149"/>
        <pc:sldMkLst>
          <pc:docMk/>
          <pc:sldMk cId="2318648735" sldId="330"/>
        </pc:sldMkLst>
        <pc:spChg chg="del">
          <ac:chgData name="Schwartz, Scott (gck8gd)" userId="S::gck8gd@virginia.edu::b9bb6145-a89d-4415-a5be-417b375d8448" providerId="AD" clId="Web-{A58E70ED-76DF-DEC6-A25D-7F18101916C3}" dt="2021-03-24T14:41:11.810" v="149"/>
          <ac:spMkLst>
            <pc:docMk/>
            <pc:sldMk cId="2318648735" sldId="330"/>
            <ac:spMk id="32" creationId="{182F4450-D81E-4D3F-952A-A1DD31BDE3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RNN/LSTM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Schwartz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rrow: Left-Right-Up 8">
            <a:extLst>
              <a:ext uri="{FF2B5EF4-FFF2-40B4-BE49-F238E27FC236}">
                <a16:creationId xmlns:a16="http://schemas.microsoft.com/office/drawing/2014/main" id="{6ED40AAF-A1B6-444B-9D94-8BBB1E768EE4}"/>
              </a:ext>
            </a:extLst>
          </p:cNvPr>
          <p:cNvSpPr/>
          <p:nvPr/>
        </p:nvSpPr>
        <p:spPr>
          <a:xfrm>
            <a:off x="6559422" y="959104"/>
            <a:ext cx="5067995" cy="2882900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   [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1z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]</a:t>
            </a:r>
          </a:p>
        </p:txBody>
      </p:sp>
      <p:pic>
        <p:nvPicPr>
          <p:cNvPr id="1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12B9587-C4B3-4252-B789-6A428153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26" y="3208619"/>
            <a:ext cx="303495" cy="440759"/>
          </a:xfrm>
          <a:prstGeom prst="rect">
            <a:avLst/>
          </a:prstGeom>
        </p:spPr>
      </p:pic>
      <p:pic>
        <p:nvPicPr>
          <p:cNvPr id="2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B53F25-40BF-4E3B-9E64-C70D7899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20000">
            <a:off x="6958566" y="3027078"/>
            <a:ext cx="293056" cy="957458"/>
          </a:xfrm>
          <a:prstGeom prst="rect">
            <a:avLst/>
          </a:prstGeom>
        </p:spPr>
      </p:pic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43BDDF1-01F5-44D9-B9EF-EE803399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22" y="1204456"/>
            <a:ext cx="1482300" cy="2138116"/>
          </a:xfrm>
          <a:prstGeom prst="rect">
            <a:avLst/>
          </a:prstGeom>
        </p:spPr>
      </p:pic>
      <p:pic>
        <p:nvPicPr>
          <p:cNvPr id="2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D5E1000-35EF-4332-8B5D-C20C27CF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073" y="2999852"/>
            <a:ext cx="480949" cy="508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6405367" y="2306224"/>
            <a:ext cx="31920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i="1" dirty="0">
                <a:solidFill>
                  <a:srgbClr val="000000"/>
                </a:solidFill>
                <a:latin typeface="Cambria Math"/>
                <a:ea typeface="STXingkai"/>
              </a:rPr>
              <a:t>f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F7CA8B6-C369-4109-8C4C-392EDB02FA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RNN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213471-A103-463A-BC99-EDEC95FCF9FE}"/>
              </a:ext>
            </a:extLst>
          </p:cNvPr>
          <p:cNvSpPr/>
          <p:nvPr/>
        </p:nvSpPr>
        <p:spPr>
          <a:xfrm>
            <a:off x="-105246" y="2399370"/>
            <a:ext cx="6305550" cy="14416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r>
              <a:rPr lang="en-US" sz="4000" b="1" dirty="0">
                <a:solidFill>
                  <a:schemeClr val="bg1"/>
                </a:solidFill>
                <a:ea typeface="+mn-lt"/>
                <a:cs typeface="+mn-lt"/>
              </a:rPr>
              <a:t> = [h</a:t>
            </a:r>
            <a:r>
              <a:rPr lang="en-US" sz="4000" b="1" baseline="-25000" dirty="0">
                <a:solidFill>
                  <a:schemeClr val="bg1"/>
                </a:solidFill>
                <a:ea typeface="+mn-lt"/>
                <a:cs typeface="+mn-lt"/>
              </a:rPr>
              <a:t>11</a:t>
            </a:r>
            <a:r>
              <a:rPr lang="en-US" sz="4000" b="1">
                <a:solidFill>
                  <a:schemeClr val="bg1"/>
                </a:solidFill>
                <a:ea typeface="+mn-lt"/>
                <a:cs typeface="+mn-lt"/>
              </a:rPr>
              <a:t>, …, h</a:t>
            </a:r>
            <a:r>
              <a:rPr lang="en-US" sz="4000" b="1" baseline="-25000">
                <a:solidFill>
                  <a:schemeClr val="bg1"/>
                </a:solidFill>
                <a:ea typeface="+mn-lt"/>
                <a:cs typeface="+mn-lt"/>
              </a:rPr>
              <a:t>1z</a:t>
            </a:r>
            <a:r>
              <a:rPr lang="en-US" sz="4000" b="1">
                <a:solidFill>
                  <a:schemeClr val="bg1"/>
                </a:solidFill>
                <a:ea typeface="+mn-lt"/>
                <a:cs typeface="+mn-lt"/>
              </a:rPr>
              <a:t>]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  </a:t>
            </a:r>
            <a:r>
              <a:rPr lang="en-US" sz="4000" b="1" dirty="0">
                <a:solidFill>
                  <a:schemeClr val="tx1"/>
                </a:solidFill>
                <a:latin typeface="Franklin Gothic Book"/>
                <a:ea typeface="+mn-lt"/>
                <a:cs typeface="+mn-lt"/>
              </a:rPr>
              <a:t>    </a:t>
            </a:r>
            <a:r>
              <a:rPr lang="en-US" sz="4800" dirty="0">
                <a:solidFill>
                  <a:schemeClr val="tx1"/>
                </a:solidFill>
                <a:latin typeface="Cambria Math"/>
                <a:ea typeface="+mn-lt"/>
                <a:cs typeface="+mn-lt"/>
              </a:rPr>
              <a:t>× </a:t>
            </a:r>
            <a:r>
              <a:rPr lang="en-US" sz="4800" b="1" dirty="0">
                <a:solidFill>
                  <a:srgbClr val="00B0F0"/>
                </a:solidFill>
                <a:latin typeface="Cambria Math"/>
                <a:ea typeface="+mn-lt"/>
                <a:cs typeface="+mn-lt"/>
              </a:rPr>
              <a:t>W</a:t>
            </a:r>
            <a:endParaRPr lang="en-US" sz="4800">
              <a:solidFill>
                <a:srgbClr val="00B0F0"/>
              </a:solidFill>
              <a:latin typeface="Cambria Math"/>
              <a:ea typeface="+mn-lt"/>
              <a:cs typeface="+mn-lt"/>
            </a:endParaRP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8653FB4A-9B51-43B6-9DD6-9877F11C5726}"/>
              </a:ext>
            </a:extLst>
          </p:cNvPr>
          <p:cNvSpPr/>
          <p:nvPr/>
        </p:nvSpPr>
        <p:spPr>
          <a:xfrm>
            <a:off x="838454" y="3342640"/>
            <a:ext cx="6584950" cy="303530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ea typeface="+mn-lt"/>
                <a:cs typeface="+mn-lt"/>
              </a:rPr>
              <a:t>                                    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  </a:t>
            </a:r>
            <a:r>
              <a:rPr lang="en-US" sz="7200">
                <a:solidFill>
                  <a:schemeClr val="tx1"/>
                </a:solidFill>
                <a:ea typeface="+mn-lt"/>
                <a:cs typeface="+mn-lt"/>
              </a:rPr>
              <a:t>×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A8579-78EF-4238-A4FE-1C819F7E4DB8}"/>
              </a:ext>
            </a:extLst>
          </p:cNvPr>
          <p:cNvSpPr txBox="1"/>
          <p:nvPr/>
        </p:nvSpPr>
        <p:spPr>
          <a:xfrm>
            <a:off x="6281192" y="3679824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</a:p>
          <a:p>
            <a:endParaRPr lang="en-US" sz="7200" b="1" dirty="0">
              <a:latin typeface="Cambria Math"/>
              <a:ea typeface="STXingka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A1612-2CB4-40ED-A864-AEBCCFCF12F6}"/>
              </a:ext>
            </a:extLst>
          </p:cNvPr>
          <p:cNvSpPr txBox="1"/>
          <p:nvPr/>
        </p:nvSpPr>
        <p:spPr>
          <a:xfrm>
            <a:off x="8253870" y="1128689"/>
            <a:ext cx="17193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V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sz="7200" dirty="0">
                <a:ea typeface="+mn-lt"/>
                <a:cs typeface="+mn-lt"/>
              </a:rPr>
              <a:t>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3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rrow: Left-Right-Up 8">
            <a:extLst>
              <a:ext uri="{FF2B5EF4-FFF2-40B4-BE49-F238E27FC236}">
                <a16:creationId xmlns:a16="http://schemas.microsoft.com/office/drawing/2014/main" id="{6ED40AAF-A1B6-444B-9D94-8BBB1E768EE4}"/>
              </a:ext>
            </a:extLst>
          </p:cNvPr>
          <p:cNvSpPr/>
          <p:nvPr/>
        </p:nvSpPr>
        <p:spPr>
          <a:xfrm>
            <a:off x="6559422" y="959104"/>
            <a:ext cx="5067995" cy="2882900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   [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1z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]</a:t>
            </a:r>
          </a:p>
        </p:txBody>
      </p:sp>
      <p:pic>
        <p:nvPicPr>
          <p:cNvPr id="1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12B9587-C4B3-4252-B789-6A428153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26" y="3208619"/>
            <a:ext cx="303495" cy="440759"/>
          </a:xfrm>
          <a:prstGeom prst="rect">
            <a:avLst/>
          </a:prstGeom>
        </p:spPr>
      </p:pic>
      <p:pic>
        <p:nvPicPr>
          <p:cNvPr id="2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B53F25-40BF-4E3B-9E64-C70D7899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20000">
            <a:off x="6958566" y="3027078"/>
            <a:ext cx="293056" cy="957458"/>
          </a:xfrm>
          <a:prstGeom prst="rect">
            <a:avLst/>
          </a:prstGeom>
        </p:spPr>
      </p:pic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43BDDF1-01F5-44D9-B9EF-EE803399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22" y="1204456"/>
            <a:ext cx="1482300" cy="2138116"/>
          </a:xfrm>
          <a:prstGeom prst="rect">
            <a:avLst/>
          </a:prstGeom>
        </p:spPr>
      </p:pic>
      <p:pic>
        <p:nvPicPr>
          <p:cNvPr id="2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D5E1000-35EF-4332-8B5D-C20C27CF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073" y="2999852"/>
            <a:ext cx="480949" cy="508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6405367" y="2306224"/>
            <a:ext cx="31920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i="1" dirty="0">
                <a:solidFill>
                  <a:srgbClr val="000000"/>
                </a:solidFill>
                <a:latin typeface="Cambria Math"/>
                <a:ea typeface="STXingkai"/>
              </a:rPr>
              <a:t>f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F7CA8B6-C369-4109-8C4C-392EDB02FA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RNN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213471-A103-463A-BC99-EDEC95FCF9FE}"/>
              </a:ext>
            </a:extLst>
          </p:cNvPr>
          <p:cNvSpPr/>
          <p:nvPr/>
        </p:nvSpPr>
        <p:spPr>
          <a:xfrm>
            <a:off x="-105246" y="2399370"/>
            <a:ext cx="6305550" cy="14416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 = [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1z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  </a:t>
            </a:r>
            <a:r>
              <a:rPr lang="en-US" sz="4000" b="1" dirty="0">
                <a:solidFill>
                  <a:schemeClr val="tx1"/>
                </a:solidFill>
                <a:latin typeface="Franklin Gothic Book"/>
                <a:ea typeface="+mn-lt"/>
                <a:cs typeface="+mn-lt"/>
              </a:rPr>
              <a:t>    </a:t>
            </a:r>
            <a:r>
              <a:rPr lang="en-US" sz="4800" dirty="0">
                <a:solidFill>
                  <a:schemeClr val="tx1"/>
                </a:solidFill>
                <a:latin typeface="Cambria Math"/>
                <a:ea typeface="+mn-lt"/>
                <a:cs typeface="+mn-lt"/>
              </a:rPr>
              <a:t>× </a:t>
            </a:r>
            <a:r>
              <a:rPr lang="en-US" sz="4800" b="1" dirty="0">
                <a:solidFill>
                  <a:srgbClr val="00B0F0"/>
                </a:solidFill>
                <a:latin typeface="Cambria Math"/>
                <a:ea typeface="+mn-lt"/>
                <a:cs typeface="+mn-lt"/>
              </a:rPr>
              <a:t>W</a:t>
            </a:r>
            <a:endParaRPr lang="en-US" sz="4800">
              <a:solidFill>
                <a:srgbClr val="00B0F0"/>
              </a:solidFill>
              <a:latin typeface="Cambria Math"/>
              <a:ea typeface="+mn-lt"/>
              <a:cs typeface="+mn-lt"/>
            </a:endParaRP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8653FB4A-9B51-43B6-9DD6-9877F11C5726}"/>
              </a:ext>
            </a:extLst>
          </p:cNvPr>
          <p:cNvSpPr/>
          <p:nvPr/>
        </p:nvSpPr>
        <p:spPr>
          <a:xfrm>
            <a:off x="838454" y="3342640"/>
            <a:ext cx="6584950" cy="303530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ea typeface="+mn-lt"/>
                <a:cs typeface="+mn-lt"/>
              </a:rPr>
              <a:t>                                    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  </a:t>
            </a:r>
            <a:r>
              <a:rPr lang="en-US" sz="7200">
                <a:solidFill>
                  <a:schemeClr val="tx1"/>
                </a:solidFill>
                <a:ea typeface="+mn-lt"/>
                <a:cs typeface="+mn-lt"/>
              </a:rPr>
              <a:t>×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A8579-78EF-4238-A4FE-1C819F7E4DB8}"/>
              </a:ext>
            </a:extLst>
          </p:cNvPr>
          <p:cNvSpPr txBox="1"/>
          <p:nvPr/>
        </p:nvSpPr>
        <p:spPr>
          <a:xfrm>
            <a:off x="6281192" y="3679824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</a:p>
          <a:p>
            <a:endParaRPr lang="en-US" sz="7200" b="1" dirty="0">
              <a:latin typeface="Cambria Math"/>
              <a:ea typeface="STXingka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A1612-2CB4-40ED-A864-AEBCCFCF12F6}"/>
              </a:ext>
            </a:extLst>
          </p:cNvPr>
          <p:cNvSpPr txBox="1"/>
          <p:nvPr/>
        </p:nvSpPr>
        <p:spPr>
          <a:xfrm>
            <a:off x="8253870" y="1128689"/>
            <a:ext cx="17193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V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sz="7200" dirty="0">
                <a:ea typeface="+mn-lt"/>
                <a:cs typeface="+mn-lt"/>
              </a:rPr>
              <a:t>×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C4003-3A69-4B1D-97FC-31D1B14B50B5}"/>
              </a:ext>
            </a:extLst>
          </p:cNvPr>
          <p:cNvSpPr txBox="1"/>
          <p:nvPr/>
        </p:nvSpPr>
        <p:spPr>
          <a:xfrm>
            <a:off x="1566220" y="3957450"/>
            <a:ext cx="365133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 dirty="0">
                <a:solidFill>
                  <a:srgbClr val="00B0F0"/>
                </a:solidFill>
                <a:latin typeface="Cambria Math"/>
                <a:ea typeface="STXingkai"/>
              </a:rPr>
              <a:t>Re-apply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rrow: Left-Right-Up 8">
            <a:extLst>
              <a:ext uri="{FF2B5EF4-FFF2-40B4-BE49-F238E27FC236}">
                <a16:creationId xmlns:a16="http://schemas.microsoft.com/office/drawing/2014/main" id="{6ED40AAF-A1B6-444B-9D94-8BBB1E768EE4}"/>
              </a:ext>
            </a:extLst>
          </p:cNvPr>
          <p:cNvSpPr/>
          <p:nvPr/>
        </p:nvSpPr>
        <p:spPr>
          <a:xfrm>
            <a:off x="6559422" y="959104"/>
            <a:ext cx="5067995" cy="2882900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  </a:t>
            </a:r>
            <a:endParaRPr lang="en-US" sz="4000" b="1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1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12B9587-C4B3-4252-B789-6A428153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26" y="3208619"/>
            <a:ext cx="303495" cy="440759"/>
          </a:xfrm>
          <a:prstGeom prst="rect">
            <a:avLst/>
          </a:prstGeom>
        </p:spPr>
      </p:pic>
      <p:pic>
        <p:nvPicPr>
          <p:cNvPr id="2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B53F25-40BF-4E3B-9E64-C70D7899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20000">
            <a:off x="6958566" y="3027078"/>
            <a:ext cx="293056" cy="957458"/>
          </a:xfrm>
          <a:prstGeom prst="rect">
            <a:avLst/>
          </a:prstGeom>
        </p:spPr>
      </p:pic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43BDDF1-01F5-44D9-B9EF-EE803399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22" y="1204456"/>
            <a:ext cx="1482300" cy="2138116"/>
          </a:xfrm>
          <a:prstGeom prst="rect">
            <a:avLst/>
          </a:prstGeom>
        </p:spPr>
      </p:pic>
      <p:pic>
        <p:nvPicPr>
          <p:cNvPr id="2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D5E1000-35EF-4332-8B5D-C20C27CF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073" y="2999852"/>
            <a:ext cx="480949" cy="508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6405367" y="2306224"/>
            <a:ext cx="31920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i="1" dirty="0">
                <a:solidFill>
                  <a:srgbClr val="000000"/>
                </a:solidFill>
                <a:latin typeface="Cambria Math"/>
                <a:ea typeface="STXingkai"/>
              </a:rPr>
              <a:t>f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F7CA8B6-C369-4109-8C4C-392EDB02FA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RNN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213471-A103-463A-BC99-EDEC95FCF9FE}"/>
              </a:ext>
            </a:extLst>
          </p:cNvPr>
          <p:cNvSpPr/>
          <p:nvPr/>
        </p:nvSpPr>
        <p:spPr>
          <a:xfrm>
            <a:off x="-105246" y="2399370"/>
            <a:ext cx="6305550" cy="14416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 = [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1z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  </a:t>
            </a:r>
            <a:r>
              <a:rPr lang="en-US" sz="4000" b="1" dirty="0">
                <a:solidFill>
                  <a:schemeClr val="tx1"/>
                </a:solidFill>
                <a:latin typeface="Franklin Gothic Book"/>
                <a:ea typeface="+mn-lt"/>
                <a:cs typeface="+mn-lt"/>
              </a:rPr>
              <a:t>    </a:t>
            </a:r>
            <a:r>
              <a:rPr lang="en-US" sz="4800" dirty="0">
                <a:solidFill>
                  <a:schemeClr val="tx1"/>
                </a:solidFill>
                <a:latin typeface="Cambria Math"/>
                <a:ea typeface="+mn-lt"/>
                <a:cs typeface="+mn-lt"/>
              </a:rPr>
              <a:t>× </a:t>
            </a:r>
            <a:r>
              <a:rPr lang="en-US" sz="4800" b="1" dirty="0">
                <a:solidFill>
                  <a:srgbClr val="00B0F0"/>
                </a:solidFill>
                <a:latin typeface="Cambria Math"/>
                <a:ea typeface="+mn-lt"/>
                <a:cs typeface="+mn-lt"/>
              </a:rPr>
              <a:t>W</a:t>
            </a:r>
            <a:endParaRPr lang="en-US" sz="4800">
              <a:solidFill>
                <a:srgbClr val="00B0F0"/>
              </a:solidFill>
              <a:latin typeface="Cambria Math"/>
              <a:ea typeface="+mn-lt"/>
              <a:cs typeface="+mn-lt"/>
            </a:endParaRP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8653FB4A-9B51-43B6-9DD6-9877F11C5726}"/>
              </a:ext>
            </a:extLst>
          </p:cNvPr>
          <p:cNvSpPr/>
          <p:nvPr/>
        </p:nvSpPr>
        <p:spPr>
          <a:xfrm>
            <a:off x="838454" y="3342640"/>
            <a:ext cx="6584950" cy="303530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ea typeface="+mn-lt"/>
                <a:cs typeface="+mn-lt"/>
              </a:rPr>
              <a:t>                                    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  </a:t>
            </a:r>
            <a:r>
              <a:rPr lang="en-US" sz="7200">
                <a:solidFill>
                  <a:schemeClr val="tx1"/>
                </a:solidFill>
                <a:ea typeface="+mn-lt"/>
                <a:cs typeface="+mn-lt"/>
              </a:rPr>
              <a:t>×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A8579-78EF-4238-A4FE-1C819F7E4DB8}"/>
              </a:ext>
            </a:extLst>
          </p:cNvPr>
          <p:cNvSpPr txBox="1"/>
          <p:nvPr/>
        </p:nvSpPr>
        <p:spPr>
          <a:xfrm>
            <a:off x="6281192" y="3679824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</a:p>
          <a:p>
            <a:endParaRPr lang="en-US" sz="7200" b="1" dirty="0">
              <a:latin typeface="Cambria Math"/>
              <a:ea typeface="STXingka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A1612-2CB4-40ED-A864-AEBCCFCF12F6}"/>
              </a:ext>
            </a:extLst>
          </p:cNvPr>
          <p:cNvSpPr txBox="1"/>
          <p:nvPr/>
        </p:nvSpPr>
        <p:spPr>
          <a:xfrm>
            <a:off x="8253870" y="1128689"/>
            <a:ext cx="17193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V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sz="7200" dirty="0">
                <a:ea typeface="+mn-lt"/>
                <a:cs typeface="+mn-lt"/>
              </a:rPr>
              <a:t>×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C4003-3A69-4B1D-97FC-31D1B14B50B5}"/>
              </a:ext>
            </a:extLst>
          </p:cNvPr>
          <p:cNvSpPr txBox="1"/>
          <p:nvPr/>
        </p:nvSpPr>
        <p:spPr>
          <a:xfrm>
            <a:off x="1566220" y="3957450"/>
            <a:ext cx="365133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 dirty="0">
                <a:solidFill>
                  <a:srgbClr val="00B0F0"/>
                </a:solidFill>
                <a:latin typeface="Cambria Math"/>
                <a:ea typeface="STXingkai"/>
              </a:rPr>
              <a:t>Re-apply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0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rrow: Left-Right-Up 8">
            <a:extLst>
              <a:ext uri="{FF2B5EF4-FFF2-40B4-BE49-F238E27FC236}">
                <a16:creationId xmlns:a16="http://schemas.microsoft.com/office/drawing/2014/main" id="{6ED40AAF-A1B6-444B-9D94-8BBB1E768EE4}"/>
              </a:ext>
            </a:extLst>
          </p:cNvPr>
          <p:cNvSpPr/>
          <p:nvPr/>
        </p:nvSpPr>
        <p:spPr>
          <a:xfrm>
            <a:off x="6559422" y="959104"/>
            <a:ext cx="5067995" cy="2882900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   </a:t>
            </a:r>
          </a:p>
        </p:txBody>
      </p:sp>
      <p:pic>
        <p:nvPicPr>
          <p:cNvPr id="1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12B9587-C4B3-4252-B789-6A428153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26" y="3208619"/>
            <a:ext cx="303495" cy="440759"/>
          </a:xfrm>
          <a:prstGeom prst="rect">
            <a:avLst/>
          </a:prstGeom>
        </p:spPr>
      </p:pic>
      <p:pic>
        <p:nvPicPr>
          <p:cNvPr id="2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B53F25-40BF-4E3B-9E64-C70D7899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20000">
            <a:off x="6958566" y="3027078"/>
            <a:ext cx="293056" cy="957458"/>
          </a:xfrm>
          <a:prstGeom prst="rect">
            <a:avLst/>
          </a:prstGeom>
        </p:spPr>
      </p:pic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43BDDF1-01F5-44D9-B9EF-EE803399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22" y="1204456"/>
            <a:ext cx="1482300" cy="2138116"/>
          </a:xfrm>
          <a:prstGeom prst="rect">
            <a:avLst/>
          </a:prstGeom>
        </p:spPr>
      </p:pic>
      <p:pic>
        <p:nvPicPr>
          <p:cNvPr id="2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D5E1000-35EF-4332-8B5D-C20C27CF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073" y="2999852"/>
            <a:ext cx="480949" cy="508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6405367" y="2306224"/>
            <a:ext cx="31920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i="1" dirty="0">
                <a:solidFill>
                  <a:srgbClr val="000000"/>
                </a:solidFill>
                <a:latin typeface="Cambria Math"/>
                <a:ea typeface="STXingkai"/>
              </a:rPr>
              <a:t>f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F7CA8B6-C369-4109-8C4C-392EDB02FA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RNN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213471-A103-463A-BC99-EDEC95FCF9FE}"/>
              </a:ext>
            </a:extLst>
          </p:cNvPr>
          <p:cNvSpPr/>
          <p:nvPr/>
        </p:nvSpPr>
        <p:spPr>
          <a:xfrm>
            <a:off x="-105246" y="2399370"/>
            <a:ext cx="6305550" cy="14416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 = [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1z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  </a:t>
            </a:r>
            <a:r>
              <a:rPr lang="en-US" sz="4000" b="1" dirty="0">
                <a:solidFill>
                  <a:schemeClr val="tx1"/>
                </a:solidFill>
                <a:latin typeface="Franklin Gothic Book"/>
                <a:ea typeface="+mn-lt"/>
                <a:cs typeface="+mn-lt"/>
              </a:rPr>
              <a:t>    </a:t>
            </a:r>
            <a:r>
              <a:rPr lang="en-US" sz="4800" dirty="0">
                <a:solidFill>
                  <a:schemeClr val="tx1"/>
                </a:solidFill>
                <a:latin typeface="Cambria Math"/>
                <a:ea typeface="+mn-lt"/>
                <a:cs typeface="+mn-lt"/>
              </a:rPr>
              <a:t>× </a:t>
            </a:r>
            <a:r>
              <a:rPr lang="en-US" sz="4800" b="1" dirty="0">
                <a:solidFill>
                  <a:srgbClr val="00B0F0"/>
                </a:solidFill>
                <a:latin typeface="Cambria Math"/>
                <a:ea typeface="+mn-lt"/>
                <a:cs typeface="+mn-lt"/>
              </a:rPr>
              <a:t>W</a:t>
            </a:r>
            <a:endParaRPr lang="en-US" sz="4800">
              <a:solidFill>
                <a:srgbClr val="00B0F0"/>
              </a:solidFill>
              <a:latin typeface="Cambria Math"/>
              <a:ea typeface="+mn-lt"/>
              <a:cs typeface="+mn-lt"/>
            </a:endParaRP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8653FB4A-9B51-43B6-9DD6-9877F11C5726}"/>
              </a:ext>
            </a:extLst>
          </p:cNvPr>
          <p:cNvSpPr/>
          <p:nvPr/>
        </p:nvSpPr>
        <p:spPr>
          <a:xfrm>
            <a:off x="838454" y="3342640"/>
            <a:ext cx="6584950" cy="303530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2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 = [</a:t>
            </a:r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21</a:t>
            </a:r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, 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22</a:t>
            </a:r>
            <a:r>
              <a:rPr lang="en-US" sz="4000" b="1">
                <a:solidFill>
                  <a:srgbClr val="FF0000"/>
                </a:solidFill>
                <a:ea typeface="+mn-lt"/>
                <a:cs typeface="+mn-lt"/>
              </a:rPr>
              <a:t>, … , x</a:t>
            </a:r>
            <a:r>
              <a:rPr lang="en-US" sz="4000" b="1" baseline="-25000">
                <a:solidFill>
                  <a:srgbClr val="FF0000"/>
                </a:solidFill>
                <a:ea typeface="+mn-lt"/>
                <a:cs typeface="+mn-lt"/>
              </a:rPr>
              <a:t>2s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     </a:t>
            </a:r>
            <a:r>
              <a:rPr lang="en-US" sz="7200" dirty="0">
                <a:solidFill>
                  <a:schemeClr val="tx1"/>
                </a:solidFill>
                <a:ea typeface="+mn-lt"/>
                <a:cs typeface="+mn-lt"/>
              </a:rPr>
              <a:t>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A8579-78EF-4238-A4FE-1C819F7E4DB8}"/>
              </a:ext>
            </a:extLst>
          </p:cNvPr>
          <p:cNvSpPr txBox="1"/>
          <p:nvPr/>
        </p:nvSpPr>
        <p:spPr>
          <a:xfrm>
            <a:off x="6281192" y="3679824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</a:p>
          <a:p>
            <a:endParaRPr lang="en-US" sz="7200" b="1" dirty="0">
              <a:latin typeface="Cambria Math"/>
              <a:ea typeface="STXingka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A1612-2CB4-40ED-A864-AEBCCFCF12F6}"/>
              </a:ext>
            </a:extLst>
          </p:cNvPr>
          <p:cNvSpPr txBox="1"/>
          <p:nvPr/>
        </p:nvSpPr>
        <p:spPr>
          <a:xfrm>
            <a:off x="8253870" y="1128689"/>
            <a:ext cx="17193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V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sz="7200" dirty="0">
                <a:ea typeface="+mn-lt"/>
                <a:cs typeface="+mn-lt"/>
              </a:rPr>
              <a:t>×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C4003-3A69-4B1D-97FC-31D1B14B50B5}"/>
              </a:ext>
            </a:extLst>
          </p:cNvPr>
          <p:cNvSpPr txBox="1"/>
          <p:nvPr/>
        </p:nvSpPr>
        <p:spPr>
          <a:xfrm>
            <a:off x="1566220" y="3957450"/>
            <a:ext cx="365133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 dirty="0">
                <a:solidFill>
                  <a:srgbClr val="00B0F0"/>
                </a:solidFill>
                <a:latin typeface="Cambria Math"/>
                <a:ea typeface="STXingkai"/>
              </a:rPr>
              <a:t>Re-apply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F7BE9-3A77-496B-B47D-631FB2929F10}"/>
              </a:ext>
            </a:extLst>
          </p:cNvPr>
          <p:cNvSpPr txBox="1"/>
          <p:nvPr/>
        </p:nvSpPr>
        <p:spPr>
          <a:xfrm>
            <a:off x="7301759" y="5402152"/>
            <a:ext cx="486740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latin typeface="Cambria Math"/>
                <a:ea typeface="+mn-lt"/>
                <a:cs typeface="+mn-lt"/>
              </a:rPr>
              <a:t>f(</a:t>
            </a:r>
            <a:r>
              <a:rPr lang="en-US" sz="4800" b="1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  <a:r>
              <a:rPr lang="en-US" sz="4800" b="1">
                <a:solidFill>
                  <a:srgbClr val="FF0000"/>
                </a:solidFill>
                <a:latin typeface="Franklin Gothic Book"/>
                <a:ea typeface="STXingkai"/>
              </a:rPr>
              <a:t>x</a:t>
            </a:r>
            <a:r>
              <a:rPr lang="en-US" sz="4800" b="1" baseline="-25000">
                <a:solidFill>
                  <a:srgbClr val="FF0000"/>
                </a:solidFill>
                <a:latin typeface="Cambria Math"/>
                <a:ea typeface="STXingkai"/>
              </a:rPr>
              <a:t>2</a:t>
            </a:r>
            <a:r>
              <a:rPr lang="en-US" sz="4800" b="1">
                <a:latin typeface="Cambria Math"/>
                <a:ea typeface="STXingkai"/>
              </a:rPr>
              <a:t>+</a:t>
            </a:r>
            <a:r>
              <a:rPr lang="en-US" sz="4800" b="1">
                <a:solidFill>
                  <a:srgbClr val="00B0F0"/>
                </a:solidFill>
                <a:latin typeface="Cambria Math"/>
                <a:ea typeface="STXingkai"/>
              </a:rPr>
              <a:t>W</a:t>
            </a:r>
            <a:r>
              <a:rPr lang="en-US" sz="4800" b="1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</a:rPr>
              <a:t>h</a:t>
            </a:r>
            <a:r>
              <a:rPr lang="en-US" sz="4800" b="1" baseline="-25000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</a:rPr>
              <a:t>1</a:t>
            </a:r>
            <a:r>
              <a:rPr lang="en-US" sz="4800" b="1">
                <a:latin typeface="Cambria Math"/>
                <a:ea typeface="STXingkai"/>
              </a:rPr>
              <a:t>) </a:t>
            </a:r>
            <a:r>
              <a:rPr lang="en-US" sz="4800" b="1" dirty="0">
                <a:latin typeface="Cambria Math"/>
                <a:ea typeface="STXingkai"/>
              </a:rPr>
              <a:t>= 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</a:rPr>
              <a:t>h</a:t>
            </a:r>
            <a:r>
              <a:rPr lang="en-US" sz="48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</a:t>
            </a:r>
            <a:endParaRPr lang="en-US" sz="4800" b="1" baseline="-25000" dirty="0">
              <a:solidFill>
                <a:schemeClr val="accent2">
                  <a:lumMod val="75000"/>
                </a:schemeClr>
              </a:solidFill>
              <a:latin typeface="Cambria Math"/>
              <a:ea typeface="Cambria Math"/>
            </a:endParaRPr>
          </a:p>
          <a:p>
            <a:endParaRPr lang="en-US" sz="6000" b="1" dirty="0">
              <a:latin typeface="Cambria Math"/>
              <a:ea typeface="STXingkai"/>
            </a:endParaRPr>
          </a:p>
        </p:txBody>
      </p:sp>
    </p:spTree>
    <p:extLst>
      <p:ext uri="{BB962C8B-B14F-4D97-AF65-F5344CB8AC3E}">
        <p14:creationId xmlns:p14="http://schemas.microsoft.com/office/powerpoint/2010/main" val="3983557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rrow: Left-Right-Up 8">
            <a:extLst>
              <a:ext uri="{FF2B5EF4-FFF2-40B4-BE49-F238E27FC236}">
                <a16:creationId xmlns:a16="http://schemas.microsoft.com/office/drawing/2014/main" id="{6ED40AAF-A1B6-444B-9D94-8BBB1E768EE4}"/>
              </a:ext>
            </a:extLst>
          </p:cNvPr>
          <p:cNvSpPr/>
          <p:nvPr/>
        </p:nvSpPr>
        <p:spPr>
          <a:xfrm>
            <a:off x="6559422" y="959104"/>
            <a:ext cx="5067995" cy="2882900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   [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21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2z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</a:t>
            </a:r>
            <a:endParaRPr lang="en-US" sz="400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1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12B9587-C4B3-4252-B789-6A428153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26" y="3208619"/>
            <a:ext cx="303495" cy="440759"/>
          </a:xfrm>
          <a:prstGeom prst="rect">
            <a:avLst/>
          </a:prstGeom>
        </p:spPr>
      </p:pic>
      <p:pic>
        <p:nvPicPr>
          <p:cNvPr id="2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B53F25-40BF-4E3B-9E64-C70D7899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20000">
            <a:off x="6958566" y="3027078"/>
            <a:ext cx="293056" cy="957458"/>
          </a:xfrm>
          <a:prstGeom prst="rect">
            <a:avLst/>
          </a:prstGeom>
        </p:spPr>
      </p:pic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43BDDF1-01F5-44D9-B9EF-EE803399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22" y="1204456"/>
            <a:ext cx="1482300" cy="2138116"/>
          </a:xfrm>
          <a:prstGeom prst="rect">
            <a:avLst/>
          </a:prstGeom>
        </p:spPr>
      </p:pic>
      <p:pic>
        <p:nvPicPr>
          <p:cNvPr id="2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D5E1000-35EF-4332-8B5D-C20C27CF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073" y="2999852"/>
            <a:ext cx="480949" cy="508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6405367" y="2306224"/>
            <a:ext cx="31920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i="1" dirty="0">
                <a:solidFill>
                  <a:srgbClr val="000000"/>
                </a:solidFill>
                <a:latin typeface="Cambria Math"/>
                <a:ea typeface="STXingkai"/>
              </a:rPr>
              <a:t>f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F7CA8B6-C369-4109-8C4C-392EDB02FA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RNN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213471-A103-463A-BC99-EDEC95FCF9FE}"/>
              </a:ext>
            </a:extLst>
          </p:cNvPr>
          <p:cNvSpPr/>
          <p:nvPr/>
        </p:nvSpPr>
        <p:spPr>
          <a:xfrm>
            <a:off x="-105246" y="2399370"/>
            <a:ext cx="6305550" cy="14416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 = [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1z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  </a:t>
            </a:r>
            <a:r>
              <a:rPr lang="en-US" sz="4000" b="1" dirty="0">
                <a:solidFill>
                  <a:schemeClr val="tx1"/>
                </a:solidFill>
                <a:latin typeface="Franklin Gothic Book"/>
                <a:ea typeface="+mn-lt"/>
                <a:cs typeface="+mn-lt"/>
              </a:rPr>
              <a:t>    </a:t>
            </a:r>
            <a:r>
              <a:rPr lang="en-US" sz="4800" dirty="0">
                <a:solidFill>
                  <a:schemeClr val="tx1"/>
                </a:solidFill>
                <a:latin typeface="Cambria Math"/>
                <a:ea typeface="+mn-lt"/>
                <a:cs typeface="+mn-lt"/>
              </a:rPr>
              <a:t>× </a:t>
            </a:r>
            <a:r>
              <a:rPr lang="en-US" sz="4800" b="1" dirty="0">
                <a:solidFill>
                  <a:srgbClr val="00B0F0"/>
                </a:solidFill>
                <a:latin typeface="Cambria Math"/>
                <a:ea typeface="+mn-lt"/>
                <a:cs typeface="+mn-lt"/>
              </a:rPr>
              <a:t>W</a:t>
            </a:r>
            <a:endParaRPr lang="en-US" sz="4800">
              <a:solidFill>
                <a:srgbClr val="00B0F0"/>
              </a:solidFill>
              <a:latin typeface="Cambria Math"/>
              <a:ea typeface="+mn-lt"/>
              <a:cs typeface="+mn-lt"/>
            </a:endParaRP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8653FB4A-9B51-43B6-9DD6-9877F11C5726}"/>
              </a:ext>
            </a:extLst>
          </p:cNvPr>
          <p:cNvSpPr/>
          <p:nvPr/>
        </p:nvSpPr>
        <p:spPr>
          <a:xfrm>
            <a:off x="838454" y="3342640"/>
            <a:ext cx="6584950" cy="303530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2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 = [</a:t>
            </a:r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21</a:t>
            </a:r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, 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22</a:t>
            </a:r>
            <a:r>
              <a:rPr lang="en-US" sz="4000" b="1">
                <a:solidFill>
                  <a:srgbClr val="FF0000"/>
                </a:solidFill>
                <a:ea typeface="+mn-lt"/>
                <a:cs typeface="+mn-lt"/>
              </a:rPr>
              <a:t>, … , x</a:t>
            </a:r>
            <a:r>
              <a:rPr lang="en-US" sz="4000" b="1" baseline="-25000">
                <a:solidFill>
                  <a:srgbClr val="FF0000"/>
                </a:solidFill>
                <a:ea typeface="+mn-lt"/>
                <a:cs typeface="+mn-lt"/>
              </a:rPr>
              <a:t>2s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     </a:t>
            </a:r>
            <a:r>
              <a:rPr lang="en-US" sz="7200" dirty="0">
                <a:solidFill>
                  <a:schemeClr val="tx1"/>
                </a:solidFill>
                <a:ea typeface="+mn-lt"/>
                <a:cs typeface="+mn-lt"/>
              </a:rPr>
              <a:t>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A8579-78EF-4238-A4FE-1C819F7E4DB8}"/>
              </a:ext>
            </a:extLst>
          </p:cNvPr>
          <p:cNvSpPr txBox="1"/>
          <p:nvPr/>
        </p:nvSpPr>
        <p:spPr>
          <a:xfrm>
            <a:off x="6281192" y="3679824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</a:p>
          <a:p>
            <a:endParaRPr lang="en-US" sz="7200" b="1" dirty="0">
              <a:latin typeface="Cambria Math"/>
              <a:ea typeface="STXingka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A1612-2CB4-40ED-A864-AEBCCFCF12F6}"/>
              </a:ext>
            </a:extLst>
          </p:cNvPr>
          <p:cNvSpPr txBox="1"/>
          <p:nvPr/>
        </p:nvSpPr>
        <p:spPr>
          <a:xfrm>
            <a:off x="8253870" y="1128689"/>
            <a:ext cx="17193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V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sz="7200" dirty="0">
                <a:ea typeface="+mn-lt"/>
                <a:cs typeface="+mn-lt"/>
              </a:rPr>
              <a:t>×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C4003-3A69-4B1D-97FC-31D1B14B50B5}"/>
              </a:ext>
            </a:extLst>
          </p:cNvPr>
          <p:cNvSpPr txBox="1"/>
          <p:nvPr/>
        </p:nvSpPr>
        <p:spPr>
          <a:xfrm>
            <a:off x="1566220" y="3957450"/>
            <a:ext cx="365133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 dirty="0">
                <a:solidFill>
                  <a:srgbClr val="00B0F0"/>
                </a:solidFill>
                <a:latin typeface="Cambria Math"/>
                <a:ea typeface="STXingkai"/>
              </a:rPr>
              <a:t>Re-apply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F7BE9-3A77-496B-B47D-631FB2929F10}"/>
              </a:ext>
            </a:extLst>
          </p:cNvPr>
          <p:cNvSpPr txBox="1"/>
          <p:nvPr/>
        </p:nvSpPr>
        <p:spPr>
          <a:xfrm>
            <a:off x="7301759" y="5402152"/>
            <a:ext cx="486740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latin typeface="Cambria Math"/>
                <a:ea typeface="+mn-lt"/>
                <a:cs typeface="+mn-lt"/>
              </a:rPr>
              <a:t>f(</a:t>
            </a:r>
            <a:r>
              <a:rPr lang="en-US" sz="4800" b="1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  <a:r>
              <a:rPr lang="en-US" sz="4800" b="1">
                <a:solidFill>
                  <a:srgbClr val="FF0000"/>
                </a:solidFill>
                <a:latin typeface="Franklin Gothic Book"/>
                <a:ea typeface="STXingkai"/>
              </a:rPr>
              <a:t>x</a:t>
            </a:r>
            <a:r>
              <a:rPr lang="en-US" sz="4800" b="1" baseline="-25000">
                <a:solidFill>
                  <a:srgbClr val="FF0000"/>
                </a:solidFill>
                <a:latin typeface="Cambria Math"/>
                <a:ea typeface="STXingkai"/>
              </a:rPr>
              <a:t>2</a:t>
            </a:r>
            <a:r>
              <a:rPr lang="en-US" sz="4800" b="1">
                <a:latin typeface="Cambria Math"/>
                <a:ea typeface="STXingkai"/>
              </a:rPr>
              <a:t>+</a:t>
            </a:r>
            <a:r>
              <a:rPr lang="en-US" sz="4800" b="1">
                <a:solidFill>
                  <a:srgbClr val="00B0F0"/>
                </a:solidFill>
                <a:latin typeface="Cambria Math"/>
                <a:ea typeface="STXingkai"/>
              </a:rPr>
              <a:t>W</a:t>
            </a:r>
            <a:r>
              <a:rPr lang="en-US" sz="4800" b="1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</a:rPr>
              <a:t>h</a:t>
            </a:r>
            <a:r>
              <a:rPr lang="en-US" sz="4800" b="1" baseline="-25000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</a:rPr>
              <a:t>1</a:t>
            </a:r>
            <a:r>
              <a:rPr lang="en-US" sz="4800" b="1">
                <a:latin typeface="Cambria Math"/>
                <a:ea typeface="STXingkai"/>
              </a:rPr>
              <a:t>) </a:t>
            </a:r>
            <a:r>
              <a:rPr lang="en-US" sz="4800" b="1" dirty="0">
                <a:latin typeface="Cambria Math"/>
                <a:ea typeface="STXingkai"/>
              </a:rPr>
              <a:t>= 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</a:rPr>
              <a:t>h</a:t>
            </a:r>
            <a:r>
              <a:rPr lang="en-US" sz="48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</a:t>
            </a:r>
            <a:endParaRPr lang="en-US" sz="4800" b="1" baseline="-25000" dirty="0">
              <a:solidFill>
                <a:schemeClr val="accent2">
                  <a:lumMod val="75000"/>
                </a:schemeClr>
              </a:solidFill>
              <a:latin typeface="Cambria Math"/>
              <a:ea typeface="Cambria Math"/>
            </a:endParaRPr>
          </a:p>
          <a:p>
            <a:endParaRPr lang="en-US" sz="6000" b="1" dirty="0">
              <a:latin typeface="Cambria Math"/>
              <a:ea typeface="STXingkai"/>
            </a:endParaRPr>
          </a:p>
        </p:txBody>
      </p:sp>
    </p:spTree>
    <p:extLst>
      <p:ext uri="{BB962C8B-B14F-4D97-AF65-F5344CB8AC3E}">
        <p14:creationId xmlns:p14="http://schemas.microsoft.com/office/powerpoint/2010/main" val="776071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rrow: Left-Right-Up 8">
            <a:extLst>
              <a:ext uri="{FF2B5EF4-FFF2-40B4-BE49-F238E27FC236}">
                <a16:creationId xmlns:a16="http://schemas.microsoft.com/office/drawing/2014/main" id="{6ED40AAF-A1B6-444B-9D94-8BBB1E768EE4}"/>
              </a:ext>
            </a:extLst>
          </p:cNvPr>
          <p:cNvSpPr/>
          <p:nvPr/>
        </p:nvSpPr>
        <p:spPr>
          <a:xfrm>
            <a:off x="6559422" y="959104"/>
            <a:ext cx="5067995" cy="2882900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   [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21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2z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</a:t>
            </a:r>
            <a:endParaRPr lang="en-US" sz="400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1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12B9587-C4B3-4252-B789-6A428153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26" y="3208619"/>
            <a:ext cx="303495" cy="440759"/>
          </a:xfrm>
          <a:prstGeom prst="rect">
            <a:avLst/>
          </a:prstGeom>
        </p:spPr>
      </p:pic>
      <p:pic>
        <p:nvPicPr>
          <p:cNvPr id="2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B53F25-40BF-4E3B-9E64-C70D7899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20000">
            <a:off x="6958566" y="3027078"/>
            <a:ext cx="293056" cy="957458"/>
          </a:xfrm>
          <a:prstGeom prst="rect">
            <a:avLst/>
          </a:prstGeom>
        </p:spPr>
      </p:pic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43BDDF1-01F5-44D9-B9EF-EE803399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22" y="1204456"/>
            <a:ext cx="1482300" cy="2138116"/>
          </a:xfrm>
          <a:prstGeom prst="rect">
            <a:avLst/>
          </a:prstGeom>
        </p:spPr>
      </p:pic>
      <p:pic>
        <p:nvPicPr>
          <p:cNvPr id="2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D5E1000-35EF-4332-8B5D-C20C27CF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073" y="2999852"/>
            <a:ext cx="480949" cy="508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6405367" y="2306224"/>
            <a:ext cx="31920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i="1" dirty="0">
                <a:solidFill>
                  <a:srgbClr val="000000"/>
                </a:solidFill>
                <a:latin typeface="Cambria Math"/>
                <a:ea typeface="STXingkai"/>
              </a:rPr>
              <a:t>f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F7CA8B6-C369-4109-8C4C-392EDB02FA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RNN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213471-A103-463A-BC99-EDEC95FCF9FE}"/>
              </a:ext>
            </a:extLst>
          </p:cNvPr>
          <p:cNvSpPr/>
          <p:nvPr/>
        </p:nvSpPr>
        <p:spPr>
          <a:xfrm>
            <a:off x="-105246" y="2399370"/>
            <a:ext cx="6305550" cy="14416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 = [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1z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  </a:t>
            </a:r>
            <a:r>
              <a:rPr lang="en-US" sz="4000" b="1" dirty="0">
                <a:solidFill>
                  <a:schemeClr val="tx1"/>
                </a:solidFill>
                <a:latin typeface="Franklin Gothic Book"/>
                <a:ea typeface="+mn-lt"/>
                <a:cs typeface="+mn-lt"/>
              </a:rPr>
              <a:t>    </a:t>
            </a:r>
            <a:r>
              <a:rPr lang="en-US" sz="4800" dirty="0">
                <a:solidFill>
                  <a:schemeClr val="tx1"/>
                </a:solidFill>
                <a:latin typeface="Cambria Math"/>
                <a:ea typeface="+mn-lt"/>
                <a:cs typeface="+mn-lt"/>
              </a:rPr>
              <a:t>× </a:t>
            </a:r>
            <a:r>
              <a:rPr lang="en-US" sz="4800" b="1" dirty="0">
                <a:solidFill>
                  <a:srgbClr val="00B0F0"/>
                </a:solidFill>
                <a:latin typeface="Cambria Math"/>
                <a:ea typeface="+mn-lt"/>
                <a:cs typeface="+mn-lt"/>
              </a:rPr>
              <a:t>W</a:t>
            </a:r>
            <a:endParaRPr lang="en-US" sz="4800">
              <a:solidFill>
                <a:srgbClr val="00B0F0"/>
              </a:solidFill>
              <a:latin typeface="Cambria Math"/>
              <a:ea typeface="+mn-lt"/>
              <a:cs typeface="+mn-lt"/>
            </a:endParaRP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8653FB4A-9B51-43B6-9DD6-9877F11C5726}"/>
              </a:ext>
            </a:extLst>
          </p:cNvPr>
          <p:cNvSpPr/>
          <p:nvPr/>
        </p:nvSpPr>
        <p:spPr>
          <a:xfrm>
            <a:off x="838454" y="3342640"/>
            <a:ext cx="6584950" cy="303530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2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 = [</a:t>
            </a:r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21</a:t>
            </a:r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, 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22</a:t>
            </a:r>
            <a:r>
              <a:rPr lang="en-US" sz="4000" b="1">
                <a:solidFill>
                  <a:srgbClr val="FF0000"/>
                </a:solidFill>
                <a:ea typeface="+mn-lt"/>
                <a:cs typeface="+mn-lt"/>
              </a:rPr>
              <a:t>, … , x</a:t>
            </a:r>
            <a:r>
              <a:rPr lang="en-US" sz="4000" b="1" baseline="-25000">
                <a:solidFill>
                  <a:srgbClr val="FF0000"/>
                </a:solidFill>
                <a:ea typeface="+mn-lt"/>
                <a:cs typeface="+mn-lt"/>
              </a:rPr>
              <a:t>2s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     </a:t>
            </a:r>
            <a:r>
              <a:rPr lang="en-US" sz="7200" dirty="0">
                <a:solidFill>
                  <a:schemeClr val="tx1"/>
                </a:solidFill>
                <a:ea typeface="+mn-lt"/>
                <a:cs typeface="+mn-lt"/>
              </a:rPr>
              <a:t>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A8579-78EF-4238-A4FE-1C819F7E4DB8}"/>
              </a:ext>
            </a:extLst>
          </p:cNvPr>
          <p:cNvSpPr txBox="1"/>
          <p:nvPr/>
        </p:nvSpPr>
        <p:spPr>
          <a:xfrm>
            <a:off x="6281192" y="3679824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</a:p>
          <a:p>
            <a:endParaRPr lang="en-US" sz="7200" b="1" dirty="0">
              <a:latin typeface="Cambria Math"/>
              <a:ea typeface="STXingka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A1612-2CB4-40ED-A864-AEBCCFCF12F6}"/>
              </a:ext>
            </a:extLst>
          </p:cNvPr>
          <p:cNvSpPr txBox="1"/>
          <p:nvPr/>
        </p:nvSpPr>
        <p:spPr>
          <a:xfrm>
            <a:off x="8253870" y="1128689"/>
            <a:ext cx="17193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V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sz="7200" dirty="0">
                <a:ea typeface="+mn-lt"/>
                <a:cs typeface="+mn-lt"/>
              </a:rPr>
              <a:t>×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8D0CB-F299-4557-8D2A-F1A5DA2F6DA3}"/>
              </a:ext>
            </a:extLst>
          </p:cNvPr>
          <p:cNvSpPr txBox="1"/>
          <p:nvPr/>
        </p:nvSpPr>
        <p:spPr>
          <a:xfrm rot="20400000">
            <a:off x="6394537" y="481208"/>
            <a:ext cx="379747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800" b="1" baseline="-25000" dirty="0">
                <a:solidFill>
                  <a:srgbClr val="FF0000"/>
                </a:solidFill>
                <a:ea typeface="+mn-lt"/>
                <a:cs typeface="+mn-lt"/>
              </a:rPr>
              <a:t>3</a:t>
            </a:r>
            <a:r>
              <a:rPr lang="en-US" sz="4800" b="1" dirty="0">
                <a:solidFill>
                  <a:srgbClr val="FF0000"/>
                </a:solidFill>
                <a:ea typeface="+mn-lt"/>
                <a:cs typeface="+mn-lt"/>
              </a:rPr>
              <a:t> = Y</a:t>
            </a:r>
            <a:r>
              <a:rPr lang="en-US" sz="4800" b="1" baseline="-25000" dirty="0">
                <a:solidFill>
                  <a:srgbClr val="FF0000"/>
                </a:solidFill>
                <a:ea typeface="+mn-lt"/>
                <a:cs typeface="+mn-lt"/>
              </a:rPr>
              <a:t>3 </a:t>
            </a:r>
            <a:r>
              <a:rPr lang="en-US" sz="4800">
                <a:solidFill>
                  <a:srgbClr val="FF0000"/>
                </a:solidFill>
                <a:ea typeface="+mn-lt"/>
                <a:cs typeface="+mn-lt"/>
              </a:rPr>
              <a:t>≈ Y</a:t>
            </a:r>
            <a:r>
              <a:rPr lang="en-US" sz="4800" b="1" baseline="-25000">
                <a:solidFill>
                  <a:srgbClr val="FF0000"/>
                </a:solidFill>
                <a:ea typeface="+mn-lt"/>
                <a:cs typeface="+mn-lt"/>
              </a:rPr>
              <a:t>3 </a:t>
            </a:r>
            <a:r>
              <a:rPr lang="en-US" sz="480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4800" b="1" baseline="-2500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C4003-3A69-4B1D-97FC-31D1B14B50B5}"/>
              </a:ext>
            </a:extLst>
          </p:cNvPr>
          <p:cNvSpPr txBox="1"/>
          <p:nvPr/>
        </p:nvSpPr>
        <p:spPr>
          <a:xfrm>
            <a:off x="1566220" y="3957450"/>
            <a:ext cx="365133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 dirty="0">
                <a:solidFill>
                  <a:srgbClr val="00B0F0"/>
                </a:solidFill>
                <a:latin typeface="Cambria Math"/>
                <a:ea typeface="STXingkai"/>
              </a:rPr>
              <a:t>Re-apply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F7BE9-3A77-496B-B47D-631FB2929F10}"/>
              </a:ext>
            </a:extLst>
          </p:cNvPr>
          <p:cNvSpPr txBox="1"/>
          <p:nvPr/>
        </p:nvSpPr>
        <p:spPr>
          <a:xfrm>
            <a:off x="7301759" y="5402152"/>
            <a:ext cx="486740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latin typeface="Cambria Math"/>
                <a:ea typeface="+mn-lt"/>
                <a:cs typeface="+mn-lt"/>
              </a:rPr>
              <a:t>f(</a:t>
            </a:r>
            <a:r>
              <a:rPr lang="en-US" sz="4800" b="1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  <a:r>
              <a:rPr lang="en-US" sz="4800" b="1">
                <a:solidFill>
                  <a:srgbClr val="FF0000"/>
                </a:solidFill>
                <a:latin typeface="Franklin Gothic Book"/>
                <a:ea typeface="STXingkai"/>
              </a:rPr>
              <a:t>x</a:t>
            </a:r>
            <a:r>
              <a:rPr lang="en-US" sz="4800" b="1" baseline="-25000">
                <a:solidFill>
                  <a:srgbClr val="FF0000"/>
                </a:solidFill>
                <a:latin typeface="Cambria Math"/>
                <a:ea typeface="STXingkai"/>
              </a:rPr>
              <a:t>2</a:t>
            </a:r>
            <a:r>
              <a:rPr lang="en-US" sz="4800" b="1">
                <a:latin typeface="Cambria Math"/>
                <a:ea typeface="STXingkai"/>
              </a:rPr>
              <a:t>+</a:t>
            </a:r>
            <a:r>
              <a:rPr lang="en-US" sz="4800" b="1">
                <a:solidFill>
                  <a:srgbClr val="00B0F0"/>
                </a:solidFill>
                <a:latin typeface="Cambria Math"/>
                <a:ea typeface="STXingkai"/>
              </a:rPr>
              <a:t>W</a:t>
            </a:r>
            <a:r>
              <a:rPr lang="en-US" sz="4800" b="1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</a:rPr>
              <a:t>h</a:t>
            </a:r>
            <a:r>
              <a:rPr lang="en-US" sz="4800" b="1" baseline="-25000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</a:rPr>
              <a:t>1</a:t>
            </a:r>
            <a:r>
              <a:rPr lang="en-US" sz="4800" b="1">
                <a:latin typeface="Cambria Math"/>
                <a:ea typeface="STXingkai"/>
              </a:rPr>
              <a:t>) </a:t>
            </a:r>
            <a:r>
              <a:rPr lang="en-US" sz="4800" b="1" dirty="0">
                <a:latin typeface="Cambria Math"/>
                <a:ea typeface="STXingkai"/>
              </a:rPr>
              <a:t>= 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</a:rPr>
              <a:t>h</a:t>
            </a:r>
            <a:r>
              <a:rPr lang="en-US" sz="48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</a:t>
            </a:r>
            <a:endParaRPr lang="en-US" sz="4800" b="1" baseline="-25000" dirty="0">
              <a:solidFill>
                <a:schemeClr val="accent2">
                  <a:lumMod val="75000"/>
                </a:schemeClr>
              </a:solidFill>
              <a:latin typeface="Cambria Math"/>
              <a:ea typeface="Cambria Math"/>
            </a:endParaRPr>
          </a:p>
          <a:p>
            <a:endParaRPr lang="en-US" sz="6000" b="1" dirty="0">
              <a:latin typeface="Cambria Math"/>
              <a:ea typeface="STXingka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0A078-DFED-477F-9FA6-C765FFD6504E}"/>
              </a:ext>
            </a:extLst>
          </p:cNvPr>
          <p:cNvSpPr txBox="1"/>
          <p:nvPr/>
        </p:nvSpPr>
        <p:spPr>
          <a:xfrm rot="20400000">
            <a:off x="8598076" y="-405953"/>
            <a:ext cx="319204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10363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rrow: Left-Right-Up 8">
            <a:extLst>
              <a:ext uri="{FF2B5EF4-FFF2-40B4-BE49-F238E27FC236}">
                <a16:creationId xmlns:a16="http://schemas.microsoft.com/office/drawing/2014/main" id="{6ED40AAF-A1B6-444B-9D94-8BBB1E768EE4}"/>
              </a:ext>
            </a:extLst>
          </p:cNvPr>
          <p:cNvSpPr/>
          <p:nvPr/>
        </p:nvSpPr>
        <p:spPr>
          <a:xfrm>
            <a:off x="6559422" y="959104"/>
            <a:ext cx="5067995" cy="2882900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   [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2z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</a:t>
            </a:r>
            <a:endParaRPr lang="en-US" sz="400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1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12B9587-C4B3-4252-B789-6A428153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26" y="3208619"/>
            <a:ext cx="303495" cy="440759"/>
          </a:xfrm>
          <a:prstGeom prst="rect">
            <a:avLst/>
          </a:prstGeom>
        </p:spPr>
      </p:pic>
      <p:pic>
        <p:nvPicPr>
          <p:cNvPr id="2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B53F25-40BF-4E3B-9E64-C70D7899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20000">
            <a:off x="6958566" y="3027078"/>
            <a:ext cx="293056" cy="957458"/>
          </a:xfrm>
          <a:prstGeom prst="rect">
            <a:avLst/>
          </a:prstGeom>
        </p:spPr>
      </p:pic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43BDDF1-01F5-44D9-B9EF-EE803399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22" y="1204456"/>
            <a:ext cx="1482300" cy="2138116"/>
          </a:xfrm>
          <a:prstGeom prst="rect">
            <a:avLst/>
          </a:prstGeom>
        </p:spPr>
      </p:pic>
      <p:pic>
        <p:nvPicPr>
          <p:cNvPr id="2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D5E1000-35EF-4332-8B5D-C20C27CF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073" y="2999852"/>
            <a:ext cx="480949" cy="508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6405367" y="2306224"/>
            <a:ext cx="31920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i="1" dirty="0">
                <a:solidFill>
                  <a:srgbClr val="000000"/>
                </a:solidFill>
                <a:latin typeface="Cambria Math"/>
                <a:ea typeface="STXingkai"/>
              </a:rPr>
              <a:t>f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F7CA8B6-C369-4109-8C4C-392EDB02FA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RNN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213471-A103-463A-BC99-EDEC95FCF9FE}"/>
              </a:ext>
            </a:extLst>
          </p:cNvPr>
          <p:cNvSpPr/>
          <p:nvPr/>
        </p:nvSpPr>
        <p:spPr>
          <a:xfrm>
            <a:off x="-105246" y="2399370"/>
            <a:ext cx="6305550" cy="14416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bg1"/>
                </a:solidFill>
                <a:ea typeface="+mn-lt"/>
                <a:cs typeface="+mn-lt"/>
              </a:rPr>
              <a:t>2</a:t>
            </a:r>
            <a:r>
              <a:rPr lang="en-US" sz="4000" b="1" dirty="0">
                <a:solidFill>
                  <a:schemeClr val="bg1"/>
                </a:solidFill>
                <a:ea typeface="+mn-lt"/>
                <a:cs typeface="+mn-lt"/>
              </a:rPr>
              <a:t> = [h</a:t>
            </a:r>
            <a:r>
              <a:rPr lang="en-US" sz="4000" b="1" baseline="-25000" dirty="0">
                <a:solidFill>
                  <a:schemeClr val="bg1"/>
                </a:solidFill>
                <a:ea typeface="+mn-lt"/>
                <a:cs typeface="+mn-lt"/>
              </a:rPr>
              <a:t>21</a:t>
            </a:r>
            <a:r>
              <a:rPr lang="en-US" sz="4000" b="1">
                <a:solidFill>
                  <a:schemeClr val="bg1"/>
                </a:solidFill>
                <a:ea typeface="+mn-lt"/>
                <a:cs typeface="+mn-lt"/>
              </a:rPr>
              <a:t>, …, h</a:t>
            </a:r>
            <a:r>
              <a:rPr lang="en-US" sz="4000" b="1" baseline="-25000">
                <a:solidFill>
                  <a:schemeClr val="bg1"/>
                </a:solidFill>
                <a:ea typeface="+mn-lt"/>
                <a:cs typeface="+mn-lt"/>
              </a:rPr>
              <a:t>2z</a:t>
            </a:r>
            <a:r>
              <a:rPr lang="en-US" sz="4000" b="1">
                <a:solidFill>
                  <a:schemeClr val="bg1"/>
                </a:solidFill>
                <a:ea typeface="+mn-lt"/>
                <a:cs typeface="+mn-lt"/>
              </a:rPr>
              <a:t>] 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4000" b="1" dirty="0">
                <a:solidFill>
                  <a:schemeClr val="tx1"/>
                </a:solidFill>
                <a:latin typeface="Franklin Gothic Book"/>
                <a:ea typeface="+mn-lt"/>
                <a:cs typeface="+mn-lt"/>
              </a:rPr>
              <a:t>    </a:t>
            </a:r>
            <a:r>
              <a:rPr lang="en-US" sz="4800" dirty="0">
                <a:solidFill>
                  <a:schemeClr val="tx1"/>
                </a:solidFill>
                <a:latin typeface="Cambria Math"/>
                <a:ea typeface="+mn-lt"/>
                <a:cs typeface="+mn-lt"/>
              </a:rPr>
              <a:t>× </a:t>
            </a:r>
            <a:r>
              <a:rPr lang="en-US" sz="4800" b="1" dirty="0">
                <a:solidFill>
                  <a:srgbClr val="00B0F0"/>
                </a:solidFill>
                <a:latin typeface="Cambria Math"/>
                <a:ea typeface="+mn-lt"/>
                <a:cs typeface="+mn-lt"/>
              </a:rPr>
              <a:t>W</a:t>
            </a:r>
            <a:endParaRPr lang="en-US" sz="4800">
              <a:solidFill>
                <a:srgbClr val="00B0F0"/>
              </a:solidFill>
              <a:latin typeface="Cambria Math"/>
              <a:ea typeface="+mn-lt"/>
              <a:cs typeface="+mn-lt"/>
            </a:endParaRP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8653FB4A-9B51-43B6-9DD6-9877F11C5726}"/>
              </a:ext>
            </a:extLst>
          </p:cNvPr>
          <p:cNvSpPr/>
          <p:nvPr/>
        </p:nvSpPr>
        <p:spPr>
          <a:xfrm>
            <a:off x="838454" y="3342640"/>
            <a:ext cx="6584950" cy="303530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                                 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     </a:t>
            </a:r>
            <a:r>
              <a:rPr lang="en-US" sz="7200" dirty="0">
                <a:solidFill>
                  <a:schemeClr val="tx1"/>
                </a:solidFill>
                <a:ea typeface="+mn-lt"/>
                <a:cs typeface="+mn-lt"/>
              </a:rPr>
              <a:t>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A8579-78EF-4238-A4FE-1C819F7E4DB8}"/>
              </a:ext>
            </a:extLst>
          </p:cNvPr>
          <p:cNvSpPr txBox="1"/>
          <p:nvPr/>
        </p:nvSpPr>
        <p:spPr>
          <a:xfrm>
            <a:off x="6281192" y="3679824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</a:p>
          <a:p>
            <a:endParaRPr lang="en-US" sz="7200" b="1" dirty="0">
              <a:latin typeface="Cambria Math"/>
              <a:ea typeface="STXingka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A1612-2CB4-40ED-A864-AEBCCFCF12F6}"/>
              </a:ext>
            </a:extLst>
          </p:cNvPr>
          <p:cNvSpPr txBox="1"/>
          <p:nvPr/>
        </p:nvSpPr>
        <p:spPr>
          <a:xfrm>
            <a:off x="8253870" y="1128689"/>
            <a:ext cx="17193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V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sz="7200" dirty="0">
                <a:ea typeface="+mn-lt"/>
                <a:cs typeface="+mn-lt"/>
              </a:rPr>
              <a:t>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2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rrow: Left-Right-Up 8">
            <a:extLst>
              <a:ext uri="{FF2B5EF4-FFF2-40B4-BE49-F238E27FC236}">
                <a16:creationId xmlns:a16="http://schemas.microsoft.com/office/drawing/2014/main" id="{6ED40AAF-A1B6-444B-9D94-8BBB1E768EE4}"/>
              </a:ext>
            </a:extLst>
          </p:cNvPr>
          <p:cNvSpPr/>
          <p:nvPr/>
        </p:nvSpPr>
        <p:spPr>
          <a:xfrm>
            <a:off x="6559422" y="959104"/>
            <a:ext cx="5067995" cy="2882900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   [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2z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</a:t>
            </a:r>
            <a:endParaRPr lang="en-US" sz="400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1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12B9587-C4B3-4252-B789-6A428153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26" y="3208619"/>
            <a:ext cx="303495" cy="440759"/>
          </a:xfrm>
          <a:prstGeom prst="rect">
            <a:avLst/>
          </a:prstGeom>
        </p:spPr>
      </p:pic>
      <p:pic>
        <p:nvPicPr>
          <p:cNvPr id="2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B53F25-40BF-4E3B-9E64-C70D7899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20000">
            <a:off x="6958566" y="3027078"/>
            <a:ext cx="293056" cy="957458"/>
          </a:xfrm>
          <a:prstGeom prst="rect">
            <a:avLst/>
          </a:prstGeom>
        </p:spPr>
      </p:pic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43BDDF1-01F5-44D9-B9EF-EE803399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22" y="1204456"/>
            <a:ext cx="1482300" cy="2138116"/>
          </a:xfrm>
          <a:prstGeom prst="rect">
            <a:avLst/>
          </a:prstGeom>
        </p:spPr>
      </p:pic>
      <p:pic>
        <p:nvPicPr>
          <p:cNvPr id="2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D5E1000-35EF-4332-8B5D-C20C27CF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073" y="2999852"/>
            <a:ext cx="480949" cy="508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6405367" y="2306224"/>
            <a:ext cx="31920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i="1" dirty="0">
                <a:solidFill>
                  <a:srgbClr val="000000"/>
                </a:solidFill>
                <a:latin typeface="Cambria Math"/>
                <a:ea typeface="STXingkai"/>
              </a:rPr>
              <a:t>f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F7CA8B6-C369-4109-8C4C-392EDB02FA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RNN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213471-A103-463A-BC99-EDEC95FCF9FE}"/>
              </a:ext>
            </a:extLst>
          </p:cNvPr>
          <p:cNvSpPr/>
          <p:nvPr/>
        </p:nvSpPr>
        <p:spPr>
          <a:xfrm>
            <a:off x="-105246" y="2399370"/>
            <a:ext cx="6305550" cy="14416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 = [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2z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  </a:t>
            </a:r>
            <a:r>
              <a:rPr lang="en-US" sz="4000" b="1" dirty="0">
                <a:solidFill>
                  <a:schemeClr val="tx1"/>
                </a:solidFill>
                <a:latin typeface="Franklin Gothic Book"/>
                <a:ea typeface="+mn-lt"/>
                <a:cs typeface="+mn-lt"/>
              </a:rPr>
              <a:t>    </a:t>
            </a:r>
            <a:r>
              <a:rPr lang="en-US" sz="4800" dirty="0">
                <a:solidFill>
                  <a:schemeClr val="tx1"/>
                </a:solidFill>
                <a:latin typeface="Cambria Math"/>
                <a:ea typeface="+mn-lt"/>
                <a:cs typeface="+mn-lt"/>
              </a:rPr>
              <a:t>× </a:t>
            </a:r>
            <a:r>
              <a:rPr lang="en-US" sz="4800" b="1" dirty="0">
                <a:solidFill>
                  <a:srgbClr val="00B0F0"/>
                </a:solidFill>
                <a:latin typeface="Cambria Math"/>
                <a:ea typeface="+mn-lt"/>
                <a:cs typeface="+mn-lt"/>
              </a:rPr>
              <a:t>W</a:t>
            </a:r>
            <a:endParaRPr lang="en-US" sz="4800">
              <a:solidFill>
                <a:srgbClr val="00B0F0"/>
              </a:solidFill>
              <a:latin typeface="Cambria Math"/>
              <a:ea typeface="+mn-lt"/>
              <a:cs typeface="+mn-lt"/>
            </a:endParaRP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8653FB4A-9B51-43B6-9DD6-9877F11C5726}"/>
              </a:ext>
            </a:extLst>
          </p:cNvPr>
          <p:cNvSpPr/>
          <p:nvPr/>
        </p:nvSpPr>
        <p:spPr>
          <a:xfrm>
            <a:off x="838454" y="3342640"/>
            <a:ext cx="6584950" cy="303530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                                 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     </a:t>
            </a:r>
            <a:r>
              <a:rPr lang="en-US" sz="7200" dirty="0">
                <a:solidFill>
                  <a:schemeClr val="tx1"/>
                </a:solidFill>
                <a:ea typeface="+mn-lt"/>
                <a:cs typeface="+mn-lt"/>
              </a:rPr>
              <a:t>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A8579-78EF-4238-A4FE-1C819F7E4DB8}"/>
              </a:ext>
            </a:extLst>
          </p:cNvPr>
          <p:cNvSpPr txBox="1"/>
          <p:nvPr/>
        </p:nvSpPr>
        <p:spPr>
          <a:xfrm>
            <a:off x="6281192" y="3679824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</a:p>
          <a:p>
            <a:endParaRPr lang="en-US" sz="7200" b="1" dirty="0">
              <a:latin typeface="Cambria Math"/>
              <a:ea typeface="STXingka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A1612-2CB4-40ED-A864-AEBCCFCF12F6}"/>
              </a:ext>
            </a:extLst>
          </p:cNvPr>
          <p:cNvSpPr txBox="1"/>
          <p:nvPr/>
        </p:nvSpPr>
        <p:spPr>
          <a:xfrm>
            <a:off x="8253870" y="1128689"/>
            <a:ext cx="17193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V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sz="7200" dirty="0">
                <a:ea typeface="+mn-lt"/>
                <a:cs typeface="+mn-lt"/>
              </a:rPr>
              <a:t>×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C4003-3A69-4B1D-97FC-31D1B14B50B5}"/>
              </a:ext>
            </a:extLst>
          </p:cNvPr>
          <p:cNvSpPr txBox="1"/>
          <p:nvPr/>
        </p:nvSpPr>
        <p:spPr>
          <a:xfrm>
            <a:off x="1566220" y="3957450"/>
            <a:ext cx="365133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 dirty="0">
                <a:solidFill>
                  <a:srgbClr val="00B0F0"/>
                </a:solidFill>
                <a:latin typeface="Cambria Math"/>
                <a:ea typeface="STXingkai"/>
              </a:rPr>
              <a:t>Re-apply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96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rrow: Left-Right-Up 8">
            <a:extLst>
              <a:ext uri="{FF2B5EF4-FFF2-40B4-BE49-F238E27FC236}">
                <a16:creationId xmlns:a16="http://schemas.microsoft.com/office/drawing/2014/main" id="{6ED40AAF-A1B6-444B-9D94-8BBB1E768EE4}"/>
              </a:ext>
            </a:extLst>
          </p:cNvPr>
          <p:cNvSpPr/>
          <p:nvPr/>
        </p:nvSpPr>
        <p:spPr>
          <a:xfrm>
            <a:off x="6559422" y="959104"/>
            <a:ext cx="5067995" cy="2882900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1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12B9587-C4B3-4252-B789-6A428153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26" y="3208619"/>
            <a:ext cx="303495" cy="440759"/>
          </a:xfrm>
          <a:prstGeom prst="rect">
            <a:avLst/>
          </a:prstGeom>
        </p:spPr>
      </p:pic>
      <p:pic>
        <p:nvPicPr>
          <p:cNvPr id="2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B53F25-40BF-4E3B-9E64-C70D7899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20000">
            <a:off x="6958566" y="3027078"/>
            <a:ext cx="293056" cy="957458"/>
          </a:xfrm>
          <a:prstGeom prst="rect">
            <a:avLst/>
          </a:prstGeom>
        </p:spPr>
      </p:pic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43BDDF1-01F5-44D9-B9EF-EE803399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22" y="1204456"/>
            <a:ext cx="1482300" cy="2138116"/>
          </a:xfrm>
          <a:prstGeom prst="rect">
            <a:avLst/>
          </a:prstGeom>
        </p:spPr>
      </p:pic>
      <p:pic>
        <p:nvPicPr>
          <p:cNvPr id="2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D5E1000-35EF-4332-8B5D-C20C27CF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073" y="2999852"/>
            <a:ext cx="480949" cy="508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6405367" y="2306224"/>
            <a:ext cx="31920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i="1" dirty="0">
                <a:solidFill>
                  <a:srgbClr val="000000"/>
                </a:solidFill>
                <a:latin typeface="Cambria Math"/>
                <a:ea typeface="STXingkai"/>
              </a:rPr>
              <a:t>f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F7CA8B6-C369-4109-8C4C-392EDB02FA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RNN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213471-A103-463A-BC99-EDEC95FCF9FE}"/>
              </a:ext>
            </a:extLst>
          </p:cNvPr>
          <p:cNvSpPr/>
          <p:nvPr/>
        </p:nvSpPr>
        <p:spPr>
          <a:xfrm>
            <a:off x="-105246" y="2399370"/>
            <a:ext cx="6305550" cy="14416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 = [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2z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  </a:t>
            </a:r>
            <a:r>
              <a:rPr lang="en-US" sz="4000" b="1" dirty="0">
                <a:solidFill>
                  <a:schemeClr val="tx1"/>
                </a:solidFill>
                <a:latin typeface="Franklin Gothic Book"/>
                <a:ea typeface="+mn-lt"/>
                <a:cs typeface="+mn-lt"/>
              </a:rPr>
              <a:t>    </a:t>
            </a:r>
            <a:r>
              <a:rPr lang="en-US" sz="4800" dirty="0">
                <a:solidFill>
                  <a:schemeClr val="tx1"/>
                </a:solidFill>
                <a:latin typeface="Cambria Math"/>
                <a:ea typeface="+mn-lt"/>
                <a:cs typeface="+mn-lt"/>
              </a:rPr>
              <a:t>× </a:t>
            </a:r>
            <a:r>
              <a:rPr lang="en-US" sz="4800" b="1" dirty="0">
                <a:solidFill>
                  <a:srgbClr val="00B0F0"/>
                </a:solidFill>
                <a:latin typeface="Cambria Math"/>
                <a:ea typeface="+mn-lt"/>
                <a:cs typeface="+mn-lt"/>
              </a:rPr>
              <a:t>W</a:t>
            </a:r>
            <a:endParaRPr lang="en-US" sz="4800">
              <a:solidFill>
                <a:srgbClr val="00B0F0"/>
              </a:solidFill>
              <a:latin typeface="Cambria Math"/>
              <a:ea typeface="+mn-lt"/>
              <a:cs typeface="+mn-lt"/>
            </a:endParaRP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8653FB4A-9B51-43B6-9DD6-9877F11C5726}"/>
              </a:ext>
            </a:extLst>
          </p:cNvPr>
          <p:cNvSpPr/>
          <p:nvPr/>
        </p:nvSpPr>
        <p:spPr>
          <a:xfrm>
            <a:off x="838454" y="3342640"/>
            <a:ext cx="6584950" cy="303530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                                 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     </a:t>
            </a:r>
            <a:r>
              <a:rPr lang="en-US" sz="7200" dirty="0">
                <a:solidFill>
                  <a:schemeClr val="tx1"/>
                </a:solidFill>
                <a:ea typeface="+mn-lt"/>
                <a:cs typeface="+mn-lt"/>
              </a:rPr>
              <a:t>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A8579-78EF-4238-A4FE-1C819F7E4DB8}"/>
              </a:ext>
            </a:extLst>
          </p:cNvPr>
          <p:cNvSpPr txBox="1"/>
          <p:nvPr/>
        </p:nvSpPr>
        <p:spPr>
          <a:xfrm>
            <a:off x="6281192" y="3679824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</a:p>
          <a:p>
            <a:endParaRPr lang="en-US" sz="7200" b="1" dirty="0">
              <a:latin typeface="Cambria Math"/>
              <a:ea typeface="STXingka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A1612-2CB4-40ED-A864-AEBCCFCF12F6}"/>
              </a:ext>
            </a:extLst>
          </p:cNvPr>
          <p:cNvSpPr txBox="1"/>
          <p:nvPr/>
        </p:nvSpPr>
        <p:spPr>
          <a:xfrm>
            <a:off x="8253870" y="1128689"/>
            <a:ext cx="17193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V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sz="7200" dirty="0">
                <a:ea typeface="+mn-lt"/>
                <a:cs typeface="+mn-lt"/>
              </a:rPr>
              <a:t>×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C4003-3A69-4B1D-97FC-31D1B14B50B5}"/>
              </a:ext>
            </a:extLst>
          </p:cNvPr>
          <p:cNvSpPr txBox="1"/>
          <p:nvPr/>
        </p:nvSpPr>
        <p:spPr>
          <a:xfrm>
            <a:off x="1566220" y="3957450"/>
            <a:ext cx="365133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 dirty="0">
                <a:solidFill>
                  <a:srgbClr val="00B0F0"/>
                </a:solidFill>
                <a:latin typeface="Cambria Math"/>
                <a:ea typeface="STXingkai"/>
              </a:rPr>
              <a:t>Re-apply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51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rrow: Left-Right-Up 8">
            <a:extLst>
              <a:ext uri="{FF2B5EF4-FFF2-40B4-BE49-F238E27FC236}">
                <a16:creationId xmlns:a16="http://schemas.microsoft.com/office/drawing/2014/main" id="{6ED40AAF-A1B6-444B-9D94-8BBB1E768EE4}"/>
              </a:ext>
            </a:extLst>
          </p:cNvPr>
          <p:cNvSpPr/>
          <p:nvPr/>
        </p:nvSpPr>
        <p:spPr>
          <a:xfrm>
            <a:off x="6559422" y="959104"/>
            <a:ext cx="5067995" cy="2882900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4000" b="1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1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12B9587-C4B3-4252-B789-6A428153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26" y="3208619"/>
            <a:ext cx="303495" cy="440759"/>
          </a:xfrm>
          <a:prstGeom prst="rect">
            <a:avLst/>
          </a:prstGeom>
        </p:spPr>
      </p:pic>
      <p:pic>
        <p:nvPicPr>
          <p:cNvPr id="2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B53F25-40BF-4E3B-9E64-C70D7899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20000">
            <a:off x="6958566" y="3027078"/>
            <a:ext cx="293056" cy="957458"/>
          </a:xfrm>
          <a:prstGeom prst="rect">
            <a:avLst/>
          </a:prstGeom>
        </p:spPr>
      </p:pic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43BDDF1-01F5-44D9-B9EF-EE803399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22" y="1204456"/>
            <a:ext cx="1482300" cy="2138116"/>
          </a:xfrm>
          <a:prstGeom prst="rect">
            <a:avLst/>
          </a:prstGeom>
        </p:spPr>
      </p:pic>
      <p:pic>
        <p:nvPicPr>
          <p:cNvPr id="2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D5E1000-35EF-4332-8B5D-C20C27CF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073" y="2999852"/>
            <a:ext cx="480949" cy="508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6405367" y="2306224"/>
            <a:ext cx="31920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i="1" dirty="0">
                <a:solidFill>
                  <a:srgbClr val="000000"/>
                </a:solidFill>
                <a:latin typeface="Cambria Math"/>
                <a:ea typeface="STXingkai"/>
              </a:rPr>
              <a:t>f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F7CA8B6-C369-4109-8C4C-392EDB02FA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RNN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213471-A103-463A-BC99-EDEC95FCF9FE}"/>
              </a:ext>
            </a:extLst>
          </p:cNvPr>
          <p:cNvSpPr/>
          <p:nvPr/>
        </p:nvSpPr>
        <p:spPr>
          <a:xfrm>
            <a:off x="-105246" y="2399370"/>
            <a:ext cx="6305550" cy="14416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 = [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2z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  </a:t>
            </a:r>
            <a:r>
              <a:rPr lang="en-US" sz="4000" b="1" dirty="0">
                <a:solidFill>
                  <a:schemeClr val="tx1"/>
                </a:solidFill>
                <a:latin typeface="Franklin Gothic Book"/>
                <a:ea typeface="+mn-lt"/>
                <a:cs typeface="+mn-lt"/>
              </a:rPr>
              <a:t>    </a:t>
            </a:r>
            <a:r>
              <a:rPr lang="en-US" sz="4800" dirty="0">
                <a:solidFill>
                  <a:schemeClr val="tx1"/>
                </a:solidFill>
                <a:latin typeface="Cambria Math"/>
                <a:ea typeface="+mn-lt"/>
                <a:cs typeface="+mn-lt"/>
              </a:rPr>
              <a:t>× </a:t>
            </a:r>
            <a:r>
              <a:rPr lang="en-US" sz="4800" b="1" dirty="0">
                <a:solidFill>
                  <a:srgbClr val="00B0F0"/>
                </a:solidFill>
                <a:latin typeface="Cambria Math"/>
                <a:ea typeface="+mn-lt"/>
                <a:cs typeface="+mn-lt"/>
              </a:rPr>
              <a:t>W</a:t>
            </a:r>
            <a:endParaRPr lang="en-US" sz="4800">
              <a:solidFill>
                <a:srgbClr val="00B0F0"/>
              </a:solidFill>
              <a:latin typeface="Cambria Math"/>
              <a:ea typeface="+mn-lt"/>
              <a:cs typeface="+mn-lt"/>
            </a:endParaRP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8653FB4A-9B51-43B6-9DD6-9877F11C5726}"/>
              </a:ext>
            </a:extLst>
          </p:cNvPr>
          <p:cNvSpPr/>
          <p:nvPr/>
        </p:nvSpPr>
        <p:spPr>
          <a:xfrm>
            <a:off x="838454" y="3342640"/>
            <a:ext cx="6584950" cy="303530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000" b="1" baseline="-25000">
                <a:solidFill>
                  <a:srgbClr val="FF0000"/>
                </a:solidFill>
                <a:ea typeface="+mn-lt"/>
                <a:cs typeface="+mn-lt"/>
              </a:rPr>
              <a:t>3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 = [</a:t>
            </a:r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31</a:t>
            </a:r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, 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32</a:t>
            </a:r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, … , 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3s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]     </a:t>
            </a:r>
            <a:r>
              <a:rPr lang="en-US" sz="7200" dirty="0">
                <a:solidFill>
                  <a:schemeClr val="tx1"/>
                </a:solidFill>
                <a:ea typeface="+mn-lt"/>
                <a:cs typeface="+mn-lt"/>
              </a:rPr>
              <a:t>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A8579-78EF-4238-A4FE-1C819F7E4DB8}"/>
              </a:ext>
            </a:extLst>
          </p:cNvPr>
          <p:cNvSpPr txBox="1"/>
          <p:nvPr/>
        </p:nvSpPr>
        <p:spPr>
          <a:xfrm>
            <a:off x="6281192" y="3679824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</a:p>
          <a:p>
            <a:endParaRPr lang="en-US" sz="7200" b="1" dirty="0">
              <a:latin typeface="Cambria Math"/>
              <a:ea typeface="STXingka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A1612-2CB4-40ED-A864-AEBCCFCF12F6}"/>
              </a:ext>
            </a:extLst>
          </p:cNvPr>
          <p:cNvSpPr txBox="1"/>
          <p:nvPr/>
        </p:nvSpPr>
        <p:spPr>
          <a:xfrm>
            <a:off x="8253870" y="1128689"/>
            <a:ext cx="17193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V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sz="7200" dirty="0">
                <a:ea typeface="+mn-lt"/>
                <a:cs typeface="+mn-lt"/>
              </a:rPr>
              <a:t>×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C4003-3A69-4B1D-97FC-31D1B14B50B5}"/>
              </a:ext>
            </a:extLst>
          </p:cNvPr>
          <p:cNvSpPr txBox="1"/>
          <p:nvPr/>
        </p:nvSpPr>
        <p:spPr>
          <a:xfrm>
            <a:off x="1566220" y="3957450"/>
            <a:ext cx="365133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 dirty="0">
                <a:solidFill>
                  <a:srgbClr val="00B0F0"/>
                </a:solidFill>
                <a:latin typeface="Cambria Math"/>
                <a:ea typeface="STXingkai"/>
              </a:rPr>
              <a:t>Re-apply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F7BE9-3A77-496B-B47D-631FB2929F10}"/>
              </a:ext>
            </a:extLst>
          </p:cNvPr>
          <p:cNvSpPr txBox="1"/>
          <p:nvPr/>
        </p:nvSpPr>
        <p:spPr>
          <a:xfrm>
            <a:off x="7301759" y="5402152"/>
            <a:ext cx="486740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latin typeface="Cambria Math"/>
                <a:ea typeface="+mn-lt"/>
                <a:cs typeface="+mn-lt"/>
              </a:rPr>
              <a:t>f(</a:t>
            </a:r>
            <a:r>
              <a:rPr lang="en-US" sz="4800" b="1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  <a:r>
              <a:rPr lang="en-US" sz="4800" b="1">
                <a:solidFill>
                  <a:srgbClr val="FF0000"/>
                </a:solidFill>
                <a:latin typeface="Franklin Gothic Book"/>
                <a:ea typeface="STXingkai"/>
              </a:rPr>
              <a:t>x</a:t>
            </a:r>
            <a:r>
              <a:rPr lang="en-US" sz="4800" b="1" baseline="-25000">
                <a:solidFill>
                  <a:srgbClr val="FF0000"/>
                </a:solidFill>
                <a:latin typeface="Cambria Math"/>
                <a:ea typeface="STXingkai"/>
              </a:rPr>
              <a:t>3</a:t>
            </a:r>
            <a:r>
              <a:rPr lang="en-US" sz="4800" b="1">
                <a:latin typeface="Cambria Math"/>
                <a:ea typeface="STXingkai"/>
              </a:rPr>
              <a:t>+</a:t>
            </a:r>
            <a:r>
              <a:rPr lang="en-US" sz="4800" b="1">
                <a:solidFill>
                  <a:srgbClr val="00B0F0"/>
                </a:solidFill>
                <a:latin typeface="Cambria Math"/>
                <a:ea typeface="STXingkai"/>
              </a:rPr>
              <a:t>W</a:t>
            </a:r>
            <a:r>
              <a:rPr lang="en-US" sz="4800" b="1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</a:rPr>
              <a:t>h</a:t>
            </a:r>
            <a:r>
              <a:rPr lang="en-US" sz="4800" b="1" baseline="-25000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</a:rPr>
              <a:t>2</a:t>
            </a:r>
            <a:r>
              <a:rPr lang="en-US" sz="4800" b="1">
                <a:latin typeface="Cambria Math"/>
                <a:ea typeface="STXingkai"/>
              </a:rPr>
              <a:t>) </a:t>
            </a:r>
            <a:r>
              <a:rPr lang="en-US" sz="4800" b="1" dirty="0">
                <a:latin typeface="Cambria Math"/>
                <a:ea typeface="STXingkai"/>
              </a:rPr>
              <a:t>= 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</a:rPr>
              <a:t>h</a:t>
            </a:r>
            <a:r>
              <a:rPr lang="en-US" sz="48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3</a:t>
            </a:r>
            <a:endParaRPr lang="en-US" sz="4800" b="1" baseline="-25000" dirty="0">
              <a:solidFill>
                <a:schemeClr val="accent2">
                  <a:lumMod val="75000"/>
                </a:schemeClr>
              </a:solidFill>
              <a:latin typeface="Cambria Math"/>
              <a:ea typeface="Cambria Math"/>
            </a:endParaRPr>
          </a:p>
          <a:p>
            <a:endParaRPr lang="en-US" sz="6000" b="1" dirty="0">
              <a:latin typeface="Cambria Math"/>
              <a:ea typeface="STXingkai"/>
            </a:endParaRPr>
          </a:p>
        </p:txBody>
      </p:sp>
    </p:spTree>
    <p:extLst>
      <p:ext uri="{BB962C8B-B14F-4D97-AF65-F5344CB8AC3E}">
        <p14:creationId xmlns:p14="http://schemas.microsoft.com/office/powerpoint/2010/main" val="281057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2C8A-550B-472F-AE82-8B7F2586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F1A70E-4705-460E-B601-2B638058F1CB}"/>
              </a:ext>
            </a:extLst>
          </p:cNvPr>
          <p:cNvSpPr txBox="1">
            <a:spLocks/>
          </p:cNvSpPr>
          <p:nvPr/>
        </p:nvSpPr>
        <p:spPr>
          <a:xfrm>
            <a:off x="3676020" y="1428750"/>
            <a:ext cx="9601200" cy="104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4800" dirty="0">
                <a:ea typeface="+mn-lt"/>
                <a:cs typeface="+mn-lt"/>
              </a:rPr>
              <a:t>x</a:t>
            </a:r>
            <a:r>
              <a:rPr lang="en-US" sz="4800" baseline="-25000" dirty="0">
                <a:ea typeface="+mn-lt"/>
                <a:cs typeface="+mn-lt"/>
              </a:rPr>
              <a:t>1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2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3</a:t>
            </a:r>
            <a:r>
              <a:rPr lang="en-US" sz="4800" dirty="0">
                <a:ea typeface="+mn-lt"/>
                <a:cs typeface="+mn-lt"/>
              </a:rPr>
              <a:t>,…, x</a:t>
            </a:r>
            <a:r>
              <a:rPr lang="en-US" sz="4800" baseline="-25000" dirty="0">
                <a:ea typeface="+mn-lt"/>
                <a:cs typeface="+mn-lt"/>
              </a:rPr>
              <a:t>m-1</a:t>
            </a:r>
            <a:r>
              <a:rPr lang="en-US" sz="4800" dirty="0">
                <a:ea typeface="+mn-lt"/>
                <a:cs typeface="+mn-lt"/>
              </a:rPr>
              <a:t>, </a:t>
            </a:r>
            <a:r>
              <a:rPr lang="en-US" sz="4800" dirty="0" err="1">
                <a:ea typeface="+mn-lt"/>
                <a:cs typeface="+mn-lt"/>
              </a:rPr>
              <a:t>x</a:t>
            </a:r>
            <a:r>
              <a:rPr lang="en-US" sz="4800" baseline="-25000" dirty="0" err="1">
                <a:ea typeface="+mn-lt"/>
                <a:cs typeface="+mn-lt"/>
              </a:rPr>
              <a:t>m</a:t>
            </a:r>
            <a:r>
              <a:rPr lang="en-US" sz="4800" dirty="0">
                <a:ea typeface="+mn-lt"/>
                <a:cs typeface="+mn-lt"/>
              </a:rPr>
              <a:t>, </a:t>
            </a:r>
            <a:r>
              <a:rPr lang="en-US" sz="4800" i="1" dirty="0">
                <a:solidFill>
                  <a:srgbClr val="FF0000"/>
                </a:solidFill>
                <a:ea typeface="+mn-lt"/>
                <a:cs typeface="+mn-lt"/>
              </a:rPr>
              <a:t>Y</a:t>
            </a:r>
            <a:r>
              <a:rPr lang="en-US" sz="4800" i="1" baseline="-25000" dirty="0">
                <a:solidFill>
                  <a:srgbClr val="FF0000"/>
                </a:solidFill>
                <a:ea typeface="+mn-lt"/>
                <a:cs typeface="+mn-lt"/>
              </a:rPr>
              <a:t>m+1</a:t>
            </a:r>
            <a:endParaRPr lang="en-US" sz="4800" baseline="-2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559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rrow: Left-Right-Up 8">
            <a:extLst>
              <a:ext uri="{FF2B5EF4-FFF2-40B4-BE49-F238E27FC236}">
                <a16:creationId xmlns:a16="http://schemas.microsoft.com/office/drawing/2014/main" id="{6ED40AAF-A1B6-444B-9D94-8BBB1E768EE4}"/>
              </a:ext>
            </a:extLst>
          </p:cNvPr>
          <p:cNvSpPr/>
          <p:nvPr/>
        </p:nvSpPr>
        <p:spPr>
          <a:xfrm>
            <a:off x="6559422" y="959104"/>
            <a:ext cx="5067995" cy="2882900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   [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31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31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3z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</a:t>
            </a:r>
            <a:endParaRPr lang="en-US" sz="400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1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12B9587-C4B3-4252-B789-6A428153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26" y="3208619"/>
            <a:ext cx="303495" cy="440759"/>
          </a:xfrm>
          <a:prstGeom prst="rect">
            <a:avLst/>
          </a:prstGeom>
        </p:spPr>
      </p:pic>
      <p:pic>
        <p:nvPicPr>
          <p:cNvPr id="2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B53F25-40BF-4E3B-9E64-C70D7899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20000">
            <a:off x="6958566" y="3027078"/>
            <a:ext cx="293056" cy="957458"/>
          </a:xfrm>
          <a:prstGeom prst="rect">
            <a:avLst/>
          </a:prstGeom>
        </p:spPr>
      </p:pic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43BDDF1-01F5-44D9-B9EF-EE803399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22" y="1204456"/>
            <a:ext cx="1482300" cy="2138116"/>
          </a:xfrm>
          <a:prstGeom prst="rect">
            <a:avLst/>
          </a:prstGeom>
        </p:spPr>
      </p:pic>
      <p:pic>
        <p:nvPicPr>
          <p:cNvPr id="2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D5E1000-35EF-4332-8B5D-C20C27CF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073" y="2999852"/>
            <a:ext cx="480949" cy="508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6405367" y="2306224"/>
            <a:ext cx="31920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i="1" dirty="0">
                <a:solidFill>
                  <a:srgbClr val="000000"/>
                </a:solidFill>
                <a:latin typeface="Cambria Math"/>
                <a:ea typeface="STXingkai"/>
              </a:rPr>
              <a:t>f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F7CA8B6-C369-4109-8C4C-392EDB02FA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RNN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213471-A103-463A-BC99-EDEC95FCF9FE}"/>
              </a:ext>
            </a:extLst>
          </p:cNvPr>
          <p:cNvSpPr/>
          <p:nvPr/>
        </p:nvSpPr>
        <p:spPr>
          <a:xfrm>
            <a:off x="-105246" y="2399370"/>
            <a:ext cx="6305550" cy="14416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 = [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2z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  </a:t>
            </a:r>
            <a:r>
              <a:rPr lang="en-US" sz="4000" b="1" dirty="0">
                <a:solidFill>
                  <a:schemeClr val="tx1"/>
                </a:solidFill>
                <a:latin typeface="Franklin Gothic Book"/>
                <a:ea typeface="+mn-lt"/>
                <a:cs typeface="+mn-lt"/>
              </a:rPr>
              <a:t>    </a:t>
            </a:r>
            <a:r>
              <a:rPr lang="en-US" sz="4800" dirty="0">
                <a:solidFill>
                  <a:schemeClr val="tx1"/>
                </a:solidFill>
                <a:latin typeface="Cambria Math"/>
                <a:ea typeface="+mn-lt"/>
                <a:cs typeface="+mn-lt"/>
              </a:rPr>
              <a:t>× </a:t>
            </a:r>
            <a:r>
              <a:rPr lang="en-US" sz="4800" b="1" dirty="0">
                <a:solidFill>
                  <a:srgbClr val="00B0F0"/>
                </a:solidFill>
                <a:latin typeface="Cambria Math"/>
                <a:ea typeface="+mn-lt"/>
                <a:cs typeface="+mn-lt"/>
              </a:rPr>
              <a:t>W</a:t>
            </a:r>
            <a:endParaRPr lang="en-US" sz="4800">
              <a:solidFill>
                <a:srgbClr val="00B0F0"/>
              </a:solidFill>
              <a:latin typeface="Cambria Math"/>
              <a:ea typeface="+mn-lt"/>
              <a:cs typeface="+mn-lt"/>
            </a:endParaRP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8653FB4A-9B51-43B6-9DD6-9877F11C5726}"/>
              </a:ext>
            </a:extLst>
          </p:cNvPr>
          <p:cNvSpPr/>
          <p:nvPr/>
        </p:nvSpPr>
        <p:spPr>
          <a:xfrm>
            <a:off x="838454" y="3342640"/>
            <a:ext cx="6584950" cy="303530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000" b="1" baseline="-25000">
                <a:solidFill>
                  <a:srgbClr val="FF0000"/>
                </a:solidFill>
                <a:ea typeface="+mn-lt"/>
                <a:cs typeface="+mn-lt"/>
              </a:rPr>
              <a:t>3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 = [</a:t>
            </a:r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31</a:t>
            </a:r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, 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32</a:t>
            </a:r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, … , 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3s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]     </a:t>
            </a:r>
            <a:r>
              <a:rPr lang="en-US" sz="7200" dirty="0">
                <a:solidFill>
                  <a:schemeClr val="tx1"/>
                </a:solidFill>
                <a:ea typeface="+mn-lt"/>
                <a:cs typeface="+mn-lt"/>
              </a:rPr>
              <a:t>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A8579-78EF-4238-A4FE-1C819F7E4DB8}"/>
              </a:ext>
            </a:extLst>
          </p:cNvPr>
          <p:cNvSpPr txBox="1"/>
          <p:nvPr/>
        </p:nvSpPr>
        <p:spPr>
          <a:xfrm>
            <a:off x="6281192" y="3679824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</a:p>
          <a:p>
            <a:endParaRPr lang="en-US" sz="7200" b="1" dirty="0">
              <a:latin typeface="Cambria Math"/>
              <a:ea typeface="STXingka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A1612-2CB4-40ED-A864-AEBCCFCF12F6}"/>
              </a:ext>
            </a:extLst>
          </p:cNvPr>
          <p:cNvSpPr txBox="1"/>
          <p:nvPr/>
        </p:nvSpPr>
        <p:spPr>
          <a:xfrm>
            <a:off x="8253870" y="1128689"/>
            <a:ext cx="17193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V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sz="7200" dirty="0">
                <a:ea typeface="+mn-lt"/>
                <a:cs typeface="+mn-lt"/>
              </a:rPr>
              <a:t>×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C4003-3A69-4B1D-97FC-31D1B14B50B5}"/>
              </a:ext>
            </a:extLst>
          </p:cNvPr>
          <p:cNvSpPr txBox="1"/>
          <p:nvPr/>
        </p:nvSpPr>
        <p:spPr>
          <a:xfrm>
            <a:off x="1566220" y="3957450"/>
            <a:ext cx="365133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 dirty="0">
                <a:solidFill>
                  <a:srgbClr val="00B0F0"/>
                </a:solidFill>
                <a:latin typeface="Cambria Math"/>
                <a:ea typeface="STXingkai"/>
              </a:rPr>
              <a:t>Re-apply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F7BE9-3A77-496B-B47D-631FB2929F10}"/>
              </a:ext>
            </a:extLst>
          </p:cNvPr>
          <p:cNvSpPr txBox="1"/>
          <p:nvPr/>
        </p:nvSpPr>
        <p:spPr>
          <a:xfrm>
            <a:off x="7301759" y="5402152"/>
            <a:ext cx="486740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latin typeface="Cambria Math"/>
                <a:ea typeface="+mn-lt"/>
                <a:cs typeface="+mn-lt"/>
              </a:rPr>
              <a:t>f(</a:t>
            </a:r>
            <a:r>
              <a:rPr lang="en-US" sz="4800" b="1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  <a:r>
              <a:rPr lang="en-US" sz="4800" b="1">
                <a:solidFill>
                  <a:srgbClr val="FF0000"/>
                </a:solidFill>
                <a:latin typeface="Franklin Gothic Book"/>
                <a:ea typeface="STXingkai"/>
              </a:rPr>
              <a:t>x</a:t>
            </a:r>
            <a:r>
              <a:rPr lang="en-US" sz="4800" b="1" baseline="-25000">
                <a:solidFill>
                  <a:srgbClr val="FF0000"/>
                </a:solidFill>
                <a:latin typeface="Cambria Math"/>
                <a:ea typeface="STXingkai"/>
              </a:rPr>
              <a:t>3</a:t>
            </a:r>
            <a:r>
              <a:rPr lang="en-US" sz="4800" b="1">
                <a:latin typeface="Cambria Math"/>
                <a:ea typeface="STXingkai"/>
              </a:rPr>
              <a:t>+</a:t>
            </a:r>
            <a:r>
              <a:rPr lang="en-US" sz="4800" b="1">
                <a:solidFill>
                  <a:srgbClr val="00B0F0"/>
                </a:solidFill>
                <a:latin typeface="Cambria Math"/>
                <a:ea typeface="STXingkai"/>
              </a:rPr>
              <a:t>W</a:t>
            </a:r>
            <a:r>
              <a:rPr lang="en-US" sz="4800" b="1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</a:rPr>
              <a:t>h</a:t>
            </a:r>
            <a:r>
              <a:rPr lang="en-US" sz="4800" b="1" baseline="-25000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</a:rPr>
              <a:t>2</a:t>
            </a:r>
            <a:r>
              <a:rPr lang="en-US" sz="4800" b="1">
                <a:latin typeface="Cambria Math"/>
                <a:ea typeface="STXingkai"/>
              </a:rPr>
              <a:t>) </a:t>
            </a:r>
            <a:r>
              <a:rPr lang="en-US" sz="4800" b="1" dirty="0">
                <a:latin typeface="Cambria Math"/>
                <a:ea typeface="STXingkai"/>
              </a:rPr>
              <a:t>= 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</a:rPr>
              <a:t>h</a:t>
            </a:r>
            <a:r>
              <a:rPr lang="en-US" sz="48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3</a:t>
            </a:r>
            <a:endParaRPr lang="en-US" sz="4800" b="1" baseline="-25000" dirty="0">
              <a:solidFill>
                <a:schemeClr val="accent2">
                  <a:lumMod val="75000"/>
                </a:schemeClr>
              </a:solidFill>
              <a:latin typeface="Cambria Math"/>
              <a:ea typeface="Cambria Math"/>
            </a:endParaRPr>
          </a:p>
          <a:p>
            <a:endParaRPr lang="en-US" sz="6000" b="1" dirty="0">
              <a:latin typeface="Cambria Math"/>
              <a:ea typeface="STXingkai"/>
            </a:endParaRPr>
          </a:p>
        </p:txBody>
      </p:sp>
    </p:spTree>
    <p:extLst>
      <p:ext uri="{BB962C8B-B14F-4D97-AF65-F5344CB8AC3E}">
        <p14:creationId xmlns:p14="http://schemas.microsoft.com/office/powerpoint/2010/main" val="3634034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rrow: Left-Right-Up 8">
            <a:extLst>
              <a:ext uri="{FF2B5EF4-FFF2-40B4-BE49-F238E27FC236}">
                <a16:creationId xmlns:a16="http://schemas.microsoft.com/office/drawing/2014/main" id="{6ED40AAF-A1B6-444B-9D94-8BBB1E768EE4}"/>
              </a:ext>
            </a:extLst>
          </p:cNvPr>
          <p:cNvSpPr/>
          <p:nvPr/>
        </p:nvSpPr>
        <p:spPr>
          <a:xfrm>
            <a:off x="6559422" y="959104"/>
            <a:ext cx="5067995" cy="2882900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   [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31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31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3z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</a:t>
            </a:r>
            <a:endParaRPr lang="en-US" sz="400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1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12B9587-C4B3-4252-B789-6A428153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26" y="3208619"/>
            <a:ext cx="303495" cy="440759"/>
          </a:xfrm>
          <a:prstGeom prst="rect">
            <a:avLst/>
          </a:prstGeom>
        </p:spPr>
      </p:pic>
      <p:pic>
        <p:nvPicPr>
          <p:cNvPr id="2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B53F25-40BF-4E3B-9E64-C70D7899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20000">
            <a:off x="6958566" y="3027078"/>
            <a:ext cx="293056" cy="957458"/>
          </a:xfrm>
          <a:prstGeom prst="rect">
            <a:avLst/>
          </a:prstGeom>
        </p:spPr>
      </p:pic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43BDDF1-01F5-44D9-B9EF-EE803399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22" y="1204456"/>
            <a:ext cx="1482300" cy="2138116"/>
          </a:xfrm>
          <a:prstGeom prst="rect">
            <a:avLst/>
          </a:prstGeom>
        </p:spPr>
      </p:pic>
      <p:pic>
        <p:nvPicPr>
          <p:cNvPr id="2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D5E1000-35EF-4332-8B5D-C20C27CF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073" y="2999852"/>
            <a:ext cx="480949" cy="508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6405367" y="2306224"/>
            <a:ext cx="31920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i="1" dirty="0">
                <a:solidFill>
                  <a:srgbClr val="000000"/>
                </a:solidFill>
                <a:latin typeface="Cambria Math"/>
                <a:ea typeface="STXingkai"/>
              </a:rPr>
              <a:t>f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F7CA8B6-C369-4109-8C4C-392EDB02FA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RNN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213471-A103-463A-BC99-EDEC95FCF9FE}"/>
              </a:ext>
            </a:extLst>
          </p:cNvPr>
          <p:cNvSpPr/>
          <p:nvPr/>
        </p:nvSpPr>
        <p:spPr>
          <a:xfrm>
            <a:off x="-105246" y="2399370"/>
            <a:ext cx="6305550" cy="14416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 = [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2z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  </a:t>
            </a:r>
            <a:r>
              <a:rPr lang="en-US" sz="4000" b="1" dirty="0">
                <a:solidFill>
                  <a:schemeClr val="tx1"/>
                </a:solidFill>
                <a:latin typeface="Franklin Gothic Book"/>
                <a:ea typeface="+mn-lt"/>
                <a:cs typeface="+mn-lt"/>
              </a:rPr>
              <a:t>    </a:t>
            </a:r>
            <a:r>
              <a:rPr lang="en-US" sz="4800" dirty="0">
                <a:solidFill>
                  <a:schemeClr val="tx1"/>
                </a:solidFill>
                <a:latin typeface="Cambria Math"/>
                <a:ea typeface="+mn-lt"/>
                <a:cs typeface="+mn-lt"/>
              </a:rPr>
              <a:t>× </a:t>
            </a:r>
            <a:r>
              <a:rPr lang="en-US" sz="4800" b="1" dirty="0">
                <a:solidFill>
                  <a:srgbClr val="00B0F0"/>
                </a:solidFill>
                <a:latin typeface="Cambria Math"/>
                <a:ea typeface="+mn-lt"/>
                <a:cs typeface="+mn-lt"/>
              </a:rPr>
              <a:t>W</a:t>
            </a:r>
            <a:endParaRPr lang="en-US" sz="4800">
              <a:solidFill>
                <a:srgbClr val="00B0F0"/>
              </a:solidFill>
              <a:latin typeface="Cambria Math"/>
              <a:ea typeface="+mn-lt"/>
              <a:cs typeface="+mn-lt"/>
            </a:endParaRP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8653FB4A-9B51-43B6-9DD6-9877F11C5726}"/>
              </a:ext>
            </a:extLst>
          </p:cNvPr>
          <p:cNvSpPr/>
          <p:nvPr/>
        </p:nvSpPr>
        <p:spPr>
          <a:xfrm>
            <a:off x="838454" y="3342640"/>
            <a:ext cx="6584950" cy="303530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000" b="1" baseline="-25000">
                <a:solidFill>
                  <a:srgbClr val="FF0000"/>
                </a:solidFill>
                <a:ea typeface="+mn-lt"/>
                <a:cs typeface="+mn-lt"/>
              </a:rPr>
              <a:t>3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 = [</a:t>
            </a:r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31</a:t>
            </a:r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, 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32</a:t>
            </a:r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, … , 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3s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]     </a:t>
            </a:r>
            <a:r>
              <a:rPr lang="en-US" sz="7200" dirty="0">
                <a:solidFill>
                  <a:schemeClr val="tx1"/>
                </a:solidFill>
                <a:ea typeface="+mn-lt"/>
                <a:cs typeface="+mn-lt"/>
              </a:rPr>
              <a:t>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A8579-78EF-4238-A4FE-1C819F7E4DB8}"/>
              </a:ext>
            </a:extLst>
          </p:cNvPr>
          <p:cNvSpPr txBox="1"/>
          <p:nvPr/>
        </p:nvSpPr>
        <p:spPr>
          <a:xfrm>
            <a:off x="6281192" y="3679824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</a:p>
          <a:p>
            <a:endParaRPr lang="en-US" sz="7200" b="1" dirty="0">
              <a:latin typeface="Cambria Math"/>
              <a:ea typeface="STXingka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A1612-2CB4-40ED-A864-AEBCCFCF12F6}"/>
              </a:ext>
            </a:extLst>
          </p:cNvPr>
          <p:cNvSpPr txBox="1"/>
          <p:nvPr/>
        </p:nvSpPr>
        <p:spPr>
          <a:xfrm>
            <a:off x="8253870" y="1128689"/>
            <a:ext cx="17193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V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sz="7200" dirty="0">
                <a:ea typeface="+mn-lt"/>
                <a:cs typeface="+mn-lt"/>
              </a:rPr>
              <a:t>×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8D0CB-F299-4557-8D2A-F1A5DA2F6DA3}"/>
              </a:ext>
            </a:extLst>
          </p:cNvPr>
          <p:cNvSpPr txBox="1"/>
          <p:nvPr/>
        </p:nvSpPr>
        <p:spPr>
          <a:xfrm rot="20400000">
            <a:off x="6394537" y="481208"/>
            <a:ext cx="379747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800" b="1" baseline="-25000" dirty="0">
                <a:solidFill>
                  <a:srgbClr val="FF0000"/>
                </a:solidFill>
                <a:ea typeface="+mn-lt"/>
                <a:cs typeface="+mn-lt"/>
              </a:rPr>
              <a:t>4</a:t>
            </a:r>
            <a:r>
              <a:rPr lang="en-US" sz="4800" b="1" dirty="0">
                <a:solidFill>
                  <a:srgbClr val="FF0000"/>
                </a:solidFill>
                <a:ea typeface="+mn-lt"/>
                <a:cs typeface="+mn-lt"/>
              </a:rPr>
              <a:t> = Y</a:t>
            </a:r>
            <a:r>
              <a:rPr lang="en-US" sz="4800" b="1" baseline="-25000" dirty="0">
                <a:solidFill>
                  <a:srgbClr val="FF0000"/>
                </a:solidFill>
                <a:ea typeface="+mn-lt"/>
                <a:cs typeface="+mn-lt"/>
              </a:rPr>
              <a:t>4 </a:t>
            </a:r>
            <a:r>
              <a:rPr lang="en-US" sz="4800">
                <a:solidFill>
                  <a:srgbClr val="FF0000"/>
                </a:solidFill>
                <a:ea typeface="+mn-lt"/>
                <a:cs typeface="+mn-lt"/>
              </a:rPr>
              <a:t>≈ Y</a:t>
            </a:r>
            <a:r>
              <a:rPr lang="en-US" sz="4800" b="1" baseline="-25000">
                <a:solidFill>
                  <a:srgbClr val="FF0000"/>
                </a:solidFill>
                <a:ea typeface="+mn-lt"/>
                <a:cs typeface="+mn-lt"/>
              </a:rPr>
              <a:t>4 </a:t>
            </a:r>
            <a:r>
              <a:rPr lang="en-US" sz="48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4800" b="1" baseline="-25000" dirty="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C4003-3A69-4B1D-97FC-31D1B14B50B5}"/>
              </a:ext>
            </a:extLst>
          </p:cNvPr>
          <p:cNvSpPr txBox="1"/>
          <p:nvPr/>
        </p:nvSpPr>
        <p:spPr>
          <a:xfrm>
            <a:off x="1566220" y="3957450"/>
            <a:ext cx="365133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 dirty="0">
                <a:solidFill>
                  <a:srgbClr val="00B0F0"/>
                </a:solidFill>
                <a:latin typeface="Cambria Math"/>
                <a:ea typeface="STXingkai"/>
              </a:rPr>
              <a:t>Re-apply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F7BE9-3A77-496B-B47D-631FB2929F10}"/>
              </a:ext>
            </a:extLst>
          </p:cNvPr>
          <p:cNvSpPr txBox="1"/>
          <p:nvPr/>
        </p:nvSpPr>
        <p:spPr>
          <a:xfrm>
            <a:off x="7301759" y="5402152"/>
            <a:ext cx="486740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latin typeface="Cambria Math"/>
                <a:ea typeface="+mn-lt"/>
                <a:cs typeface="+mn-lt"/>
              </a:rPr>
              <a:t>f(</a:t>
            </a:r>
            <a:r>
              <a:rPr lang="en-US" sz="4800" b="1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  <a:r>
              <a:rPr lang="en-US" sz="4800" b="1">
                <a:solidFill>
                  <a:srgbClr val="FF0000"/>
                </a:solidFill>
                <a:latin typeface="Franklin Gothic Book"/>
                <a:ea typeface="STXingkai"/>
              </a:rPr>
              <a:t>x</a:t>
            </a:r>
            <a:r>
              <a:rPr lang="en-US" sz="4800" b="1" baseline="-25000">
                <a:solidFill>
                  <a:srgbClr val="FF0000"/>
                </a:solidFill>
                <a:latin typeface="Cambria Math"/>
                <a:ea typeface="STXingkai"/>
              </a:rPr>
              <a:t>3</a:t>
            </a:r>
            <a:r>
              <a:rPr lang="en-US" sz="4800" b="1">
                <a:latin typeface="Cambria Math"/>
                <a:ea typeface="STXingkai"/>
              </a:rPr>
              <a:t>+</a:t>
            </a:r>
            <a:r>
              <a:rPr lang="en-US" sz="4800" b="1">
                <a:solidFill>
                  <a:srgbClr val="00B0F0"/>
                </a:solidFill>
                <a:latin typeface="Cambria Math"/>
                <a:ea typeface="STXingkai"/>
              </a:rPr>
              <a:t>W</a:t>
            </a:r>
            <a:r>
              <a:rPr lang="en-US" sz="4800" b="1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</a:rPr>
              <a:t>h</a:t>
            </a:r>
            <a:r>
              <a:rPr lang="en-US" sz="4800" b="1" baseline="-25000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</a:rPr>
              <a:t>2</a:t>
            </a:r>
            <a:r>
              <a:rPr lang="en-US" sz="4800" b="1">
                <a:latin typeface="Cambria Math"/>
                <a:ea typeface="STXingkai"/>
              </a:rPr>
              <a:t>) </a:t>
            </a:r>
            <a:r>
              <a:rPr lang="en-US" sz="4800" b="1" dirty="0">
                <a:latin typeface="Cambria Math"/>
                <a:ea typeface="STXingkai"/>
              </a:rPr>
              <a:t>= 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</a:rPr>
              <a:t>h</a:t>
            </a:r>
            <a:r>
              <a:rPr lang="en-US" sz="48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3</a:t>
            </a:r>
            <a:endParaRPr lang="en-US" sz="4800" b="1" baseline="-25000" dirty="0">
              <a:solidFill>
                <a:schemeClr val="accent2">
                  <a:lumMod val="75000"/>
                </a:schemeClr>
              </a:solidFill>
              <a:latin typeface="Cambria Math"/>
              <a:ea typeface="Cambria Math"/>
            </a:endParaRPr>
          </a:p>
          <a:p>
            <a:endParaRPr lang="en-US" sz="6000" b="1" dirty="0">
              <a:latin typeface="Cambria Math"/>
              <a:ea typeface="STXingka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0A078-DFED-477F-9FA6-C765FFD6504E}"/>
              </a:ext>
            </a:extLst>
          </p:cNvPr>
          <p:cNvSpPr txBox="1"/>
          <p:nvPr/>
        </p:nvSpPr>
        <p:spPr>
          <a:xfrm rot="20400000">
            <a:off x="8598076" y="-405953"/>
            <a:ext cx="319204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1943880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rrow: Left-Right-Up 8">
            <a:extLst>
              <a:ext uri="{FF2B5EF4-FFF2-40B4-BE49-F238E27FC236}">
                <a16:creationId xmlns:a16="http://schemas.microsoft.com/office/drawing/2014/main" id="{6ED40AAF-A1B6-444B-9D94-8BBB1E768EE4}"/>
              </a:ext>
            </a:extLst>
          </p:cNvPr>
          <p:cNvSpPr/>
          <p:nvPr/>
        </p:nvSpPr>
        <p:spPr>
          <a:xfrm>
            <a:off x="6559422" y="959104"/>
            <a:ext cx="5067995" cy="2882900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   [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41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41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4z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]</a:t>
            </a:r>
            <a:endParaRPr lang="en-US" sz="40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1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12B9587-C4B3-4252-B789-6A428153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26" y="3208619"/>
            <a:ext cx="303495" cy="440759"/>
          </a:xfrm>
          <a:prstGeom prst="rect">
            <a:avLst/>
          </a:prstGeom>
        </p:spPr>
      </p:pic>
      <p:pic>
        <p:nvPicPr>
          <p:cNvPr id="2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B53F25-40BF-4E3B-9E64-C70D7899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20000">
            <a:off x="6958566" y="3027078"/>
            <a:ext cx="293056" cy="957458"/>
          </a:xfrm>
          <a:prstGeom prst="rect">
            <a:avLst/>
          </a:prstGeom>
        </p:spPr>
      </p:pic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43BDDF1-01F5-44D9-B9EF-EE803399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22" y="1204456"/>
            <a:ext cx="1482300" cy="2138116"/>
          </a:xfrm>
          <a:prstGeom prst="rect">
            <a:avLst/>
          </a:prstGeom>
        </p:spPr>
      </p:pic>
      <p:pic>
        <p:nvPicPr>
          <p:cNvPr id="2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D5E1000-35EF-4332-8B5D-C20C27CF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073" y="2999852"/>
            <a:ext cx="480949" cy="508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6405367" y="2306224"/>
            <a:ext cx="31920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i="1" dirty="0">
                <a:solidFill>
                  <a:srgbClr val="000000"/>
                </a:solidFill>
                <a:latin typeface="Cambria Math"/>
                <a:ea typeface="STXingkai"/>
              </a:rPr>
              <a:t>f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F7CA8B6-C369-4109-8C4C-392EDB02FA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RNN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213471-A103-463A-BC99-EDEC95FCF9FE}"/>
              </a:ext>
            </a:extLst>
          </p:cNvPr>
          <p:cNvSpPr/>
          <p:nvPr/>
        </p:nvSpPr>
        <p:spPr>
          <a:xfrm>
            <a:off x="-105246" y="2399370"/>
            <a:ext cx="6305550" cy="14416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3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 = [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31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3z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  </a:t>
            </a:r>
            <a:r>
              <a:rPr lang="en-US" sz="4000" b="1" dirty="0">
                <a:solidFill>
                  <a:schemeClr val="tx1"/>
                </a:solidFill>
                <a:latin typeface="Franklin Gothic Book"/>
                <a:ea typeface="+mn-lt"/>
                <a:cs typeface="+mn-lt"/>
              </a:rPr>
              <a:t>    </a:t>
            </a:r>
            <a:r>
              <a:rPr lang="en-US" sz="4800" dirty="0">
                <a:solidFill>
                  <a:schemeClr val="tx1"/>
                </a:solidFill>
                <a:latin typeface="Cambria Math"/>
                <a:ea typeface="+mn-lt"/>
                <a:cs typeface="+mn-lt"/>
              </a:rPr>
              <a:t>× </a:t>
            </a:r>
            <a:r>
              <a:rPr lang="en-US" sz="4800" b="1" dirty="0">
                <a:solidFill>
                  <a:srgbClr val="00B0F0"/>
                </a:solidFill>
                <a:latin typeface="Cambria Math"/>
                <a:ea typeface="+mn-lt"/>
                <a:cs typeface="+mn-lt"/>
              </a:rPr>
              <a:t>W</a:t>
            </a:r>
            <a:endParaRPr lang="en-US" sz="4800">
              <a:solidFill>
                <a:srgbClr val="00B0F0"/>
              </a:solidFill>
              <a:latin typeface="Cambria Math"/>
              <a:ea typeface="+mn-lt"/>
              <a:cs typeface="+mn-lt"/>
            </a:endParaRP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8653FB4A-9B51-43B6-9DD6-9877F11C5726}"/>
              </a:ext>
            </a:extLst>
          </p:cNvPr>
          <p:cNvSpPr/>
          <p:nvPr/>
        </p:nvSpPr>
        <p:spPr>
          <a:xfrm>
            <a:off x="838454" y="3342640"/>
            <a:ext cx="6584950" cy="303530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4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 = [</a:t>
            </a:r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41</a:t>
            </a:r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, 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42</a:t>
            </a:r>
            <a:r>
              <a:rPr lang="en-US" sz="4000" b="1">
                <a:solidFill>
                  <a:srgbClr val="FF0000"/>
                </a:solidFill>
                <a:ea typeface="+mn-lt"/>
                <a:cs typeface="+mn-lt"/>
              </a:rPr>
              <a:t>, … , x</a:t>
            </a:r>
            <a:r>
              <a:rPr lang="en-US" sz="4000" b="1" baseline="-25000">
                <a:solidFill>
                  <a:srgbClr val="FF0000"/>
                </a:solidFill>
                <a:ea typeface="+mn-lt"/>
                <a:cs typeface="+mn-lt"/>
              </a:rPr>
              <a:t>4s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     </a:t>
            </a:r>
            <a:r>
              <a:rPr lang="en-US" sz="7200" dirty="0">
                <a:solidFill>
                  <a:schemeClr val="tx1"/>
                </a:solidFill>
                <a:ea typeface="+mn-lt"/>
                <a:cs typeface="+mn-lt"/>
              </a:rPr>
              <a:t>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A8579-78EF-4238-A4FE-1C819F7E4DB8}"/>
              </a:ext>
            </a:extLst>
          </p:cNvPr>
          <p:cNvSpPr txBox="1"/>
          <p:nvPr/>
        </p:nvSpPr>
        <p:spPr>
          <a:xfrm>
            <a:off x="6281192" y="3679824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</a:p>
          <a:p>
            <a:endParaRPr lang="en-US" sz="7200" b="1" dirty="0">
              <a:latin typeface="Cambria Math"/>
              <a:ea typeface="STXingka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A1612-2CB4-40ED-A864-AEBCCFCF12F6}"/>
              </a:ext>
            </a:extLst>
          </p:cNvPr>
          <p:cNvSpPr txBox="1"/>
          <p:nvPr/>
        </p:nvSpPr>
        <p:spPr>
          <a:xfrm>
            <a:off x="8253870" y="1128689"/>
            <a:ext cx="17193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V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sz="7200" dirty="0">
                <a:ea typeface="+mn-lt"/>
                <a:cs typeface="+mn-lt"/>
              </a:rPr>
              <a:t>×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8D0CB-F299-4557-8D2A-F1A5DA2F6DA3}"/>
              </a:ext>
            </a:extLst>
          </p:cNvPr>
          <p:cNvSpPr txBox="1"/>
          <p:nvPr/>
        </p:nvSpPr>
        <p:spPr>
          <a:xfrm rot="20400000">
            <a:off x="6394537" y="481208"/>
            <a:ext cx="379747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800" b="1" baseline="-25000" dirty="0">
                <a:solidFill>
                  <a:srgbClr val="FF0000"/>
                </a:solidFill>
                <a:ea typeface="+mn-lt"/>
                <a:cs typeface="+mn-lt"/>
              </a:rPr>
              <a:t>5</a:t>
            </a:r>
            <a:r>
              <a:rPr lang="en-US" sz="4800" b="1" dirty="0">
                <a:solidFill>
                  <a:srgbClr val="FF0000"/>
                </a:solidFill>
                <a:ea typeface="+mn-lt"/>
                <a:cs typeface="+mn-lt"/>
              </a:rPr>
              <a:t> = Y</a:t>
            </a:r>
            <a:r>
              <a:rPr lang="en-US" sz="4800" b="1" baseline="-25000" dirty="0">
                <a:solidFill>
                  <a:srgbClr val="FF0000"/>
                </a:solidFill>
                <a:ea typeface="+mn-lt"/>
                <a:cs typeface="+mn-lt"/>
              </a:rPr>
              <a:t>5 </a:t>
            </a:r>
            <a:r>
              <a:rPr lang="en-US" sz="4800">
                <a:solidFill>
                  <a:srgbClr val="FF0000"/>
                </a:solidFill>
                <a:ea typeface="+mn-lt"/>
                <a:cs typeface="+mn-lt"/>
              </a:rPr>
              <a:t>≈ Y</a:t>
            </a:r>
            <a:r>
              <a:rPr lang="en-US" sz="4800" b="1" baseline="-25000">
                <a:solidFill>
                  <a:srgbClr val="FF0000"/>
                </a:solidFill>
                <a:ea typeface="+mn-lt"/>
                <a:cs typeface="+mn-lt"/>
              </a:rPr>
              <a:t>5 </a:t>
            </a:r>
            <a:r>
              <a:rPr lang="en-US" sz="480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4800" b="1" baseline="-2500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C4003-3A69-4B1D-97FC-31D1B14B50B5}"/>
              </a:ext>
            </a:extLst>
          </p:cNvPr>
          <p:cNvSpPr txBox="1"/>
          <p:nvPr/>
        </p:nvSpPr>
        <p:spPr>
          <a:xfrm>
            <a:off x="670434" y="3957450"/>
            <a:ext cx="557087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00B0F0"/>
                </a:solidFill>
                <a:latin typeface="Cambria Math"/>
                <a:ea typeface="STXingkai"/>
              </a:rPr>
              <a:t>… and so on...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F7BE9-3A77-496B-B47D-631FB2929F10}"/>
              </a:ext>
            </a:extLst>
          </p:cNvPr>
          <p:cNvSpPr txBox="1"/>
          <p:nvPr/>
        </p:nvSpPr>
        <p:spPr>
          <a:xfrm>
            <a:off x="7301759" y="5402152"/>
            <a:ext cx="486740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latin typeface="Cambria Math"/>
                <a:ea typeface="+mn-lt"/>
                <a:cs typeface="+mn-lt"/>
              </a:rPr>
              <a:t>f(</a:t>
            </a:r>
            <a:r>
              <a:rPr lang="en-US" sz="4800" b="1" dirty="0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  <a:r>
              <a:rPr lang="en-US" sz="4800" b="1" dirty="0">
                <a:solidFill>
                  <a:srgbClr val="FF0000"/>
                </a:solidFill>
                <a:latin typeface="Franklin Gothic Book"/>
                <a:ea typeface="STXingkai"/>
              </a:rPr>
              <a:t>x</a:t>
            </a:r>
            <a:r>
              <a:rPr lang="en-US" sz="4800" b="1" baseline="-25000" dirty="0">
                <a:solidFill>
                  <a:srgbClr val="FF0000"/>
                </a:solidFill>
                <a:latin typeface="Cambria Math"/>
                <a:ea typeface="STXingkai"/>
              </a:rPr>
              <a:t>4</a:t>
            </a:r>
            <a:r>
              <a:rPr lang="en-US" sz="4800" b="1" dirty="0">
                <a:latin typeface="Cambria Math"/>
                <a:ea typeface="STXingkai"/>
              </a:rPr>
              <a:t>+</a:t>
            </a:r>
            <a:r>
              <a:rPr lang="en-US" sz="4800" b="1" dirty="0">
                <a:solidFill>
                  <a:srgbClr val="00B0F0"/>
                </a:solidFill>
                <a:latin typeface="Cambria Math"/>
                <a:ea typeface="STXingkai"/>
              </a:rPr>
              <a:t>W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</a:rPr>
              <a:t>h</a:t>
            </a:r>
            <a:r>
              <a:rPr lang="en-US" sz="4800" b="1" baseline="-25000" dirty="0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</a:rPr>
              <a:t>3</a:t>
            </a:r>
            <a:r>
              <a:rPr lang="en-US" sz="4800" b="1" dirty="0">
                <a:latin typeface="Cambria Math"/>
                <a:ea typeface="STXingkai"/>
              </a:rPr>
              <a:t>) </a:t>
            </a:r>
            <a:r>
              <a:rPr lang="en-US" sz="4800" b="1">
                <a:latin typeface="Cambria Math"/>
                <a:ea typeface="STXingkai"/>
              </a:rPr>
              <a:t>= </a:t>
            </a:r>
            <a:r>
              <a:rPr lang="en-US" sz="4800" b="1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</a:rPr>
              <a:t>h</a:t>
            </a:r>
            <a:r>
              <a:rPr lang="en-US" sz="4800" b="1" baseline="-25000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</a:rPr>
              <a:t>4</a:t>
            </a:r>
            <a:endParaRPr lang="en-US" sz="4800" b="1" baseline="-25000">
              <a:solidFill>
                <a:schemeClr val="accent2">
                  <a:lumMod val="75000"/>
                </a:schemeClr>
              </a:solidFill>
              <a:latin typeface="Franklin Gothic Book"/>
              <a:ea typeface="Cambria Math"/>
            </a:endParaRPr>
          </a:p>
          <a:p>
            <a:endParaRPr lang="en-US" sz="6000" b="1" dirty="0">
              <a:latin typeface="Cambria Math"/>
              <a:ea typeface="STXingka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0A078-DFED-477F-9FA6-C765FFD6504E}"/>
              </a:ext>
            </a:extLst>
          </p:cNvPr>
          <p:cNvSpPr txBox="1"/>
          <p:nvPr/>
        </p:nvSpPr>
        <p:spPr>
          <a:xfrm rot="20400000">
            <a:off x="8598076" y="-405953"/>
            <a:ext cx="319204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517626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rrow: Left-Right-Up 8">
            <a:extLst>
              <a:ext uri="{FF2B5EF4-FFF2-40B4-BE49-F238E27FC236}">
                <a16:creationId xmlns:a16="http://schemas.microsoft.com/office/drawing/2014/main" id="{6ED40AAF-A1B6-444B-9D94-8BBB1E768EE4}"/>
              </a:ext>
            </a:extLst>
          </p:cNvPr>
          <p:cNvSpPr/>
          <p:nvPr/>
        </p:nvSpPr>
        <p:spPr>
          <a:xfrm>
            <a:off x="6559422" y="959104"/>
            <a:ext cx="5067995" cy="2882900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   [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51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51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5z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</a:t>
            </a:r>
            <a:endParaRPr lang="en-US" sz="400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1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12B9587-C4B3-4252-B789-6A428153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26" y="3208619"/>
            <a:ext cx="303495" cy="440759"/>
          </a:xfrm>
          <a:prstGeom prst="rect">
            <a:avLst/>
          </a:prstGeom>
        </p:spPr>
      </p:pic>
      <p:pic>
        <p:nvPicPr>
          <p:cNvPr id="2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B53F25-40BF-4E3B-9E64-C70D7899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20000">
            <a:off x="6958566" y="3027078"/>
            <a:ext cx="293056" cy="957458"/>
          </a:xfrm>
          <a:prstGeom prst="rect">
            <a:avLst/>
          </a:prstGeom>
        </p:spPr>
      </p:pic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43BDDF1-01F5-44D9-B9EF-EE803399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22" y="1204456"/>
            <a:ext cx="1482300" cy="2138116"/>
          </a:xfrm>
          <a:prstGeom prst="rect">
            <a:avLst/>
          </a:prstGeom>
        </p:spPr>
      </p:pic>
      <p:pic>
        <p:nvPicPr>
          <p:cNvPr id="2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D5E1000-35EF-4332-8B5D-C20C27CF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073" y="2999852"/>
            <a:ext cx="480949" cy="508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6405367" y="2306224"/>
            <a:ext cx="31920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i="1" dirty="0">
                <a:solidFill>
                  <a:srgbClr val="000000"/>
                </a:solidFill>
                <a:latin typeface="Cambria Math"/>
                <a:ea typeface="STXingkai"/>
              </a:rPr>
              <a:t>f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F7CA8B6-C369-4109-8C4C-392EDB02FA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RNN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213471-A103-463A-BC99-EDEC95FCF9FE}"/>
              </a:ext>
            </a:extLst>
          </p:cNvPr>
          <p:cNvSpPr/>
          <p:nvPr/>
        </p:nvSpPr>
        <p:spPr>
          <a:xfrm>
            <a:off x="-105246" y="2399370"/>
            <a:ext cx="6305550" cy="14416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4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 = [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41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4z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  </a:t>
            </a:r>
            <a:r>
              <a:rPr lang="en-US" sz="4000" b="1" dirty="0">
                <a:solidFill>
                  <a:schemeClr val="tx1"/>
                </a:solidFill>
                <a:latin typeface="Franklin Gothic Book"/>
                <a:ea typeface="+mn-lt"/>
                <a:cs typeface="+mn-lt"/>
              </a:rPr>
              <a:t>    </a:t>
            </a:r>
            <a:r>
              <a:rPr lang="en-US" sz="4800" dirty="0">
                <a:solidFill>
                  <a:schemeClr val="tx1"/>
                </a:solidFill>
                <a:latin typeface="Cambria Math"/>
                <a:ea typeface="+mn-lt"/>
                <a:cs typeface="+mn-lt"/>
              </a:rPr>
              <a:t>× </a:t>
            </a:r>
            <a:r>
              <a:rPr lang="en-US" sz="4800" b="1" dirty="0">
                <a:solidFill>
                  <a:srgbClr val="00B0F0"/>
                </a:solidFill>
                <a:latin typeface="Cambria Math"/>
                <a:ea typeface="+mn-lt"/>
                <a:cs typeface="+mn-lt"/>
              </a:rPr>
              <a:t>W</a:t>
            </a:r>
            <a:endParaRPr lang="en-US" sz="4800">
              <a:solidFill>
                <a:srgbClr val="00B0F0"/>
              </a:solidFill>
              <a:latin typeface="Cambria Math"/>
              <a:ea typeface="+mn-lt"/>
              <a:cs typeface="+mn-lt"/>
            </a:endParaRP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8653FB4A-9B51-43B6-9DD6-9877F11C5726}"/>
              </a:ext>
            </a:extLst>
          </p:cNvPr>
          <p:cNvSpPr/>
          <p:nvPr/>
        </p:nvSpPr>
        <p:spPr>
          <a:xfrm>
            <a:off x="838454" y="3342640"/>
            <a:ext cx="6584950" cy="303530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5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 = [</a:t>
            </a:r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51</a:t>
            </a:r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, 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52</a:t>
            </a:r>
            <a:r>
              <a:rPr lang="en-US" sz="4000" b="1">
                <a:solidFill>
                  <a:srgbClr val="FF0000"/>
                </a:solidFill>
                <a:ea typeface="+mn-lt"/>
                <a:cs typeface="+mn-lt"/>
              </a:rPr>
              <a:t>, … , x</a:t>
            </a:r>
            <a:r>
              <a:rPr lang="en-US" sz="4000" b="1" baseline="-25000">
                <a:solidFill>
                  <a:srgbClr val="FF0000"/>
                </a:solidFill>
                <a:ea typeface="+mn-lt"/>
                <a:cs typeface="+mn-lt"/>
              </a:rPr>
              <a:t>5s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     </a:t>
            </a:r>
            <a:r>
              <a:rPr lang="en-US" sz="7200" dirty="0">
                <a:solidFill>
                  <a:schemeClr val="tx1"/>
                </a:solidFill>
                <a:ea typeface="+mn-lt"/>
                <a:cs typeface="+mn-lt"/>
              </a:rPr>
              <a:t>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A8579-78EF-4238-A4FE-1C819F7E4DB8}"/>
              </a:ext>
            </a:extLst>
          </p:cNvPr>
          <p:cNvSpPr txBox="1"/>
          <p:nvPr/>
        </p:nvSpPr>
        <p:spPr>
          <a:xfrm>
            <a:off x="6281192" y="3679824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</a:p>
          <a:p>
            <a:endParaRPr lang="en-US" sz="7200" b="1" dirty="0">
              <a:latin typeface="Cambria Math"/>
              <a:ea typeface="STXingka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A1612-2CB4-40ED-A864-AEBCCFCF12F6}"/>
              </a:ext>
            </a:extLst>
          </p:cNvPr>
          <p:cNvSpPr txBox="1"/>
          <p:nvPr/>
        </p:nvSpPr>
        <p:spPr>
          <a:xfrm>
            <a:off x="8253870" y="1128689"/>
            <a:ext cx="17193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V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sz="7200" dirty="0">
                <a:ea typeface="+mn-lt"/>
                <a:cs typeface="+mn-lt"/>
              </a:rPr>
              <a:t>×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8D0CB-F299-4557-8D2A-F1A5DA2F6DA3}"/>
              </a:ext>
            </a:extLst>
          </p:cNvPr>
          <p:cNvSpPr txBox="1"/>
          <p:nvPr/>
        </p:nvSpPr>
        <p:spPr>
          <a:xfrm rot="20400000">
            <a:off x="6394537" y="481208"/>
            <a:ext cx="379747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800" b="1" baseline="-25000" dirty="0">
                <a:solidFill>
                  <a:srgbClr val="FF0000"/>
                </a:solidFill>
                <a:ea typeface="+mn-lt"/>
                <a:cs typeface="+mn-lt"/>
              </a:rPr>
              <a:t>6</a:t>
            </a:r>
            <a:r>
              <a:rPr lang="en-US" sz="4800" b="1" dirty="0">
                <a:solidFill>
                  <a:srgbClr val="FF0000"/>
                </a:solidFill>
                <a:ea typeface="+mn-lt"/>
                <a:cs typeface="+mn-lt"/>
              </a:rPr>
              <a:t> = Y</a:t>
            </a:r>
            <a:r>
              <a:rPr lang="en-US" sz="4800" b="1" baseline="-25000" dirty="0">
                <a:solidFill>
                  <a:srgbClr val="FF0000"/>
                </a:solidFill>
                <a:ea typeface="+mn-lt"/>
                <a:cs typeface="+mn-lt"/>
              </a:rPr>
              <a:t>6 </a:t>
            </a:r>
            <a:r>
              <a:rPr lang="en-US" sz="4800">
                <a:solidFill>
                  <a:srgbClr val="FF0000"/>
                </a:solidFill>
                <a:ea typeface="+mn-lt"/>
                <a:cs typeface="+mn-lt"/>
              </a:rPr>
              <a:t>≈ Y</a:t>
            </a:r>
            <a:r>
              <a:rPr lang="en-US" sz="4800" b="1" baseline="-25000">
                <a:solidFill>
                  <a:srgbClr val="FF0000"/>
                </a:solidFill>
                <a:ea typeface="+mn-lt"/>
                <a:cs typeface="+mn-lt"/>
              </a:rPr>
              <a:t>6 </a:t>
            </a:r>
            <a:r>
              <a:rPr lang="en-US" sz="480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4800" b="1" baseline="-2500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C4003-3A69-4B1D-97FC-31D1B14B50B5}"/>
              </a:ext>
            </a:extLst>
          </p:cNvPr>
          <p:cNvSpPr txBox="1"/>
          <p:nvPr/>
        </p:nvSpPr>
        <p:spPr>
          <a:xfrm>
            <a:off x="670434" y="3957450"/>
            <a:ext cx="557087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00B0F0"/>
                </a:solidFill>
                <a:latin typeface="Cambria Math"/>
                <a:ea typeface="STXingkai"/>
              </a:rPr>
              <a:t>… and so on...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F7BE9-3A77-496B-B47D-631FB2929F10}"/>
              </a:ext>
            </a:extLst>
          </p:cNvPr>
          <p:cNvSpPr txBox="1"/>
          <p:nvPr/>
        </p:nvSpPr>
        <p:spPr>
          <a:xfrm>
            <a:off x="7301759" y="5402152"/>
            <a:ext cx="486740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latin typeface="Cambria Math"/>
                <a:ea typeface="+mn-lt"/>
                <a:cs typeface="+mn-lt"/>
              </a:rPr>
              <a:t>f(</a:t>
            </a:r>
            <a:r>
              <a:rPr lang="en-US" sz="4800" b="1" dirty="0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  <a:r>
              <a:rPr lang="en-US" sz="4800" b="1" dirty="0">
                <a:solidFill>
                  <a:srgbClr val="FF0000"/>
                </a:solidFill>
                <a:latin typeface="Franklin Gothic Book"/>
                <a:ea typeface="STXingkai"/>
              </a:rPr>
              <a:t>x</a:t>
            </a:r>
            <a:r>
              <a:rPr lang="en-US" sz="4800" b="1" baseline="-25000" dirty="0">
                <a:solidFill>
                  <a:srgbClr val="FF0000"/>
                </a:solidFill>
                <a:latin typeface="Cambria Math"/>
                <a:ea typeface="STXingkai"/>
              </a:rPr>
              <a:t>5</a:t>
            </a:r>
            <a:r>
              <a:rPr lang="en-US" sz="4800" b="1" dirty="0">
                <a:latin typeface="Cambria Math"/>
                <a:ea typeface="STXingkai"/>
              </a:rPr>
              <a:t>+</a:t>
            </a:r>
            <a:r>
              <a:rPr lang="en-US" sz="4800" b="1" dirty="0">
                <a:solidFill>
                  <a:srgbClr val="00B0F0"/>
                </a:solidFill>
                <a:latin typeface="Cambria Math"/>
                <a:ea typeface="STXingkai"/>
              </a:rPr>
              <a:t>W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</a:rPr>
              <a:t>h</a:t>
            </a:r>
            <a:r>
              <a:rPr lang="en-US" sz="4800" b="1" baseline="-25000" dirty="0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</a:rPr>
              <a:t>4</a:t>
            </a:r>
            <a:r>
              <a:rPr lang="en-US" sz="4800" b="1" dirty="0">
                <a:latin typeface="Cambria Math"/>
                <a:ea typeface="STXingkai"/>
              </a:rPr>
              <a:t>) </a:t>
            </a:r>
            <a:r>
              <a:rPr lang="en-US" sz="4800" b="1">
                <a:latin typeface="Cambria Math"/>
                <a:ea typeface="STXingkai"/>
              </a:rPr>
              <a:t>= </a:t>
            </a:r>
            <a:r>
              <a:rPr lang="en-US" sz="4800" b="1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</a:rPr>
              <a:t>h</a:t>
            </a:r>
            <a:r>
              <a:rPr lang="en-US" sz="48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5</a:t>
            </a:r>
            <a:endParaRPr lang="en-US" sz="4800" b="1" baseline="-25000" dirty="0">
              <a:solidFill>
                <a:schemeClr val="accent2">
                  <a:lumMod val="75000"/>
                </a:schemeClr>
              </a:solidFill>
              <a:latin typeface="Cambria Math"/>
              <a:ea typeface="Cambria Math"/>
            </a:endParaRPr>
          </a:p>
          <a:p>
            <a:endParaRPr lang="en-US" sz="6000" b="1" dirty="0">
              <a:latin typeface="Cambria Math"/>
              <a:ea typeface="STXingka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0A078-DFED-477F-9FA6-C765FFD6504E}"/>
              </a:ext>
            </a:extLst>
          </p:cNvPr>
          <p:cNvSpPr txBox="1"/>
          <p:nvPr/>
        </p:nvSpPr>
        <p:spPr>
          <a:xfrm rot="20400000">
            <a:off x="8598076" y="-405953"/>
            <a:ext cx="319204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26595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rrow: Left-Right-Up 8">
            <a:extLst>
              <a:ext uri="{FF2B5EF4-FFF2-40B4-BE49-F238E27FC236}">
                <a16:creationId xmlns:a16="http://schemas.microsoft.com/office/drawing/2014/main" id="{6ED40AAF-A1B6-444B-9D94-8BBB1E768EE4}"/>
              </a:ext>
            </a:extLst>
          </p:cNvPr>
          <p:cNvSpPr/>
          <p:nvPr/>
        </p:nvSpPr>
        <p:spPr>
          <a:xfrm>
            <a:off x="6559422" y="959104"/>
            <a:ext cx="5067995" cy="2882900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629F1-884F-4A0D-9D15-0B0A7E7281FD}"/>
              </a:ext>
            </a:extLst>
          </p:cNvPr>
          <p:cNvSpPr txBox="1"/>
          <p:nvPr/>
        </p:nvSpPr>
        <p:spPr>
          <a:xfrm>
            <a:off x="8277137" y="1128689"/>
            <a:ext cx="17193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V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sz="7200" dirty="0"/>
          </a:p>
        </p:txBody>
      </p:sp>
      <p:pic>
        <p:nvPicPr>
          <p:cNvPr id="1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12B9587-C4B3-4252-B789-6A428153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129" y="3208619"/>
            <a:ext cx="193892" cy="440759"/>
          </a:xfrm>
          <a:prstGeom prst="rect">
            <a:avLst/>
          </a:prstGeom>
        </p:spPr>
      </p:pic>
      <p:pic>
        <p:nvPicPr>
          <p:cNvPr id="2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B53F25-40BF-4E3B-9E64-C70D7899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20000">
            <a:off x="6958566" y="3027078"/>
            <a:ext cx="293056" cy="95745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3D21BEC-1DA2-4F3B-929F-11BAC5D5FB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RNN</a:t>
            </a:r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218144D4-1D42-4C74-A5A1-C40DDCCF68EF}"/>
              </a:ext>
            </a:extLst>
          </p:cNvPr>
          <p:cNvSpPr/>
          <p:nvPr/>
        </p:nvSpPr>
        <p:spPr>
          <a:xfrm>
            <a:off x="838454" y="3342640"/>
            <a:ext cx="6584950" cy="303530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7200" dirty="0">
              <a:solidFill>
                <a:schemeClr val="tx1"/>
              </a:solidFill>
            </a:endParaRPr>
          </a:p>
        </p:txBody>
      </p:sp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43BDDF1-01F5-44D9-B9EF-EE803399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442" y="929578"/>
            <a:ext cx="2857580" cy="2354516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94D8912F-E688-4EBB-82B9-659D06FB91B6}"/>
              </a:ext>
            </a:extLst>
          </p:cNvPr>
          <p:cNvSpPr/>
          <p:nvPr/>
        </p:nvSpPr>
        <p:spPr>
          <a:xfrm>
            <a:off x="-105246" y="2399370"/>
            <a:ext cx="6305550" cy="14416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6517D-670D-4980-BCFD-FEBAF38DEB2C}"/>
              </a:ext>
            </a:extLst>
          </p:cNvPr>
          <p:cNvSpPr txBox="1"/>
          <p:nvPr/>
        </p:nvSpPr>
        <p:spPr>
          <a:xfrm>
            <a:off x="6257924" y="3679824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</a:p>
          <a:p>
            <a:endParaRPr lang="en-US" sz="7200" b="1" dirty="0">
              <a:latin typeface="Cambria Math"/>
              <a:ea typeface="STXingka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54814A-4A32-42A5-8511-43C7915000C6}"/>
              </a:ext>
            </a:extLst>
          </p:cNvPr>
          <p:cNvSpPr txBox="1"/>
          <p:nvPr/>
        </p:nvSpPr>
        <p:spPr>
          <a:xfrm>
            <a:off x="4779495" y="5298385"/>
            <a:ext cx="707511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 b="1" dirty="0">
                <a:solidFill>
                  <a:srgbClr val="00B0F0"/>
                </a:solidFill>
                <a:latin typeface="Cambria Math"/>
                <a:ea typeface="STXingkai"/>
              </a:rPr>
              <a:t>Learn U, W, V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6ADE8-B1E2-422F-82C2-743B4D35F4A6}"/>
              </a:ext>
            </a:extLst>
          </p:cNvPr>
          <p:cNvSpPr txBox="1"/>
          <p:nvPr/>
        </p:nvSpPr>
        <p:spPr>
          <a:xfrm>
            <a:off x="5031657" y="2680109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rgbClr val="00B0F0"/>
                </a:solidFill>
                <a:latin typeface="Cambria Math"/>
                <a:ea typeface="Cambria Math"/>
              </a:rPr>
              <a:t>W</a:t>
            </a:r>
            <a:endParaRPr lang="en-US" sz="4800"/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5A559715-DB79-4C2F-899C-9AD8566E4A77}"/>
              </a:ext>
            </a:extLst>
          </p:cNvPr>
          <p:cNvSpPr txBox="1"/>
          <p:nvPr/>
        </p:nvSpPr>
        <p:spPr>
          <a:xfrm>
            <a:off x="836656" y="865898"/>
            <a:ext cx="9354716" cy="47089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dirty="0">
                <a:solidFill>
                  <a:srgbClr val="00B050"/>
                </a:solidFill>
                <a:latin typeface="Cambria Math"/>
                <a:ea typeface="+mn-lt"/>
                <a:cs typeface="+mn-lt"/>
              </a:rPr>
              <a:t>                      V predicts</a:t>
            </a:r>
            <a:endParaRPr lang="en-US" dirty="0">
              <a:solidFill>
                <a:srgbClr val="00B050"/>
              </a:solidFill>
              <a:latin typeface="Cambria Math"/>
              <a:ea typeface="Cambria Math"/>
            </a:endParaRPr>
          </a:p>
          <a:p>
            <a:endParaRPr lang="en-US" sz="6000" b="1" dirty="0">
              <a:solidFill>
                <a:srgbClr val="00B050"/>
              </a:solidFill>
              <a:latin typeface="Cambria Math"/>
              <a:ea typeface="STXingkai"/>
            </a:endParaRPr>
          </a:p>
          <a:p>
            <a:endParaRPr lang="en-US" sz="6000" b="1" dirty="0">
              <a:solidFill>
                <a:srgbClr val="00B050"/>
              </a:solidFill>
              <a:latin typeface="Cambria Math"/>
              <a:ea typeface="STXingkai"/>
            </a:endParaRPr>
          </a:p>
          <a:p>
            <a:r>
              <a:rPr lang="en-US" sz="6000" b="1" dirty="0">
                <a:solidFill>
                  <a:srgbClr val="00B050"/>
                </a:solidFill>
                <a:latin typeface="Cambria Math"/>
                <a:ea typeface="STXingkai"/>
              </a:rPr>
              <a:t>W and U                      </a:t>
            </a:r>
          </a:p>
          <a:p>
            <a:r>
              <a:rPr lang="en-US" sz="6000" b="1" dirty="0">
                <a:solidFill>
                  <a:srgbClr val="00B050"/>
                </a:solidFill>
                <a:latin typeface="Cambria Math"/>
                <a:ea typeface="STXingkai"/>
              </a:rPr>
              <a:t>update history</a:t>
            </a:r>
            <a:endParaRPr lang="en-US" dirty="0" err="1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6405367" y="2306224"/>
            <a:ext cx="31920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i="1" dirty="0">
                <a:solidFill>
                  <a:srgbClr val="000000"/>
                </a:solidFill>
                <a:latin typeface="Cambria Math"/>
                <a:ea typeface="STXingkai"/>
              </a:rPr>
              <a:t>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78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rrow: Left-Right-Up 8">
            <a:extLst>
              <a:ext uri="{FF2B5EF4-FFF2-40B4-BE49-F238E27FC236}">
                <a16:creationId xmlns:a16="http://schemas.microsoft.com/office/drawing/2014/main" id="{6ED40AAF-A1B6-444B-9D94-8BBB1E768EE4}"/>
              </a:ext>
            </a:extLst>
          </p:cNvPr>
          <p:cNvSpPr/>
          <p:nvPr/>
        </p:nvSpPr>
        <p:spPr>
          <a:xfrm>
            <a:off x="6559422" y="959104"/>
            <a:ext cx="5067995" cy="2882900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629F1-884F-4A0D-9D15-0B0A7E7281FD}"/>
              </a:ext>
            </a:extLst>
          </p:cNvPr>
          <p:cNvSpPr txBox="1"/>
          <p:nvPr/>
        </p:nvSpPr>
        <p:spPr>
          <a:xfrm>
            <a:off x="8277137" y="1128689"/>
            <a:ext cx="17193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V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sz="7200" dirty="0"/>
          </a:p>
        </p:txBody>
      </p:sp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43BDDF1-01F5-44D9-B9EF-EE803399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086" y="1183579"/>
            <a:ext cx="2914936" cy="2157869"/>
          </a:xfrm>
          <a:prstGeom prst="rect">
            <a:avLst/>
          </a:prstGeom>
        </p:spPr>
      </p:pic>
      <p:pic>
        <p:nvPicPr>
          <p:cNvPr id="1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12B9587-C4B3-4252-B789-6A428153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129" y="3208619"/>
            <a:ext cx="193892" cy="440759"/>
          </a:xfrm>
          <a:prstGeom prst="rect">
            <a:avLst/>
          </a:prstGeom>
        </p:spPr>
      </p:pic>
      <p:pic>
        <p:nvPicPr>
          <p:cNvPr id="2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B53F25-40BF-4E3B-9E64-C70D7899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20000">
            <a:off x="6958566" y="3027078"/>
            <a:ext cx="293056" cy="95745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3D21BEC-1DA2-4F3B-929F-11BAC5D5FB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RNN</a:t>
            </a:r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218144D4-1D42-4C74-A5A1-C40DDCCF68EF}"/>
              </a:ext>
            </a:extLst>
          </p:cNvPr>
          <p:cNvSpPr/>
          <p:nvPr/>
        </p:nvSpPr>
        <p:spPr>
          <a:xfrm>
            <a:off x="838454" y="3342640"/>
            <a:ext cx="6584950" cy="303530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4D8912F-E688-4EBB-82B9-659D06FB91B6}"/>
              </a:ext>
            </a:extLst>
          </p:cNvPr>
          <p:cNvSpPr/>
          <p:nvPr/>
        </p:nvSpPr>
        <p:spPr>
          <a:xfrm>
            <a:off x="-105246" y="2399370"/>
            <a:ext cx="6305550" cy="14416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6517D-670D-4980-BCFD-FEBAF38DEB2C}"/>
              </a:ext>
            </a:extLst>
          </p:cNvPr>
          <p:cNvSpPr txBox="1"/>
          <p:nvPr/>
        </p:nvSpPr>
        <p:spPr>
          <a:xfrm>
            <a:off x="6257924" y="3679824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</a:p>
          <a:p>
            <a:endParaRPr lang="en-US" sz="7200" b="1" dirty="0">
              <a:latin typeface="Cambria Math"/>
              <a:ea typeface="STXingka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54814A-4A32-42A5-8511-43C7915000C6}"/>
              </a:ext>
            </a:extLst>
          </p:cNvPr>
          <p:cNvSpPr txBox="1"/>
          <p:nvPr/>
        </p:nvSpPr>
        <p:spPr>
          <a:xfrm>
            <a:off x="1899910" y="506562"/>
            <a:ext cx="634442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 b="1" dirty="0">
                <a:solidFill>
                  <a:srgbClr val="FF0000"/>
                </a:solidFill>
                <a:latin typeface="Cambria Math"/>
                <a:ea typeface="Cambria Math"/>
              </a:rPr>
              <a:t>U, W, V </a:t>
            </a:r>
            <a:endParaRPr lang="en-US" sz="6000" dirty="0">
              <a:ea typeface="+mn-lt"/>
              <a:cs typeface="+mn-lt"/>
            </a:endParaRPr>
          </a:p>
          <a:p>
            <a:pPr algn="r"/>
            <a:r>
              <a:rPr lang="en-US" sz="6000" b="1" dirty="0">
                <a:solidFill>
                  <a:srgbClr val="FF0000"/>
                </a:solidFill>
                <a:latin typeface="Cambria Math"/>
                <a:ea typeface="STXingkai"/>
              </a:rPr>
              <a:t>"Big Enough"</a:t>
            </a:r>
            <a:endParaRPr lang="en-US" dirty="0">
              <a:solidFill>
                <a:srgbClr val="FF0000"/>
              </a:solidFill>
              <a:latin typeface="Franklin Gothic Book" panose="020B0503020102020204"/>
              <a:ea typeface="STXingka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BFDA67-EF5F-4A51-8216-A5C045D3F707}"/>
              </a:ext>
            </a:extLst>
          </p:cNvPr>
          <p:cNvSpPr txBox="1"/>
          <p:nvPr/>
        </p:nvSpPr>
        <p:spPr>
          <a:xfrm>
            <a:off x="548143" y="4097354"/>
            <a:ext cx="634442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Cambria Math"/>
                <a:ea typeface="STXingkai"/>
              </a:rPr>
              <a:t>It could work!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9821E-CE31-4C43-A167-55F8C91C0010}"/>
              </a:ext>
            </a:extLst>
          </p:cNvPr>
          <p:cNvSpPr txBox="1"/>
          <p:nvPr/>
        </p:nvSpPr>
        <p:spPr>
          <a:xfrm>
            <a:off x="6405367" y="2306224"/>
            <a:ext cx="31920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i="1" dirty="0">
                <a:solidFill>
                  <a:srgbClr val="000000"/>
                </a:solidFill>
                <a:latin typeface="Cambria Math"/>
                <a:ea typeface="STXingkai"/>
              </a:rPr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C13633-002E-4E9E-8080-C29038DAA1ED}"/>
              </a:ext>
            </a:extLst>
          </p:cNvPr>
          <p:cNvSpPr txBox="1"/>
          <p:nvPr/>
        </p:nvSpPr>
        <p:spPr>
          <a:xfrm>
            <a:off x="5031657" y="2680109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rgbClr val="00B0F0"/>
                </a:solidFill>
                <a:latin typeface="Cambria Math"/>
                <a:ea typeface="Cambria Math"/>
              </a:rPr>
              <a:t>W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411077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F7A996D-C992-4689-8773-AC3DE01337BA}"/>
              </a:ext>
            </a:extLst>
          </p:cNvPr>
          <p:cNvSpPr txBox="1"/>
          <p:nvPr/>
        </p:nvSpPr>
        <p:spPr>
          <a:xfrm>
            <a:off x="1900825" y="1415441"/>
            <a:ext cx="751352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</a:p>
          <a:p>
            <a:pPr marL="1200150" lvl="2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</a:p>
          <a:p>
            <a:pPr marL="1657350" lvl="3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</a:p>
          <a:p>
            <a:pPr marL="2114550" lvl="4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  <a:endParaRPr lang="en-US" b="1">
              <a:solidFill>
                <a:schemeClr val="bg1"/>
              </a:solidFill>
            </a:endParaRPr>
          </a:p>
          <a:p>
            <a:pPr marL="2571750" lvl="5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  <a:endParaRPr lang="en-US" b="1">
              <a:solidFill>
                <a:schemeClr val="bg1"/>
              </a:solidFill>
            </a:endParaRPr>
          </a:p>
          <a:p>
            <a:pPr marL="3028950" lvl="6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  <a:endParaRPr lang="en-US" b="1" dirty="0">
              <a:solidFill>
                <a:schemeClr val="bg1"/>
              </a:solidFill>
            </a:endParaRPr>
          </a:p>
          <a:p>
            <a:pPr marL="3486150" lvl="7" indent="-285750">
              <a:buFont typeface="Arial"/>
              <a:buChar char="•"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f</a:t>
            </a:r>
            <a:r>
              <a:rPr lang="en-US" b="1">
                <a:ea typeface="+mn-lt"/>
                <a:cs typeface="+mn-lt"/>
              </a:rPr>
              <a:t>(</a:t>
            </a:r>
            <a:endParaRPr lang="en-US" b="1"/>
          </a:p>
          <a:p>
            <a:pPr marL="3943350" lvl="8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H</a:t>
            </a:r>
            <a:r>
              <a:rPr lang="en-US" b="1" baseline="-25000">
                <a:ea typeface="+mn-lt"/>
                <a:cs typeface="+mn-lt"/>
              </a:rPr>
              <a:t>0</a:t>
            </a:r>
            <a:endParaRPr lang="en-US" b="1" dirty="0">
              <a:ea typeface="+mn-lt"/>
              <a:cs typeface="+mn-lt"/>
            </a:endParaRPr>
          </a:p>
          <a:p>
            <a:pPr marL="3943350" lvl="8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1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3486150" lvl="7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2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 </a:t>
            </a:r>
            <a:endParaRPr lang="en-US" b="1" dirty="0">
              <a:solidFill>
                <a:schemeClr val="bg1"/>
              </a:solidFill>
            </a:endParaRPr>
          </a:p>
          <a:p>
            <a:pPr marL="3028950" lvl="6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3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 b="1" baseline="-25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571750" lvl="5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4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</a:p>
          <a:p>
            <a:pPr marL="2114550" lvl="4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5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 b="1" dirty="0">
              <a:solidFill>
                <a:schemeClr val="bg1"/>
              </a:solidFill>
            </a:endParaRPr>
          </a:p>
          <a:p>
            <a:pPr marL="1657350" lvl="3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6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 b="1" dirty="0">
              <a:solidFill>
                <a:schemeClr val="bg1"/>
              </a:solidFill>
            </a:endParaRPr>
          </a:p>
          <a:p>
            <a:pPr marL="1200150" lvl="2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7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8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b="1" baseline="-25000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783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F7A996D-C992-4689-8773-AC3DE01337BA}"/>
              </a:ext>
            </a:extLst>
          </p:cNvPr>
          <p:cNvSpPr txBox="1"/>
          <p:nvPr/>
        </p:nvSpPr>
        <p:spPr>
          <a:xfrm>
            <a:off x="1900825" y="1415441"/>
            <a:ext cx="751352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</a:p>
          <a:p>
            <a:pPr marL="1200150" lvl="2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</a:p>
          <a:p>
            <a:pPr marL="1657350" lvl="3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</a:p>
          <a:p>
            <a:pPr marL="2114550" lvl="4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  <a:endParaRPr lang="en-US" b="1">
              <a:solidFill>
                <a:schemeClr val="bg1"/>
              </a:solidFill>
            </a:endParaRPr>
          </a:p>
          <a:p>
            <a:pPr marL="2571750" lvl="5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  <a:endParaRPr lang="en-US" b="1">
              <a:solidFill>
                <a:schemeClr val="bg1"/>
              </a:solidFill>
            </a:endParaRPr>
          </a:p>
          <a:p>
            <a:pPr marL="3028950" lvl="6" indent="-285750">
              <a:buFont typeface="Arial"/>
              <a:buChar char="•"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f</a:t>
            </a:r>
            <a:r>
              <a:rPr lang="en-US" b="1">
                <a:ea typeface="+mn-lt"/>
                <a:cs typeface="+mn-lt"/>
              </a:rPr>
              <a:t>(</a:t>
            </a:r>
            <a:endParaRPr lang="en-US" b="1"/>
          </a:p>
          <a:p>
            <a:pPr marL="3486150" lvl="7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f(</a:t>
            </a:r>
          </a:p>
          <a:p>
            <a:pPr marL="3943350" lvl="8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H</a:t>
            </a:r>
            <a:r>
              <a:rPr lang="en-US" b="1" baseline="-25000">
                <a:ea typeface="+mn-lt"/>
                <a:cs typeface="+mn-lt"/>
              </a:rPr>
              <a:t>0</a:t>
            </a:r>
            <a:endParaRPr lang="en-US" b="1" dirty="0">
              <a:ea typeface="+mn-lt"/>
              <a:cs typeface="+mn-lt"/>
            </a:endParaRPr>
          </a:p>
          <a:p>
            <a:pPr marL="3943350" lvl="8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1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3486150" lvl="7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2</a:t>
            </a:r>
            <a:r>
              <a:rPr lang="en-US" b="1">
                <a:ea typeface="+mn-lt"/>
                <a:cs typeface="+mn-lt"/>
              </a:rPr>
              <a:t>) </a:t>
            </a:r>
            <a:endParaRPr lang="en-US" b="1"/>
          </a:p>
          <a:p>
            <a:pPr marL="3028950" lvl="6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3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 b="1" baseline="-25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571750" lvl="5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4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</a:p>
          <a:p>
            <a:pPr marL="2114550" lvl="4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5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 b="1">
              <a:solidFill>
                <a:schemeClr val="bg1"/>
              </a:solidFill>
            </a:endParaRPr>
          </a:p>
          <a:p>
            <a:pPr marL="1657350" lvl="3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6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 b="1">
              <a:solidFill>
                <a:schemeClr val="bg1"/>
              </a:solidFill>
            </a:endParaRPr>
          </a:p>
          <a:p>
            <a:pPr marL="1200150" lvl="2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7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8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b="1" baseline="-250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53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F7A996D-C992-4689-8773-AC3DE01337BA}"/>
              </a:ext>
            </a:extLst>
          </p:cNvPr>
          <p:cNvSpPr txBox="1"/>
          <p:nvPr/>
        </p:nvSpPr>
        <p:spPr>
          <a:xfrm>
            <a:off x="1900825" y="1415441"/>
            <a:ext cx="751352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</a:p>
          <a:p>
            <a:pPr marL="1200150" lvl="2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</a:p>
          <a:p>
            <a:pPr marL="1657350" lvl="3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</a:p>
          <a:p>
            <a:pPr marL="2114550" lvl="4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  <a:endParaRPr lang="en-US" b="1" dirty="0">
              <a:solidFill>
                <a:schemeClr val="bg1"/>
              </a:solidFill>
            </a:endParaRPr>
          </a:p>
          <a:p>
            <a:pPr marL="2571750" lvl="5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3028950" lvl="6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3486150" lvl="7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3943350" lvl="8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H</a:t>
            </a:r>
            <a:r>
              <a:rPr lang="en-US" b="1" baseline="-25000" dirty="0">
                <a:ea typeface="+mn-lt"/>
                <a:cs typeface="+mn-lt"/>
              </a:rPr>
              <a:t>0</a:t>
            </a:r>
            <a:endParaRPr lang="en-US" b="1" dirty="0">
              <a:ea typeface="+mn-lt"/>
              <a:cs typeface="+mn-lt"/>
            </a:endParaRPr>
          </a:p>
          <a:p>
            <a:pPr marL="3943350" lvl="8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1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3486150" lvl="7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2</a:t>
            </a:r>
            <a:r>
              <a:rPr lang="en-US" b="1">
                <a:ea typeface="+mn-lt"/>
                <a:cs typeface="+mn-lt"/>
              </a:rPr>
              <a:t>) </a:t>
            </a:r>
            <a:endParaRPr lang="en-US" b="1"/>
          </a:p>
          <a:p>
            <a:pPr marL="3028950" lvl="6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3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 baseline="-25000">
              <a:ea typeface="+mn-lt"/>
              <a:cs typeface="+mn-lt"/>
            </a:endParaRPr>
          </a:p>
          <a:p>
            <a:pPr marL="2571750" lvl="5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4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</a:p>
          <a:p>
            <a:pPr marL="2114550" lvl="4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5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 b="1">
              <a:solidFill>
                <a:schemeClr val="bg1"/>
              </a:solidFill>
            </a:endParaRPr>
          </a:p>
          <a:p>
            <a:pPr marL="1657350" lvl="3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6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 b="1">
              <a:solidFill>
                <a:schemeClr val="bg1"/>
              </a:solidFill>
            </a:endParaRPr>
          </a:p>
          <a:p>
            <a:pPr marL="1200150" lvl="2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7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8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b="1" baseline="-250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8683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F7A996D-C992-4689-8773-AC3DE01337BA}"/>
              </a:ext>
            </a:extLst>
          </p:cNvPr>
          <p:cNvSpPr txBox="1"/>
          <p:nvPr/>
        </p:nvSpPr>
        <p:spPr>
          <a:xfrm>
            <a:off x="1900825" y="1415441"/>
            <a:ext cx="751352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</a:p>
          <a:p>
            <a:pPr marL="1200150" lvl="2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</a:p>
          <a:p>
            <a:pPr marL="1657350" lvl="3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</a:p>
          <a:p>
            <a:pPr marL="2114550" lvl="4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2571750" lvl="5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3028950" lvl="6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3486150" lvl="7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3943350" lvl="8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H</a:t>
            </a:r>
            <a:r>
              <a:rPr lang="en-US" b="1" baseline="-25000" dirty="0">
                <a:ea typeface="+mn-lt"/>
                <a:cs typeface="+mn-lt"/>
              </a:rPr>
              <a:t>0</a:t>
            </a:r>
            <a:endParaRPr lang="en-US" b="1" dirty="0">
              <a:ea typeface="+mn-lt"/>
              <a:cs typeface="+mn-lt"/>
            </a:endParaRPr>
          </a:p>
          <a:p>
            <a:pPr marL="3943350" lvl="8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1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3486150" lvl="7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2</a:t>
            </a:r>
            <a:r>
              <a:rPr lang="en-US" b="1">
                <a:ea typeface="+mn-lt"/>
                <a:cs typeface="+mn-lt"/>
              </a:rPr>
              <a:t>) </a:t>
            </a:r>
            <a:endParaRPr lang="en-US" b="1"/>
          </a:p>
          <a:p>
            <a:pPr marL="3028950" lvl="6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3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 baseline="-25000">
              <a:ea typeface="+mn-lt"/>
              <a:cs typeface="+mn-lt"/>
            </a:endParaRPr>
          </a:p>
          <a:p>
            <a:pPr marL="2571750" lvl="5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4</a:t>
            </a:r>
            <a:r>
              <a:rPr lang="en-US" b="1">
                <a:ea typeface="+mn-lt"/>
                <a:cs typeface="+mn-lt"/>
              </a:rPr>
              <a:t>)</a:t>
            </a:r>
          </a:p>
          <a:p>
            <a:pPr marL="2114550" lvl="4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5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 b="1">
              <a:solidFill>
                <a:schemeClr val="bg1"/>
              </a:solidFill>
            </a:endParaRPr>
          </a:p>
          <a:p>
            <a:pPr marL="1657350" lvl="3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6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 b="1">
              <a:solidFill>
                <a:schemeClr val="bg1"/>
              </a:solidFill>
            </a:endParaRPr>
          </a:p>
          <a:p>
            <a:pPr marL="1200150" lvl="2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7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8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b="1" baseline="-250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086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2C8A-550B-472F-AE82-8B7F2586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Sequential Data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7491CD1-D1AF-40EB-8CB6-455BC17BA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020" y="1428750"/>
            <a:ext cx="9601200" cy="104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x</a:t>
            </a:r>
            <a:r>
              <a:rPr lang="en-US" sz="4800" baseline="-25000" dirty="0">
                <a:ea typeface="+mn-lt"/>
                <a:cs typeface="+mn-lt"/>
              </a:rPr>
              <a:t>1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2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3</a:t>
            </a:r>
            <a:r>
              <a:rPr lang="en-US" sz="4800" dirty="0">
                <a:ea typeface="+mn-lt"/>
                <a:cs typeface="+mn-lt"/>
              </a:rPr>
              <a:t>,…, x</a:t>
            </a:r>
            <a:r>
              <a:rPr lang="en-US" sz="4800" baseline="-25000" dirty="0">
                <a:ea typeface="+mn-lt"/>
                <a:cs typeface="+mn-lt"/>
              </a:rPr>
              <a:t>m-1</a:t>
            </a:r>
            <a:r>
              <a:rPr lang="en-US" sz="4800" dirty="0">
                <a:ea typeface="+mn-lt"/>
                <a:cs typeface="+mn-lt"/>
              </a:rPr>
              <a:t>, </a:t>
            </a:r>
            <a:r>
              <a:rPr lang="en-US" sz="4800" dirty="0" err="1">
                <a:ea typeface="+mn-lt"/>
                <a:cs typeface="+mn-lt"/>
              </a:rPr>
              <a:t>x</a:t>
            </a:r>
            <a:r>
              <a:rPr lang="en-US" sz="4800" baseline="-25000" dirty="0" err="1">
                <a:ea typeface="+mn-lt"/>
                <a:cs typeface="+mn-lt"/>
              </a:rPr>
              <a:t>m</a:t>
            </a:r>
            <a:r>
              <a:rPr lang="en-US" sz="4800" dirty="0">
                <a:ea typeface="+mn-lt"/>
                <a:cs typeface="+mn-lt"/>
              </a:rPr>
              <a:t>, </a:t>
            </a:r>
            <a:r>
              <a:rPr lang="en-US" sz="4800" i="1" dirty="0">
                <a:solidFill>
                  <a:srgbClr val="FF0000"/>
                </a:solidFill>
                <a:ea typeface="+mn-lt"/>
                <a:cs typeface="+mn-lt"/>
              </a:rPr>
              <a:t>Y</a:t>
            </a:r>
            <a:r>
              <a:rPr lang="en-US" sz="4800" i="1" baseline="-25000" dirty="0">
                <a:solidFill>
                  <a:srgbClr val="FF0000"/>
                </a:solidFill>
                <a:ea typeface="+mn-lt"/>
                <a:cs typeface="+mn-lt"/>
              </a:rPr>
              <a:t>m+1</a:t>
            </a:r>
            <a:endParaRPr lang="en-US" sz="4800" baseline="-25000">
              <a:solidFill>
                <a:srgbClr val="FF0000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CAD609D-04FD-4A81-A7DA-DA5B456D91B6}"/>
              </a:ext>
            </a:extLst>
          </p:cNvPr>
          <p:cNvSpPr>
            <a:spLocks noGrp="1"/>
          </p:cNvSpPr>
          <p:nvPr/>
        </p:nvSpPr>
        <p:spPr>
          <a:xfrm>
            <a:off x="3714120" y="2298700"/>
            <a:ext cx="9601200" cy="5207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x</a:t>
            </a:r>
            <a:r>
              <a:rPr lang="en-US" sz="4800" baseline="-25000" dirty="0">
                <a:ea typeface="+mn-lt"/>
                <a:cs typeface="+mn-lt"/>
              </a:rPr>
              <a:t>1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2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3</a:t>
            </a:r>
            <a:r>
              <a:rPr lang="en-US" sz="4800" dirty="0">
                <a:ea typeface="+mn-lt"/>
                <a:cs typeface="+mn-lt"/>
              </a:rPr>
              <a:t>,…, x</a:t>
            </a:r>
            <a:r>
              <a:rPr lang="en-US" sz="4800" baseline="-25000" dirty="0">
                <a:ea typeface="+mn-lt"/>
                <a:cs typeface="+mn-lt"/>
              </a:rPr>
              <a:t>m-1</a:t>
            </a:r>
            <a:r>
              <a:rPr lang="en-US" sz="4800" dirty="0">
                <a:ea typeface="+mn-lt"/>
                <a:cs typeface="+mn-lt"/>
              </a:rPr>
              <a:t>, </a:t>
            </a:r>
            <a:r>
              <a:rPr lang="en-US" sz="4800" i="1" dirty="0" err="1">
                <a:solidFill>
                  <a:srgbClr val="FF0000"/>
                </a:solidFill>
                <a:ea typeface="+mn-lt"/>
                <a:cs typeface="+mn-lt"/>
              </a:rPr>
              <a:t>Y</a:t>
            </a:r>
            <a:r>
              <a:rPr lang="en-US" sz="4800" i="1" baseline="-25000" dirty="0" err="1">
                <a:solidFill>
                  <a:srgbClr val="FF0000"/>
                </a:solidFill>
                <a:ea typeface="+mn-lt"/>
                <a:cs typeface="+mn-lt"/>
              </a:rPr>
              <a:t>m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m+1</a:t>
            </a:r>
            <a:endParaRPr lang="en-US" sz="4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x</a:t>
            </a:r>
            <a:r>
              <a:rPr lang="en-US" sz="4800" baseline="-25000" dirty="0">
                <a:ea typeface="+mn-lt"/>
                <a:cs typeface="+mn-lt"/>
              </a:rPr>
              <a:t>1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2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3</a:t>
            </a:r>
            <a:r>
              <a:rPr lang="en-US" sz="4800" dirty="0">
                <a:ea typeface="+mn-lt"/>
                <a:cs typeface="+mn-lt"/>
              </a:rPr>
              <a:t>,…, </a:t>
            </a:r>
            <a:r>
              <a:rPr lang="en-US" sz="4800" dirty="0">
                <a:solidFill>
                  <a:srgbClr val="FF0000"/>
                </a:solidFill>
                <a:ea typeface="+mn-lt"/>
                <a:cs typeface="+mn-lt"/>
              </a:rPr>
              <a:t>Y</a:t>
            </a:r>
            <a:r>
              <a:rPr lang="en-US" sz="4800" baseline="-25000" dirty="0">
                <a:solidFill>
                  <a:srgbClr val="FF0000"/>
                </a:solidFill>
                <a:ea typeface="+mn-lt"/>
                <a:cs typeface="+mn-lt"/>
              </a:rPr>
              <a:t>m-1</a:t>
            </a:r>
            <a:r>
              <a:rPr lang="en-US" sz="4800" dirty="0">
                <a:ea typeface="+mn-lt"/>
                <a:cs typeface="+mn-lt"/>
              </a:rPr>
              <a:t>, </a:t>
            </a:r>
            <a:r>
              <a:rPr lang="en-US" sz="4800" dirty="0" err="1">
                <a:ea typeface="+mn-lt"/>
                <a:cs typeface="+mn-lt"/>
              </a:rPr>
              <a:t>x</a:t>
            </a:r>
            <a:r>
              <a:rPr lang="en-US" sz="4800" baseline="-25000" dirty="0" err="1">
                <a:ea typeface="+mn-lt"/>
                <a:cs typeface="+mn-lt"/>
              </a:rPr>
              <a:t>m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m+1</a:t>
            </a:r>
            <a:endParaRPr lang="en-US" sz="4800"/>
          </a:p>
          <a:p>
            <a:pPr marL="0" indent="0">
              <a:buNone/>
            </a:pPr>
            <a:endParaRPr lang="en-US" sz="4800" dirty="0">
              <a:solidFill>
                <a:srgbClr val="191B0E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4800" dirty="0">
              <a:solidFill>
                <a:srgbClr val="191B0E"/>
              </a:solidFill>
              <a:ea typeface="+mn-lt"/>
              <a:cs typeface="+mn-lt"/>
            </a:endParaRPr>
          </a:p>
          <a:p>
            <a:pPr marL="383540" indent="-383540">
              <a:buNone/>
            </a:pPr>
            <a:r>
              <a:rPr lang="en-US" sz="4800" i="1" dirty="0">
                <a:solidFill>
                  <a:srgbClr val="FF0000"/>
                </a:solidFill>
                <a:ea typeface="+mn-lt"/>
                <a:cs typeface="+mn-lt"/>
              </a:rPr>
              <a:t>Y</a:t>
            </a:r>
            <a:r>
              <a:rPr lang="en-US" sz="4800" baseline="-25000" dirty="0">
                <a:solidFill>
                  <a:srgbClr val="FF0000"/>
                </a:solidFill>
                <a:ea typeface="+mn-lt"/>
                <a:cs typeface="+mn-lt"/>
              </a:rPr>
              <a:t>1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2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3</a:t>
            </a:r>
            <a:r>
              <a:rPr lang="en-US" sz="4800" dirty="0">
                <a:ea typeface="+mn-lt"/>
                <a:cs typeface="+mn-lt"/>
              </a:rPr>
              <a:t>,…, </a:t>
            </a:r>
            <a:r>
              <a:rPr lang="en-US" sz="4800" dirty="0">
                <a:solidFill>
                  <a:schemeClr val="tx1"/>
                </a:solidFill>
                <a:ea typeface="+mn-lt"/>
                <a:cs typeface="+mn-lt"/>
              </a:rPr>
              <a:t>x</a:t>
            </a:r>
            <a:r>
              <a:rPr lang="en-US" sz="4800" baseline="-25000" dirty="0">
                <a:solidFill>
                  <a:schemeClr val="tx1"/>
                </a:solidFill>
                <a:ea typeface="+mn-lt"/>
                <a:cs typeface="+mn-lt"/>
              </a:rPr>
              <a:t>m-1</a:t>
            </a:r>
            <a:r>
              <a:rPr lang="en-US" sz="4800" dirty="0">
                <a:ea typeface="+mn-lt"/>
                <a:cs typeface="+mn-lt"/>
              </a:rPr>
              <a:t>, </a:t>
            </a:r>
            <a:r>
              <a:rPr lang="en-US" sz="4800" dirty="0" err="1">
                <a:ea typeface="+mn-lt"/>
                <a:cs typeface="+mn-lt"/>
              </a:rPr>
              <a:t>x</a:t>
            </a:r>
            <a:r>
              <a:rPr lang="en-US" sz="4800" baseline="-25000" dirty="0" err="1">
                <a:ea typeface="+mn-lt"/>
                <a:cs typeface="+mn-lt"/>
              </a:rPr>
              <a:t>m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m+1</a:t>
            </a:r>
            <a:br>
              <a:rPr lang="en-US" sz="4800" baseline="-25000" dirty="0">
                <a:ea typeface="+mn-lt"/>
                <a:cs typeface="+mn-lt"/>
              </a:rPr>
            </a:br>
            <a:endParaRPr lang="en-US" sz="4800" dirty="0">
              <a:ea typeface="+mn-lt"/>
              <a:cs typeface="+mn-lt"/>
            </a:endParaRPr>
          </a:p>
          <a:p>
            <a:pPr marL="383540" indent="-383540"/>
            <a:endParaRPr lang="en-US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13EC95-10FD-4E51-9A3D-774EDDF832C8}"/>
              </a:ext>
            </a:extLst>
          </p:cNvPr>
          <p:cNvSpPr txBox="1"/>
          <p:nvPr/>
        </p:nvSpPr>
        <p:spPr>
          <a:xfrm>
            <a:off x="6736720" y="4076700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.</a:t>
            </a:r>
          </a:p>
          <a:p>
            <a:pPr algn="l"/>
            <a:r>
              <a:rPr lang="en-US" sz="3200" b="1" dirty="0"/>
              <a:t>.</a:t>
            </a:r>
          </a:p>
          <a:p>
            <a:r>
              <a:rPr lang="en-US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392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F7A996D-C992-4689-8773-AC3DE01337BA}"/>
              </a:ext>
            </a:extLst>
          </p:cNvPr>
          <p:cNvSpPr txBox="1"/>
          <p:nvPr/>
        </p:nvSpPr>
        <p:spPr>
          <a:xfrm>
            <a:off x="1900825" y="1415441"/>
            <a:ext cx="751352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</a:p>
          <a:p>
            <a:pPr marL="1200150" lvl="2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</a:p>
          <a:p>
            <a:pPr marL="1657350" lvl="3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2114550" lvl="4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2571750" lvl="5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3028950" lvl="6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3486150" lvl="7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3943350" lvl="8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H</a:t>
            </a:r>
            <a:r>
              <a:rPr lang="en-US" b="1" baseline="-25000" dirty="0">
                <a:ea typeface="+mn-lt"/>
                <a:cs typeface="+mn-lt"/>
              </a:rPr>
              <a:t>0</a:t>
            </a:r>
            <a:endParaRPr lang="en-US" b="1" dirty="0">
              <a:ea typeface="+mn-lt"/>
              <a:cs typeface="+mn-lt"/>
            </a:endParaRPr>
          </a:p>
          <a:p>
            <a:pPr marL="3943350" lvl="8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1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3486150" lvl="7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2</a:t>
            </a:r>
            <a:r>
              <a:rPr lang="en-US" b="1">
                <a:ea typeface="+mn-lt"/>
                <a:cs typeface="+mn-lt"/>
              </a:rPr>
              <a:t>) </a:t>
            </a:r>
            <a:endParaRPr lang="en-US" b="1"/>
          </a:p>
          <a:p>
            <a:pPr marL="3028950" lvl="6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3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 baseline="-25000">
              <a:ea typeface="+mn-lt"/>
              <a:cs typeface="+mn-lt"/>
            </a:endParaRPr>
          </a:p>
          <a:p>
            <a:pPr marL="2571750" lvl="5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4</a:t>
            </a:r>
            <a:r>
              <a:rPr lang="en-US" b="1">
                <a:ea typeface="+mn-lt"/>
                <a:cs typeface="+mn-lt"/>
              </a:rPr>
              <a:t>)</a:t>
            </a:r>
          </a:p>
          <a:p>
            <a:pPr marL="2114550" lvl="4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5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1657350" lvl="3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6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 b="1">
              <a:solidFill>
                <a:schemeClr val="bg1"/>
              </a:solidFill>
            </a:endParaRPr>
          </a:p>
          <a:p>
            <a:pPr marL="1200150" lvl="2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7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8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b="1" baseline="-250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1116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F7A996D-C992-4689-8773-AC3DE01337BA}"/>
              </a:ext>
            </a:extLst>
          </p:cNvPr>
          <p:cNvSpPr txBox="1"/>
          <p:nvPr/>
        </p:nvSpPr>
        <p:spPr>
          <a:xfrm>
            <a:off x="1900825" y="1415441"/>
            <a:ext cx="751352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</a:p>
          <a:p>
            <a:pPr marL="1200150" lvl="2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1657350" lvl="3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2114550" lvl="4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2571750" lvl="5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3028950" lvl="6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3486150" lvl="7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3943350" lvl="8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H</a:t>
            </a:r>
            <a:r>
              <a:rPr lang="en-US" b="1" baseline="-25000" dirty="0">
                <a:ea typeface="+mn-lt"/>
                <a:cs typeface="+mn-lt"/>
              </a:rPr>
              <a:t>0</a:t>
            </a:r>
            <a:endParaRPr lang="en-US" b="1" dirty="0">
              <a:ea typeface="+mn-lt"/>
              <a:cs typeface="+mn-lt"/>
            </a:endParaRPr>
          </a:p>
          <a:p>
            <a:pPr marL="3943350" lvl="8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1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3486150" lvl="7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2</a:t>
            </a:r>
            <a:r>
              <a:rPr lang="en-US" b="1">
                <a:ea typeface="+mn-lt"/>
                <a:cs typeface="+mn-lt"/>
              </a:rPr>
              <a:t>) </a:t>
            </a:r>
            <a:endParaRPr lang="en-US" b="1"/>
          </a:p>
          <a:p>
            <a:pPr marL="3028950" lvl="6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3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 baseline="-25000">
              <a:ea typeface="+mn-lt"/>
              <a:cs typeface="+mn-lt"/>
            </a:endParaRPr>
          </a:p>
          <a:p>
            <a:pPr marL="2571750" lvl="5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4</a:t>
            </a:r>
            <a:r>
              <a:rPr lang="en-US" b="1">
                <a:ea typeface="+mn-lt"/>
                <a:cs typeface="+mn-lt"/>
              </a:rPr>
              <a:t>)</a:t>
            </a:r>
          </a:p>
          <a:p>
            <a:pPr marL="2114550" lvl="4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5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1657350" lvl="3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6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1200150" lvl="2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7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8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b="1" baseline="-250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4800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F7A996D-C992-4689-8773-AC3DE01337BA}"/>
              </a:ext>
            </a:extLst>
          </p:cNvPr>
          <p:cNvSpPr txBox="1"/>
          <p:nvPr/>
        </p:nvSpPr>
        <p:spPr>
          <a:xfrm>
            <a:off x="1900825" y="1415441"/>
            <a:ext cx="751352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f(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1200150" lvl="2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1657350" lvl="3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2114550" lvl="4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2571750" lvl="5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3028950" lvl="6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3486150" lvl="7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3943350" lvl="8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H</a:t>
            </a:r>
            <a:r>
              <a:rPr lang="en-US" b="1" baseline="-25000" dirty="0">
                <a:ea typeface="+mn-lt"/>
                <a:cs typeface="+mn-lt"/>
              </a:rPr>
              <a:t>0</a:t>
            </a:r>
            <a:endParaRPr lang="en-US" b="1" dirty="0">
              <a:ea typeface="+mn-lt"/>
              <a:cs typeface="+mn-lt"/>
            </a:endParaRPr>
          </a:p>
          <a:p>
            <a:pPr marL="3943350" lvl="8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1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3486150" lvl="7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2</a:t>
            </a:r>
            <a:r>
              <a:rPr lang="en-US" b="1">
                <a:ea typeface="+mn-lt"/>
                <a:cs typeface="+mn-lt"/>
              </a:rPr>
              <a:t>) </a:t>
            </a:r>
            <a:endParaRPr lang="en-US" b="1"/>
          </a:p>
          <a:p>
            <a:pPr marL="3028950" lvl="6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3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 baseline="-25000">
              <a:ea typeface="+mn-lt"/>
              <a:cs typeface="+mn-lt"/>
            </a:endParaRPr>
          </a:p>
          <a:p>
            <a:pPr marL="2571750" lvl="5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4</a:t>
            </a:r>
            <a:r>
              <a:rPr lang="en-US" b="1">
                <a:ea typeface="+mn-lt"/>
                <a:cs typeface="+mn-lt"/>
              </a:rPr>
              <a:t>)</a:t>
            </a:r>
          </a:p>
          <a:p>
            <a:pPr marL="2114550" lvl="4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5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1657350" lvl="3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6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1200150" lvl="2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7</a:t>
            </a:r>
            <a:r>
              <a:rPr lang="en-US" b="1">
                <a:ea typeface="+mn-lt"/>
                <a:cs typeface="+mn-lt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UX</a:t>
            </a:r>
            <a:r>
              <a:rPr lang="en-US" b="1" baseline="-25000" dirty="0">
                <a:solidFill>
                  <a:schemeClr val="bg1"/>
                </a:solidFill>
                <a:ea typeface="+mn-lt"/>
                <a:cs typeface="+mn-lt"/>
              </a:rPr>
              <a:t>8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b="1" baseline="-250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4853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F7A996D-C992-4689-8773-AC3DE01337BA}"/>
              </a:ext>
            </a:extLst>
          </p:cNvPr>
          <p:cNvSpPr txBox="1"/>
          <p:nvPr/>
        </p:nvSpPr>
        <p:spPr>
          <a:xfrm>
            <a:off x="1900825" y="1415441"/>
            <a:ext cx="751352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1200150" lvl="2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1657350" lvl="3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2114550" lvl="4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2571750" lvl="5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3028950" lvl="6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3486150" lvl="7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3943350" lvl="8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H</a:t>
            </a:r>
            <a:r>
              <a:rPr lang="en-US" b="1" baseline="-25000" dirty="0">
                <a:ea typeface="+mn-lt"/>
                <a:cs typeface="+mn-lt"/>
              </a:rPr>
              <a:t>0</a:t>
            </a:r>
            <a:endParaRPr lang="en-US" b="1" dirty="0">
              <a:ea typeface="+mn-lt"/>
              <a:cs typeface="+mn-lt"/>
            </a:endParaRPr>
          </a:p>
          <a:p>
            <a:pPr marL="3943350" lvl="8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1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3486150" lvl="7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2</a:t>
            </a:r>
            <a:r>
              <a:rPr lang="en-US" b="1">
                <a:ea typeface="+mn-lt"/>
                <a:cs typeface="+mn-lt"/>
              </a:rPr>
              <a:t>) </a:t>
            </a:r>
            <a:endParaRPr lang="en-US" b="1"/>
          </a:p>
          <a:p>
            <a:pPr marL="3028950" lvl="6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3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 baseline="-25000">
              <a:ea typeface="+mn-lt"/>
              <a:cs typeface="+mn-lt"/>
            </a:endParaRPr>
          </a:p>
          <a:p>
            <a:pPr marL="2571750" lvl="5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4</a:t>
            </a:r>
            <a:r>
              <a:rPr lang="en-US" b="1">
                <a:ea typeface="+mn-lt"/>
                <a:cs typeface="+mn-lt"/>
              </a:rPr>
              <a:t>)</a:t>
            </a:r>
          </a:p>
          <a:p>
            <a:pPr marL="2114550" lvl="4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5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1657350" lvl="3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6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1200150" lvl="2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7</a:t>
            </a:r>
            <a:r>
              <a:rPr lang="en-US" b="1">
                <a:ea typeface="+mn-lt"/>
                <a:cs typeface="+mn-lt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8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742950" lvl="1" indent="-285750">
              <a:buFont typeface="Arial"/>
              <a:buChar char="•"/>
            </a:pPr>
            <a:endParaRPr lang="en-US" b="1" baseline="-250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2461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F7A996D-C992-4689-8773-AC3DE01337BA}"/>
              </a:ext>
            </a:extLst>
          </p:cNvPr>
          <p:cNvSpPr txBox="1"/>
          <p:nvPr/>
        </p:nvSpPr>
        <p:spPr>
          <a:xfrm>
            <a:off x="1900825" y="1415441"/>
            <a:ext cx="751352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1200150" lvl="2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1657350" lvl="3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2114550" lvl="4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2571750" lvl="5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3028950" lvl="6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3486150" lvl="7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3943350" lvl="8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H</a:t>
            </a:r>
            <a:r>
              <a:rPr lang="en-US" b="1" baseline="-25000" dirty="0">
                <a:ea typeface="+mn-lt"/>
                <a:cs typeface="+mn-lt"/>
              </a:rPr>
              <a:t>0</a:t>
            </a:r>
            <a:endParaRPr lang="en-US" b="1" dirty="0">
              <a:ea typeface="+mn-lt"/>
              <a:cs typeface="+mn-lt"/>
            </a:endParaRPr>
          </a:p>
          <a:p>
            <a:pPr marL="3943350" lvl="8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1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3486150" lvl="7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2</a:t>
            </a:r>
            <a:r>
              <a:rPr lang="en-US" b="1">
                <a:ea typeface="+mn-lt"/>
                <a:cs typeface="+mn-lt"/>
              </a:rPr>
              <a:t>) </a:t>
            </a:r>
            <a:endParaRPr lang="en-US" b="1"/>
          </a:p>
          <a:p>
            <a:pPr marL="3028950" lvl="6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3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 baseline="-25000">
              <a:ea typeface="+mn-lt"/>
              <a:cs typeface="+mn-lt"/>
            </a:endParaRPr>
          </a:p>
          <a:p>
            <a:pPr marL="2571750" lvl="5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4</a:t>
            </a:r>
            <a:r>
              <a:rPr lang="en-US" b="1">
                <a:ea typeface="+mn-lt"/>
                <a:cs typeface="+mn-lt"/>
              </a:rPr>
              <a:t>)</a:t>
            </a:r>
          </a:p>
          <a:p>
            <a:pPr marL="2114550" lvl="4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5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1657350" lvl="3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6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1200150" lvl="2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7</a:t>
            </a:r>
            <a:r>
              <a:rPr lang="en-US" b="1">
                <a:ea typeface="+mn-lt"/>
                <a:cs typeface="+mn-lt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8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742950" lvl="1" indent="-285750">
              <a:buFont typeface="Arial"/>
              <a:buChar char="•"/>
            </a:pPr>
            <a:endParaRPr lang="en-US" b="1" baseline="-25000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5325C-E9A9-474E-8EFC-DC4EA46DCA3E}"/>
              </a:ext>
            </a:extLst>
          </p:cNvPr>
          <p:cNvSpPr txBox="1"/>
          <p:nvPr/>
        </p:nvSpPr>
        <p:spPr>
          <a:xfrm>
            <a:off x="2673264" y="1415442"/>
            <a:ext cx="615132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endParaRPr lang="en-US" sz="9600" dirty="0">
              <a:solidFill>
                <a:srgbClr val="FF0000"/>
              </a:solidFill>
              <a:ea typeface="+mn-lt"/>
              <a:cs typeface="+mn-lt"/>
            </a:endParaRPr>
          </a:p>
          <a:p>
            <a:pPr algn="r"/>
            <a:r>
              <a:rPr lang="en-US" sz="9600" dirty="0">
                <a:solidFill>
                  <a:srgbClr val="FF0000"/>
                </a:solidFill>
                <a:ea typeface="+mn-lt"/>
                <a:cs typeface="+mn-lt"/>
              </a:rPr>
              <a:t>≈ </a:t>
            </a:r>
            <a:r>
              <a:rPr lang="en-US" sz="9600" dirty="0" err="1">
                <a:solidFill>
                  <a:srgbClr val="FF0000"/>
                </a:solidFill>
                <a:latin typeface="Cambria Math"/>
                <a:ea typeface="+mn-lt"/>
                <a:cs typeface="+mn-lt"/>
              </a:rPr>
              <a:t>f</a:t>
            </a:r>
            <a:r>
              <a:rPr lang="en-US" sz="9600" baseline="30000" dirty="0" err="1">
                <a:solidFill>
                  <a:srgbClr val="FF0000"/>
                </a:solidFill>
                <a:ea typeface="+mn-lt"/>
                <a:cs typeface="+mn-lt"/>
              </a:rPr>
              <a:t>n</a:t>
            </a:r>
            <a:endParaRPr lang="en-US" sz="9600" baseline="30000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41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F7A996D-C992-4689-8773-AC3DE01337BA}"/>
              </a:ext>
            </a:extLst>
          </p:cNvPr>
          <p:cNvSpPr txBox="1"/>
          <p:nvPr/>
        </p:nvSpPr>
        <p:spPr>
          <a:xfrm>
            <a:off x="1900825" y="1415441"/>
            <a:ext cx="751352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1200150" lvl="2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1657350" lvl="3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2114550" lvl="4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2571750" lvl="5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3028950" lvl="6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3486150" lvl="7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3943350" lvl="8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H</a:t>
            </a:r>
            <a:r>
              <a:rPr lang="en-US" b="1" baseline="-25000" dirty="0">
                <a:ea typeface="+mn-lt"/>
                <a:cs typeface="+mn-lt"/>
              </a:rPr>
              <a:t>0</a:t>
            </a:r>
            <a:endParaRPr lang="en-US" b="1" dirty="0">
              <a:ea typeface="+mn-lt"/>
              <a:cs typeface="+mn-lt"/>
            </a:endParaRPr>
          </a:p>
          <a:p>
            <a:pPr marL="3943350" lvl="8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1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3486150" lvl="7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2</a:t>
            </a:r>
            <a:r>
              <a:rPr lang="en-US" b="1">
                <a:ea typeface="+mn-lt"/>
                <a:cs typeface="+mn-lt"/>
              </a:rPr>
              <a:t>) </a:t>
            </a:r>
            <a:endParaRPr lang="en-US" b="1"/>
          </a:p>
          <a:p>
            <a:pPr marL="3028950" lvl="6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3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 baseline="-25000">
              <a:ea typeface="+mn-lt"/>
              <a:cs typeface="+mn-lt"/>
            </a:endParaRPr>
          </a:p>
          <a:p>
            <a:pPr marL="2571750" lvl="5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4</a:t>
            </a:r>
            <a:r>
              <a:rPr lang="en-US" b="1">
                <a:ea typeface="+mn-lt"/>
                <a:cs typeface="+mn-lt"/>
              </a:rPr>
              <a:t>)</a:t>
            </a:r>
          </a:p>
          <a:p>
            <a:pPr marL="2114550" lvl="4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5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1657350" lvl="3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6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1200150" lvl="2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7</a:t>
            </a:r>
            <a:r>
              <a:rPr lang="en-US" b="1">
                <a:ea typeface="+mn-lt"/>
                <a:cs typeface="+mn-lt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8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742950" lvl="1" indent="-285750">
              <a:buFont typeface="Arial"/>
              <a:buChar char="•"/>
            </a:pPr>
            <a:endParaRPr lang="en-US" b="1" baseline="-25000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5325C-E9A9-474E-8EFC-DC4EA46DCA3E}"/>
              </a:ext>
            </a:extLst>
          </p:cNvPr>
          <p:cNvSpPr txBox="1"/>
          <p:nvPr/>
        </p:nvSpPr>
        <p:spPr>
          <a:xfrm>
            <a:off x="2673264" y="1415442"/>
            <a:ext cx="615132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endParaRPr lang="en-US" sz="9600" dirty="0">
              <a:solidFill>
                <a:srgbClr val="FF0000"/>
              </a:solidFill>
              <a:ea typeface="+mn-lt"/>
              <a:cs typeface="+mn-lt"/>
            </a:endParaRPr>
          </a:p>
          <a:p>
            <a:pPr algn="r"/>
            <a:r>
              <a:rPr lang="en-US" sz="9600" dirty="0">
                <a:solidFill>
                  <a:srgbClr val="FF0000"/>
                </a:solidFill>
                <a:ea typeface="+mn-lt"/>
                <a:cs typeface="+mn-lt"/>
              </a:rPr>
              <a:t>≈ </a:t>
            </a:r>
            <a:r>
              <a:rPr lang="en-US" sz="9600" dirty="0" err="1">
                <a:solidFill>
                  <a:srgbClr val="FF0000"/>
                </a:solidFill>
                <a:latin typeface="Cambria Math"/>
                <a:ea typeface="+mn-lt"/>
                <a:cs typeface="+mn-lt"/>
              </a:rPr>
              <a:t>f</a:t>
            </a:r>
            <a:r>
              <a:rPr lang="en-US" sz="9600" baseline="30000" dirty="0" err="1">
                <a:solidFill>
                  <a:srgbClr val="FF0000"/>
                </a:solidFill>
                <a:ea typeface="+mn-lt"/>
                <a:cs typeface="+mn-lt"/>
              </a:rPr>
              <a:t>n</a:t>
            </a:r>
            <a:endParaRPr lang="en-US" sz="9600" baseline="30000" dirty="0" err="1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6AEAD-CC3F-4120-806F-4800047F4EA1}"/>
              </a:ext>
            </a:extLst>
          </p:cNvPr>
          <p:cNvSpPr txBox="1"/>
          <p:nvPr/>
        </p:nvSpPr>
        <p:spPr>
          <a:xfrm>
            <a:off x="2052557" y="498202"/>
            <a:ext cx="845668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 b="1" dirty="0">
                <a:solidFill>
                  <a:srgbClr val="00B0F0"/>
                </a:solidFill>
                <a:latin typeface="Cambria Math"/>
                <a:ea typeface="Cambria Math"/>
              </a:rPr>
              <a:t>If f saturates</a:t>
            </a:r>
            <a:endParaRPr lang="en-US" sz="6000" dirty="0">
              <a:ea typeface="+mn-lt"/>
              <a:cs typeface="+mn-lt"/>
            </a:endParaRPr>
          </a:p>
          <a:p>
            <a:pPr algn="r"/>
            <a:r>
              <a:rPr lang="en-US" sz="6000" b="1" dirty="0">
                <a:solidFill>
                  <a:srgbClr val="00B0F0"/>
                </a:solidFill>
                <a:latin typeface="Cambria Math"/>
                <a:ea typeface="STXingkai"/>
              </a:rPr>
              <a:t>this is a problem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25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F7A996D-C992-4689-8773-AC3DE01337BA}"/>
              </a:ext>
            </a:extLst>
          </p:cNvPr>
          <p:cNvSpPr txBox="1"/>
          <p:nvPr/>
        </p:nvSpPr>
        <p:spPr>
          <a:xfrm>
            <a:off x="1900825" y="1415441"/>
            <a:ext cx="751352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1200150" lvl="2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1657350" lvl="3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2114550" lvl="4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2571750" lvl="5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3028950" lvl="6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3486150" lvl="7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3943350" lvl="8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H</a:t>
            </a:r>
            <a:r>
              <a:rPr lang="en-US" b="1" baseline="-25000" dirty="0">
                <a:ea typeface="+mn-lt"/>
                <a:cs typeface="+mn-lt"/>
              </a:rPr>
              <a:t>0</a:t>
            </a:r>
            <a:endParaRPr lang="en-US" b="1" dirty="0">
              <a:ea typeface="+mn-lt"/>
              <a:cs typeface="+mn-lt"/>
            </a:endParaRPr>
          </a:p>
          <a:p>
            <a:pPr marL="3943350" lvl="8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1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3486150" lvl="7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2</a:t>
            </a:r>
            <a:r>
              <a:rPr lang="en-US" b="1">
                <a:ea typeface="+mn-lt"/>
                <a:cs typeface="+mn-lt"/>
              </a:rPr>
              <a:t>) </a:t>
            </a:r>
            <a:endParaRPr lang="en-US" b="1"/>
          </a:p>
          <a:p>
            <a:pPr marL="3028950" lvl="6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3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 baseline="-25000">
              <a:ea typeface="+mn-lt"/>
              <a:cs typeface="+mn-lt"/>
            </a:endParaRPr>
          </a:p>
          <a:p>
            <a:pPr marL="2571750" lvl="5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4</a:t>
            </a:r>
            <a:r>
              <a:rPr lang="en-US" b="1">
                <a:ea typeface="+mn-lt"/>
                <a:cs typeface="+mn-lt"/>
              </a:rPr>
              <a:t>)</a:t>
            </a:r>
          </a:p>
          <a:p>
            <a:pPr marL="2114550" lvl="4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5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1657350" lvl="3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6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1200150" lvl="2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7</a:t>
            </a:r>
            <a:r>
              <a:rPr lang="en-US" b="1">
                <a:ea typeface="+mn-lt"/>
                <a:cs typeface="+mn-lt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8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742950" lvl="1" indent="-285750">
              <a:buFont typeface="Arial"/>
              <a:buChar char="•"/>
            </a:pPr>
            <a:endParaRPr lang="en-US" b="1" baseline="-25000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5325C-E9A9-474E-8EFC-DC4EA46DCA3E}"/>
              </a:ext>
            </a:extLst>
          </p:cNvPr>
          <p:cNvSpPr txBox="1"/>
          <p:nvPr/>
        </p:nvSpPr>
        <p:spPr>
          <a:xfrm>
            <a:off x="2673264" y="1415442"/>
            <a:ext cx="615132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endParaRPr lang="en-US" sz="9600" dirty="0">
              <a:solidFill>
                <a:srgbClr val="FF0000"/>
              </a:solidFill>
              <a:ea typeface="+mn-lt"/>
              <a:cs typeface="+mn-lt"/>
            </a:endParaRPr>
          </a:p>
          <a:p>
            <a:pPr algn="r"/>
            <a:r>
              <a:rPr lang="en-US" sz="9600" dirty="0">
                <a:solidFill>
                  <a:srgbClr val="FF0000"/>
                </a:solidFill>
                <a:ea typeface="+mn-lt"/>
                <a:cs typeface="+mn-lt"/>
              </a:rPr>
              <a:t>≈ </a:t>
            </a:r>
            <a:r>
              <a:rPr lang="en-US" sz="9600" dirty="0" err="1">
                <a:solidFill>
                  <a:srgbClr val="FF0000"/>
                </a:solidFill>
                <a:latin typeface="Cambria Math"/>
                <a:ea typeface="+mn-lt"/>
                <a:cs typeface="+mn-lt"/>
              </a:rPr>
              <a:t>f</a:t>
            </a:r>
            <a:r>
              <a:rPr lang="en-US" sz="9600" baseline="30000" dirty="0" err="1">
                <a:solidFill>
                  <a:srgbClr val="FF0000"/>
                </a:solidFill>
                <a:ea typeface="+mn-lt"/>
                <a:cs typeface="+mn-lt"/>
              </a:rPr>
              <a:t>n</a:t>
            </a:r>
            <a:endParaRPr lang="en-US" sz="9600" baseline="30000" dirty="0" err="1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6AEAD-CC3F-4120-806F-4800047F4EA1}"/>
              </a:ext>
            </a:extLst>
          </p:cNvPr>
          <p:cNvSpPr txBox="1"/>
          <p:nvPr/>
        </p:nvSpPr>
        <p:spPr>
          <a:xfrm>
            <a:off x="2052557" y="498202"/>
            <a:ext cx="845668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 b="1" dirty="0">
                <a:solidFill>
                  <a:srgbClr val="00B0F0"/>
                </a:solidFill>
                <a:latin typeface="Cambria Math"/>
                <a:ea typeface="Cambria Math"/>
              </a:rPr>
              <a:t>If f saturates</a:t>
            </a:r>
            <a:endParaRPr lang="en-US" sz="6000" dirty="0">
              <a:ea typeface="+mn-lt"/>
              <a:cs typeface="+mn-lt"/>
            </a:endParaRPr>
          </a:p>
          <a:p>
            <a:pPr algn="r"/>
            <a:r>
              <a:rPr lang="en-US" sz="6000" b="1" dirty="0">
                <a:solidFill>
                  <a:srgbClr val="00B0F0"/>
                </a:solidFill>
                <a:latin typeface="Cambria Math"/>
                <a:ea typeface="STXingkai"/>
              </a:rPr>
              <a:t>this is a problem 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72B960-5C32-4294-9F0F-964CDF137021}"/>
              </a:ext>
            </a:extLst>
          </p:cNvPr>
          <p:cNvSpPr txBox="1"/>
          <p:nvPr/>
        </p:nvSpPr>
        <p:spPr>
          <a:xfrm>
            <a:off x="2318848" y="4615459"/>
            <a:ext cx="84566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 b="1" dirty="0">
                <a:solidFill>
                  <a:srgbClr val="00B0F0"/>
                </a:solidFill>
                <a:latin typeface="Cambria Math"/>
                <a:ea typeface="Cambria Math"/>
              </a:rPr>
              <a:t>tanh</a:t>
            </a:r>
            <a:r>
              <a:rPr lang="en-US" sz="6000" b="1" dirty="0">
                <a:solidFill>
                  <a:srgbClr val="FF0000"/>
                </a:solidFill>
                <a:latin typeface="Cambria Math"/>
                <a:ea typeface="Cambria Math"/>
              </a:rPr>
              <a:t> saturates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3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F7A996D-C992-4689-8773-AC3DE01337BA}"/>
              </a:ext>
            </a:extLst>
          </p:cNvPr>
          <p:cNvSpPr txBox="1"/>
          <p:nvPr/>
        </p:nvSpPr>
        <p:spPr>
          <a:xfrm>
            <a:off x="1900825" y="1415441"/>
            <a:ext cx="751352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1200150" lvl="2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1657350" lvl="3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2114550" lvl="4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2571750" lvl="5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3028950" lvl="6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  <a:endParaRPr lang="en-US" b="1" dirty="0"/>
          </a:p>
          <a:p>
            <a:pPr marL="3486150" lvl="7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f(</a:t>
            </a:r>
          </a:p>
          <a:p>
            <a:pPr marL="3943350" lvl="8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H</a:t>
            </a:r>
            <a:r>
              <a:rPr lang="en-US" b="1" baseline="-25000" dirty="0">
                <a:ea typeface="+mn-lt"/>
                <a:cs typeface="+mn-lt"/>
              </a:rPr>
              <a:t>0</a:t>
            </a:r>
            <a:endParaRPr lang="en-US" b="1" dirty="0">
              <a:ea typeface="+mn-lt"/>
              <a:cs typeface="+mn-lt"/>
            </a:endParaRPr>
          </a:p>
          <a:p>
            <a:pPr marL="3943350" lvl="8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1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3486150" lvl="7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2</a:t>
            </a:r>
            <a:r>
              <a:rPr lang="en-US" b="1">
                <a:ea typeface="+mn-lt"/>
                <a:cs typeface="+mn-lt"/>
              </a:rPr>
              <a:t>) </a:t>
            </a:r>
            <a:endParaRPr lang="en-US" b="1"/>
          </a:p>
          <a:p>
            <a:pPr marL="3028950" lvl="6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3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 baseline="-25000">
              <a:ea typeface="+mn-lt"/>
              <a:cs typeface="+mn-lt"/>
            </a:endParaRPr>
          </a:p>
          <a:p>
            <a:pPr marL="2571750" lvl="5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4</a:t>
            </a:r>
            <a:r>
              <a:rPr lang="en-US" b="1">
                <a:ea typeface="+mn-lt"/>
                <a:cs typeface="+mn-lt"/>
              </a:rPr>
              <a:t>)</a:t>
            </a:r>
          </a:p>
          <a:p>
            <a:pPr marL="2114550" lvl="4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5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1657350" lvl="3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6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1200150" lvl="2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7</a:t>
            </a:r>
            <a:r>
              <a:rPr lang="en-US" b="1">
                <a:ea typeface="+mn-lt"/>
                <a:cs typeface="+mn-lt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X</a:t>
            </a:r>
            <a:r>
              <a:rPr lang="en-US" b="1" baseline="-25000">
                <a:ea typeface="+mn-lt"/>
                <a:cs typeface="+mn-lt"/>
              </a:rPr>
              <a:t>8</a:t>
            </a:r>
            <a:r>
              <a:rPr lang="en-US" b="1">
                <a:ea typeface="+mn-lt"/>
                <a:cs typeface="+mn-lt"/>
              </a:rPr>
              <a:t>)</a:t>
            </a:r>
            <a:endParaRPr lang="en-US" b="1"/>
          </a:p>
          <a:p>
            <a:pPr marL="742950" lvl="1" indent="-285750">
              <a:buFont typeface="Arial"/>
              <a:buChar char="•"/>
            </a:pPr>
            <a:endParaRPr lang="en-US" b="1" baseline="-25000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5325C-E9A9-474E-8EFC-DC4EA46DCA3E}"/>
              </a:ext>
            </a:extLst>
          </p:cNvPr>
          <p:cNvSpPr txBox="1"/>
          <p:nvPr/>
        </p:nvSpPr>
        <p:spPr>
          <a:xfrm>
            <a:off x="2673264" y="1415442"/>
            <a:ext cx="615132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endParaRPr lang="en-US" sz="9600" dirty="0">
              <a:solidFill>
                <a:srgbClr val="FF0000"/>
              </a:solidFill>
              <a:ea typeface="+mn-lt"/>
              <a:cs typeface="+mn-lt"/>
            </a:endParaRPr>
          </a:p>
          <a:p>
            <a:pPr algn="r"/>
            <a:r>
              <a:rPr lang="en-US" sz="9600" dirty="0">
                <a:solidFill>
                  <a:srgbClr val="FF0000"/>
                </a:solidFill>
                <a:ea typeface="+mn-lt"/>
                <a:cs typeface="+mn-lt"/>
              </a:rPr>
              <a:t>≈ </a:t>
            </a:r>
            <a:r>
              <a:rPr lang="en-US" sz="9600" dirty="0" err="1">
                <a:solidFill>
                  <a:srgbClr val="FF0000"/>
                </a:solidFill>
                <a:latin typeface="Cambria Math"/>
                <a:ea typeface="+mn-lt"/>
                <a:cs typeface="+mn-lt"/>
              </a:rPr>
              <a:t>f</a:t>
            </a:r>
            <a:r>
              <a:rPr lang="en-US" sz="9600" baseline="30000" dirty="0" err="1">
                <a:solidFill>
                  <a:srgbClr val="FF0000"/>
                </a:solidFill>
                <a:ea typeface="+mn-lt"/>
                <a:cs typeface="+mn-lt"/>
              </a:rPr>
              <a:t>n</a:t>
            </a:r>
            <a:endParaRPr lang="en-US" sz="9600" baseline="30000" dirty="0" err="1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72B960-5C32-4294-9F0F-964CDF137021}"/>
              </a:ext>
            </a:extLst>
          </p:cNvPr>
          <p:cNvSpPr txBox="1"/>
          <p:nvPr/>
        </p:nvSpPr>
        <p:spPr>
          <a:xfrm>
            <a:off x="3121817" y="371201"/>
            <a:ext cx="845668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 b="1" dirty="0">
                <a:solidFill>
                  <a:srgbClr val="00B0F0"/>
                </a:solidFill>
                <a:latin typeface="Cambria Math"/>
                <a:ea typeface="Cambria Math"/>
              </a:rPr>
              <a:t>Each </a:t>
            </a:r>
            <a:r>
              <a:rPr lang="en-US" sz="6000" b="1" dirty="0">
                <a:solidFill>
                  <a:srgbClr val="FF0000"/>
                </a:solidFill>
                <a:latin typeface="Cambria Math"/>
                <a:ea typeface="Cambria Math"/>
              </a:rPr>
              <a:t>tanh application</a:t>
            </a:r>
            <a:endParaRPr lang="en-US" dirty="0"/>
          </a:p>
          <a:p>
            <a:pPr algn="r"/>
            <a:r>
              <a:rPr lang="en-US" sz="6000" b="1" dirty="0">
                <a:solidFill>
                  <a:srgbClr val="00B0F0"/>
                </a:solidFill>
                <a:latin typeface="Cambria Math"/>
                <a:ea typeface="Cambria Math"/>
              </a:rPr>
              <a:t>causes </a:t>
            </a:r>
            <a:r>
              <a:rPr lang="en-US" sz="6000" b="1" dirty="0">
                <a:solidFill>
                  <a:srgbClr val="FF0000"/>
                </a:solidFill>
                <a:latin typeface="Cambria Math"/>
                <a:ea typeface="Cambria Math"/>
              </a:rPr>
              <a:t>more and more   </a:t>
            </a:r>
          </a:p>
          <a:p>
            <a:pPr algn="r"/>
            <a:r>
              <a:rPr lang="en-US" sz="6000" b="1" dirty="0">
                <a:solidFill>
                  <a:srgbClr val="00B0F0"/>
                </a:solidFill>
                <a:latin typeface="Cambria Math"/>
                <a:ea typeface="Cambria Math"/>
              </a:rPr>
              <a:t>saturation</a:t>
            </a:r>
            <a:r>
              <a:rPr lang="en-US" sz="6000" b="1" dirty="0">
                <a:solidFill>
                  <a:srgbClr val="FF0000"/>
                </a:solidFill>
                <a:latin typeface="Cambria Math"/>
                <a:ea typeface="Cambria Math"/>
              </a:rPr>
              <a:t>   </a:t>
            </a:r>
          </a:p>
          <a:p>
            <a:pPr algn="r"/>
            <a:endParaRPr lang="en-US" sz="6000" b="1" dirty="0">
              <a:solidFill>
                <a:srgbClr val="FF0000"/>
              </a:solidFill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509022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D21BEC-1DA2-4F3B-929F-11BAC5D5FB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LSTM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161BF74-2A41-4CDD-AF3D-1271504A0380}"/>
              </a:ext>
            </a:extLst>
          </p:cNvPr>
          <p:cNvSpPr/>
          <p:nvPr/>
        </p:nvSpPr>
        <p:spPr>
          <a:xfrm rot="16200000">
            <a:off x="4558935" y="4691512"/>
            <a:ext cx="1827774" cy="10237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EE890-A0FB-42BA-8003-43AE3F709A2C}"/>
              </a:ext>
            </a:extLst>
          </p:cNvPr>
          <p:cNvSpPr/>
          <p:nvPr/>
        </p:nvSpPr>
        <p:spPr>
          <a:xfrm>
            <a:off x="6302477" y="5806767"/>
            <a:ext cx="454742" cy="438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218144D4-1D42-4C74-A5A1-C40DDCCF68EF}"/>
              </a:ext>
            </a:extLst>
          </p:cNvPr>
          <p:cNvSpPr/>
          <p:nvPr/>
        </p:nvSpPr>
        <p:spPr>
          <a:xfrm>
            <a:off x="203452" y="4288994"/>
            <a:ext cx="7351049" cy="198243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W</a:t>
            </a:r>
            <a:r>
              <a:rPr lang="en-US" sz="2400" b="1" baseline="-25000" dirty="0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00B050"/>
                </a:solidFill>
                <a:ea typeface="+mn-lt"/>
                <a:cs typeface="+mn-lt"/>
              </a:rPr>
              <a:t>0, 0, …, 0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] + </a:t>
            </a:r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U</a:t>
            </a:r>
            <a:r>
              <a:rPr lang="en-US" sz="2400" b="1" baseline="-25000" dirty="0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11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, 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12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, … , 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1s</a:t>
            </a:r>
            <a:r>
              <a:rPr lang="en-US" sz="2400" b="1">
                <a:solidFill>
                  <a:schemeClr val="tx1"/>
                </a:solidFill>
                <a:ea typeface="+mn-lt"/>
                <a:cs typeface="+mn-lt"/>
              </a:rPr>
              <a:t>]             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5159948" y="4383287"/>
            <a:ext cx="9961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dirty="0">
                <a:latin typeface="Cambria Math"/>
                <a:ea typeface="STXingkai"/>
                <a:cs typeface="+mn-lt"/>
              </a:rPr>
              <a:t>f</a:t>
            </a:r>
            <a:endParaRPr lang="en-US" sz="60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0AA577-203C-485F-A511-FFA17D73E223}"/>
              </a:ext>
            </a:extLst>
          </p:cNvPr>
          <p:cNvSpPr/>
          <p:nvPr/>
        </p:nvSpPr>
        <p:spPr>
          <a:xfrm>
            <a:off x="5252507" y="5354652"/>
            <a:ext cx="434914" cy="460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Bent-Up 55">
            <a:extLst>
              <a:ext uri="{FF2B5EF4-FFF2-40B4-BE49-F238E27FC236}">
                <a16:creationId xmlns:a16="http://schemas.microsoft.com/office/drawing/2014/main" id="{6F635910-5CC1-46C6-83CF-04C267C4F923}"/>
              </a:ext>
            </a:extLst>
          </p:cNvPr>
          <p:cNvSpPr/>
          <p:nvPr/>
        </p:nvSpPr>
        <p:spPr>
          <a:xfrm flipV="1">
            <a:off x="-143031" y="3865696"/>
            <a:ext cx="2777613" cy="2113935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353D4F-56BE-4164-A64C-74D1B95F2F35}"/>
              </a:ext>
            </a:extLst>
          </p:cNvPr>
          <p:cNvSpPr txBox="1"/>
          <p:nvPr/>
        </p:nvSpPr>
        <p:spPr>
          <a:xfrm>
            <a:off x="16182" y="3822085"/>
            <a:ext cx="230074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[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0,0, …, 0</a:t>
            </a:r>
            <a:r>
              <a:rPr lang="en-US" sz="3200" b="1">
                <a:ea typeface="+mn-lt"/>
                <a:cs typeface="+mn-lt"/>
              </a:rPr>
              <a:t>]</a:t>
            </a:r>
            <a:endParaRPr lang="en-US" sz="3200" b="1" baseline="-2500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pic>
        <p:nvPicPr>
          <p:cNvPr id="6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039826-F349-4C99-9F00-81EF5E4A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57" y="3015231"/>
            <a:ext cx="314722" cy="1642410"/>
          </a:xfrm>
          <a:prstGeom prst="rect">
            <a:avLst/>
          </a:prstGeom>
        </p:spPr>
      </p:pic>
      <p:pic>
        <p:nvPicPr>
          <p:cNvPr id="6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9BC8D2B-C03F-4903-A3FA-C1B28B55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754" y="3838682"/>
            <a:ext cx="351593" cy="610023"/>
          </a:xfrm>
          <a:prstGeom prst="rect">
            <a:avLst/>
          </a:prstGeom>
        </p:spPr>
      </p:pic>
      <p:pic>
        <p:nvPicPr>
          <p:cNvPr id="4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4701D87F-4235-4CC3-BA40-20188B79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251" y="4018957"/>
            <a:ext cx="488862" cy="2264386"/>
          </a:xfrm>
          <a:prstGeom prst="rect">
            <a:avLst/>
          </a:prstGeom>
        </p:spPr>
      </p:pic>
      <p:pic>
        <p:nvPicPr>
          <p:cNvPr id="4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A765586-9755-40B8-B761-AF1265ED7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05" y="3774255"/>
            <a:ext cx="1250525" cy="10789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4377A1-E84D-4179-971D-D31181018EE6}"/>
              </a:ext>
            </a:extLst>
          </p:cNvPr>
          <p:cNvSpPr txBox="1"/>
          <p:nvPr/>
        </p:nvSpPr>
        <p:spPr>
          <a:xfrm>
            <a:off x="2896492" y="584235"/>
            <a:ext cx="84566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endParaRPr lang="en-US" sz="6000" b="1" dirty="0">
              <a:solidFill>
                <a:srgbClr val="00B0F0"/>
              </a:solidFill>
              <a:latin typeface="Cambria Math"/>
              <a:ea typeface="Cambria Math"/>
            </a:endParaRPr>
          </a:p>
        </p:txBody>
      </p:sp>
      <p:pic>
        <p:nvPicPr>
          <p:cNvPr id="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3C18506-F3C6-4BA1-B30A-5A6508127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08" y="4859036"/>
            <a:ext cx="1078292" cy="9066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45C84F-1F8D-49A9-87D5-4746B40FD999}"/>
              </a:ext>
            </a:extLst>
          </p:cNvPr>
          <p:cNvSpPr txBox="1"/>
          <p:nvPr/>
        </p:nvSpPr>
        <p:spPr>
          <a:xfrm>
            <a:off x="3413191" y="124947"/>
            <a:ext cx="845668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Starts "just like"</a:t>
            </a:r>
            <a:endParaRPr lang="en-US" sz="6000" dirty="0">
              <a:ea typeface="+mn-lt"/>
              <a:cs typeface="+mn-lt"/>
            </a:endParaRPr>
          </a:p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the RNN</a:t>
            </a:r>
            <a:endParaRPr lang="en-US" sz="6000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D76875-4E92-4DC4-ADF1-79F9BE5B8324}"/>
              </a:ext>
            </a:extLst>
          </p:cNvPr>
          <p:cNvSpPr txBox="1"/>
          <p:nvPr/>
        </p:nvSpPr>
        <p:spPr>
          <a:xfrm>
            <a:off x="7301759" y="5402152"/>
            <a:ext cx="486740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latin typeface="Cambria Math"/>
                <a:ea typeface="+mn-lt"/>
                <a:cs typeface="+mn-lt"/>
              </a:rPr>
              <a:t>f(</a:t>
            </a:r>
            <a:r>
              <a:rPr lang="en-US" sz="4800" b="1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  <a:r>
              <a:rPr lang="en-US" sz="4800" b="1">
                <a:solidFill>
                  <a:srgbClr val="FF0000"/>
                </a:solidFill>
                <a:latin typeface="Franklin Gothic Book"/>
                <a:ea typeface="STXingkai"/>
              </a:rPr>
              <a:t>x</a:t>
            </a:r>
            <a:r>
              <a:rPr lang="en-US" sz="4800" b="1" baseline="-25000">
                <a:solidFill>
                  <a:srgbClr val="FF0000"/>
                </a:solidFill>
                <a:latin typeface="Cambria Math"/>
                <a:ea typeface="STXingkai"/>
              </a:rPr>
              <a:t>1</a:t>
            </a:r>
            <a:r>
              <a:rPr lang="en-US" sz="4800" b="1">
                <a:latin typeface="Cambria Math"/>
                <a:ea typeface="STXingkai"/>
              </a:rPr>
              <a:t>+</a:t>
            </a:r>
            <a:r>
              <a:rPr lang="en-US" sz="4800" b="1">
                <a:solidFill>
                  <a:srgbClr val="00B0F0"/>
                </a:solidFill>
                <a:latin typeface="Cambria Math"/>
                <a:ea typeface="STXingkai"/>
              </a:rPr>
              <a:t>W</a:t>
            </a:r>
            <a:r>
              <a:rPr lang="en-US" sz="4800" b="1">
                <a:solidFill>
                  <a:srgbClr val="00B050"/>
                </a:solidFill>
                <a:latin typeface="Franklin Gothic Book"/>
                <a:ea typeface="STXingkai"/>
              </a:rPr>
              <a:t>h</a:t>
            </a:r>
            <a:r>
              <a:rPr lang="en-US" sz="4800" b="1" baseline="-25000">
                <a:solidFill>
                  <a:srgbClr val="00B050"/>
                </a:solidFill>
                <a:latin typeface="Cambria Math"/>
                <a:ea typeface="STXingkai"/>
              </a:rPr>
              <a:t>0</a:t>
            </a:r>
            <a:r>
              <a:rPr lang="en-US" sz="4800" b="1">
                <a:latin typeface="Cambria Math"/>
                <a:ea typeface="STXingkai"/>
              </a:rPr>
              <a:t>)</a:t>
            </a:r>
            <a:endParaRPr lang="en-US" sz="4800" b="1" baseline="-25000">
              <a:solidFill>
                <a:schemeClr val="accent2">
                  <a:lumMod val="75000"/>
                </a:schemeClr>
              </a:solidFill>
              <a:latin typeface="Cambria Math"/>
              <a:ea typeface="Cambria Math"/>
            </a:endParaRPr>
          </a:p>
          <a:p>
            <a:endParaRPr lang="en-US" sz="6000" b="1" dirty="0">
              <a:latin typeface="Cambria Math"/>
              <a:ea typeface="STXingkai"/>
            </a:endParaRPr>
          </a:p>
        </p:txBody>
      </p:sp>
    </p:spTree>
    <p:extLst>
      <p:ext uri="{BB962C8B-B14F-4D97-AF65-F5344CB8AC3E}">
        <p14:creationId xmlns:p14="http://schemas.microsoft.com/office/powerpoint/2010/main" val="3687475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D21BEC-1DA2-4F3B-929F-11BAC5D5FB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LSTM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161BF74-2A41-4CDD-AF3D-1271504A0380}"/>
              </a:ext>
            </a:extLst>
          </p:cNvPr>
          <p:cNvSpPr/>
          <p:nvPr/>
        </p:nvSpPr>
        <p:spPr>
          <a:xfrm rot="16200000">
            <a:off x="4558935" y="4691512"/>
            <a:ext cx="1827774" cy="10237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5159948" y="4383287"/>
            <a:ext cx="9961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dirty="0">
                <a:latin typeface="Cambria Math"/>
                <a:ea typeface="STXingkai"/>
                <a:cs typeface="+mn-lt"/>
              </a:rPr>
              <a:t>f</a:t>
            </a:r>
            <a:endParaRPr lang="en-US" sz="6000"/>
          </a:p>
        </p:txBody>
      </p:sp>
      <p:pic>
        <p:nvPicPr>
          <p:cNvPr id="6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039826-F349-4C99-9F00-81EF5E4A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57" y="3015231"/>
            <a:ext cx="314722" cy="1642410"/>
          </a:xfrm>
          <a:prstGeom prst="rect">
            <a:avLst/>
          </a:prstGeom>
        </p:spPr>
      </p:pic>
      <p:pic>
        <p:nvPicPr>
          <p:cNvPr id="6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9BC8D2B-C03F-4903-A3FA-C1B28B55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754" y="3838682"/>
            <a:ext cx="351593" cy="610023"/>
          </a:xfrm>
          <a:prstGeom prst="rect">
            <a:avLst/>
          </a:prstGeom>
        </p:spPr>
      </p:pic>
      <p:pic>
        <p:nvPicPr>
          <p:cNvPr id="4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4701D87F-4235-4CC3-BA40-20188B79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279" y="4059515"/>
            <a:ext cx="530615" cy="2264386"/>
          </a:xfrm>
          <a:prstGeom prst="rect">
            <a:avLst/>
          </a:prstGeom>
        </p:spPr>
      </p:pic>
      <p:pic>
        <p:nvPicPr>
          <p:cNvPr id="4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A765586-9755-40B8-B761-AF1265ED7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05" y="4129159"/>
            <a:ext cx="1255744" cy="72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4377A1-E84D-4179-971D-D31181018EE6}"/>
              </a:ext>
            </a:extLst>
          </p:cNvPr>
          <p:cNvSpPr txBox="1"/>
          <p:nvPr/>
        </p:nvSpPr>
        <p:spPr>
          <a:xfrm>
            <a:off x="2896492" y="584235"/>
            <a:ext cx="84566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endParaRPr lang="en-US" sz="6000" b="1" dirty="0">
              <a:solidFill>
                <a:srgbClr val="00B0F0"/>
              </a:solidFill>
              <a:latin typeface="Cambria Math"/>
              <a:ea typeface="Cambria Math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B78C1-DC25-41D5-8E9B-5C6B8C402116}"/>
              </a:ext>
            </a:extLst>
          </p:cNvPr>
          <p:cNvSpPr txBox="1"/>
          <p:nvPr/>
        </p:nvSpPr>
        <p:spPr>
          <a:xfrm>
            <a:off x="7040800" y="5396933"/>
            <a:ext cx="50448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>
                <a:ea typeface="+mn-lt"/>
                <a:cs typeface="+mn-lt"/>
              </a:rPr>
              <a:t>Multiply(</a:t>
            </a:r>
            <a:r>
              <a:rPr lang="en-US" sz="4800">
                <a:solidFill>
                  <a:srgbClr val="FF0000"/>
                </a:solidFill>
                <a:latin typeface="Cambria Math"/>
                <a:ea typeface="+mn-lt"/>
                <a:cs typeface="+mn-lt"/>
              </a:rPr>
              <a:t>×</a:t>
            </a:r>
            <a:r>
              <a:rPr lang="en-US" sz="4800">
                <a:ea typeface="+mn-lt"/>
                <a:cs typeface="+mn-lt"/>
              </a:rPr>
              <a:t>) 0-1(</a:t>
            </a:r>
            <a:r>
              <a:rPr lang="en-US" sz="4800" b="1">
                <a:latin typeface="Cambria Math"/>
                <a:ea typeface="+mn-lt"/>
                <a:cs typeface="+mn-lt"/>
              </a:rPr>
              <a:t>σ</a:t>
            </a:r>
            <a:r>
              <a:rPr lang="en-US" sz="4800">
                <a:ea typeface="+mn-lt"/>
                <a:cs typeface="+mn-lt"/>
              </a:rPr>
              <a:t>)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CD901-591A-4C6A-8485-C70C6FFCBAC8}"/>
              </a:ext>
            </a:extLst>
          </p:cNvPr>
          <p:cNvSpPr txBox="1"/>
          <p:nvPr/>
        </p:nvSpPr>
        <p:spPr>
          <a:xfrm>
            <a:off x="5221422" y="5134077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=1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F80D15E-B21D-4A56-9720-00D7CBF5D857}"/>
              </a:ext>
            </a:extLst>
          </p:cNvPr>
          <p:cNvSpPr/>
          <p:nvPr/>
        </p:nvSpPr>
        <p:spPr>
          <a:xfrm>
            <a:off x="-84762" y="1928241"/>
            <a:ext cx="3638551" cy="10647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0, 0, …, 0</a:t>
            </a:r>
            <a:r>
              <a:rPr lang="en-US" sz="2800" b="1">
                <a:solidFill>
                  <a:schemeClr val="tx1"/>
                </a:solidFill>
                <a:ea typeface="+mn-lt"/>
                <a:cs typeface="+mn-lt"/>
              </a:rPr>
              <a:t>] </a:t>
            </a:r>
            <a:endParaRPr lang="en-US" sz="28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61E3904-55F5-4752-B6AC-97C3BA81D1B1}"/>
              </a:ext>
            </a:extLst>
          </p:cNvPr>
          <p:cNvSpPr/>
          <p:nvPr/>
        </p:nvSpPr>
        <p:spPr>
          <a:xfrm rot="16200000">
            <a:off x="1996401" y="3849627"/>
            <a:ext cx="3437807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993B5-D1C5-4677-BD76-2005E3BDFC73}"/>
              </a:ext>
            </a:extLst>
          </p:cNvPr>
          <p:cNvSpPr txBox="1"/>
          <p:nvPr/>
        </p:nvSpPr>
        <p:spPr>
          <a:xfrm>
            <a:off x="3253658" y="2536722"/>
            <a:ext cx="117823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D8A0C-4CA1-4A75-BB2A-4D98AC53669A}"/>
              </a:ext>
            </a:extLst>
          </p:cNvPr>
          <p:cNvSpPr txBox="1"/>
          <p:nvPr/>
        </p:nvSpPr>
        <p:spPr>
          <a:xfrm>
            <a:off x="2861202" y="1830395"/>
            <a:ext cx="17193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D5667-436B-4A02-86B7-060F8C591721}"/>
              </a:ext>
            </a:extLst>
          </p:cNvPr>
          <p:cNvSpPr txBox="1"/>
          <p:nvPr/>
        </p:nvSpPr>
        <p:spPr>
          <a:xfrm>
            <a:off x="3472099" y="3282335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=2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13EBA-B2FE-4715-A541-523A38C1229D}"/>
              </a:ext>
            </a:extLst>
          </p:cNvPr>
          <p:cNvSpPr/>
          <p:nvPr/>
        </p:nvSpPr>
        <p:spPr>
          <a:xfrm>
            <a:off x="3500283" y="5384797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7E0D3F-8036-48B7-A492-C41EEEF3FB2D}"/>
              </a:ext>
            </a:extLst>
          </p:cNvPr>
          <p:cNvSpPr txBox="1"/>
          <p:nvPr/>
        </p:nvSpPr>
        <p:spPr>
          <a:xfrm>
            <a:off x="3413191" y="124947"/>
            <a:ext cx="845668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But the history</a:t>
            </a:r>
            <a:endParaRPr lang="en-US" sz="6000">
              <a:ea typeface="+mn-lt"/>
              <a:cs typeface="+mn-lt"/>
            </a:endParaRPr>
          </a:p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is going to enters</a:t>
            </a:r>
            <a:endParaRPr lang="en-US" sz="6000">
              <a:ea typeface="+mn-lt"/>
              <a:cs typeface="+mn-lt"/>
            </a:endParaRPr>
          </a:p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from two places...</a:t>
            </a:r>
            <a:endParaRPr lang="en-US" sz="6000">
              <a:ea typeface="+mn-lt"/>
              <a:cs typeface="+mn-lt"/>
            </a:endParaRPr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218144D4-1D42-4C74-A5A1-C40DDCCF68EF}"/>
              </a:ext>
            </a:extLst>
          </p:cNvPr>
          <p:cNvSpPr/>
          <p:nvPr/>
        </p:nvSpPr>
        <p:spPr>
          <a:xfrm>
            <a:off x="203452" y="4288994"/>
            <a:ext cx="7351049" cy="198243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W</a:t>
            </a:r>
            <a:r>
              <a:rPr lang="en-US" sz="2400" b="1" baseline="-25000" dirty="0">
                <a:solidFill>
                  <a:srgbClr val="00B0F0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00B050"/>
                </a:solidFill>
                <a:ea typeface="+mn-lt"/>
                <a:cs typeface="+mn-lt"/>
              </a:rPr>
              <a:t>0, 0, …, 0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] + </a:t>
            </a:r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U</a:t>
            </a:r>
            <a:r>
              <a:rPr lang="en-US" sz="2400" b="1" baseline="-25000" dirty="0">
                <a:solidFill>
                  <a:srgbClr val="00B0F0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11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, 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12</a:t>
            </a: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, … , x</a:t>
            </a:r>
            <a:r>
              <a:rPr lang="en-US" sz="2400" b="1" baseline="-25000">
                <a:solidFill>
                  <a:srgbClr val="FF0000"/>
                </a:solidFill>
                <a:ea typeface="+mn-lt"/>
                <a:cs typeface="+mn-lt"/>
              </a:rPr>
              <a:t>1s</a:t>
            </a:r>
            <a:r>
              <a:rPr lang="en-US" sz="2400" b="1">
                <a:solidFill>
                  <a:schemeClr val="tx1"/>
                </a:solidFill>
                <a:ea typeface="+mn-lt"/>
                <a:cs typeface="+mn-lt"/>
              </a:rPr>
              <a:t>]             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892366-200F-4BAB-A684-4B778E1281DF}"/>
              </a:ext>
            </a:extLst>
          </p:cNvPr>
          <p:cNvSpPr txBox="1"/>
          <p:nvPr/>
        </p:nvSpPr>
        <p:spPr>
          <a:xfrm rot="2640000">
            <a:off x="2558145" y="1999584"/>
            <a:ext cx="4505766" cy="1010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 b="1">
                <a:solidFill>
                  <a:srgbClr val="FF0000"/>
                </a:solidFill>
                <a:latin typeface="Cambria Math"/>
                <a:ea typeface="Cambria Math"/>
              </a:rPr>
              <a:t>Forget Gate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EE890-A0FB-42BA-8003-43AE3F709A2C}"/>
              </a:ext>
            </a:extLst>
          </p:cNvPr>
          <p:cNvSpPr/>
          <p:nvPr/>
        </p:nvSpPr>
        <p:spPr>
          <a:xfrm>
            <a:off x="6645668" y="5812584"/>
            <a:ext cx="379123" cy="415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6153FBB3-6717-447F-8E0A-73EDE9EC1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581" y="4058707"/>
            <a:ext cx="504519" cy="2264386"/>
          </a:xfrm>
          <a:prstGeom prst="rect">
            <a:avLst/>
          </a:prstGeom>
        </p:spPr>
      </p:pic>
      <p:pic>
        <p:nvPicPr>
          <p:cNvPr id="21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3F26B09-8A3E-4DE3-8186-13B8BA692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273" y="4258830"/>
            <a:ext cx="1260963" cy="598740"/>
          </a:xfrm>
          <a:prstGeom prst="rect">
            <a:avLst/>
          </a:prstGeom>
        </p:spPr>
      </p:pic>
      <p:pic>
        <p:nvPicPr>
          <p:cNvPr id="4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9F7F721C-118C-4355-AC36-733B4DCE9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531" y="4859036"/>
            <a:ext cx="1099169" cy="906670"/>
          </a:xfrm>
          <a:prstGeom prst="rect">
            <a:avLst/>
          </a:prstGeom>
        </p:spPr>
      </p:pic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795F8051-2326-4975-95E6-17B6A821B189}"/>
              </a:ext>
            </a:extLst>
          </p:cNvPr>
          <p:cNvSpPr/>
          <p:nvPr/>
        </p:nvSpPr>
        <p:spPr>
          <a:xfrm flipV="1">
            <a:off x="-143031" y="3865696"/>
            <a:ext cx="2777613" cy="2113935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0B0F11-8B26-4FCB-B96B-919B32C2EC4C}"/>
              </a:ext>
            </a:extLst>
          </p:cNvPr>
          <p:cNvSpPr txBox="1"/>
          <p:nvPr/>
        </p:nvSpPr>
        <p:spPr>
          <a:xfrm>
            <a:off x="16182" y="3822085"/>
            <a:ext cx="230074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[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0,0, …, 0</a:t>
            </a:r>
            <a:r>
              <a:rPr lang="en-US" sz="3200" b="1">
                <a:ea typeface="+mn-lt"/>
                <a:cs typeface="+mn-lt"/>
              </a:rPr>
              <a:t>]</a:t>
            </a:r>
            <a:endParaRPr lang="en-US" sz="3200" b="1" baseline="-2500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361124-E6AE-41D4-910A-41C23503139E}"/>
              </a:ext>
            </a:extLst>
          </p:cNvPr>
          <p:cNvSpPr/>
          <p:nvPr/>
        </p:nvSpPr>
        <p:spPr>
          <a:xfrm>
            <a:off x="3501446" y="5397594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21BB6-54C4-4A60-B601-7225D8EF2375}"/>
              </a:ext>
            </a:extLst>
          </p:cNvPr>
          <p:cNvSpPr/>
          <p:nvPr/>
        </p:nvSpPr>
        <p:spPr>
          <a:xfrm>
            <a:off x="5251137" y="5460414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6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2C8A-550B-472F-AE82-8B7F2586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Sequential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C8EC-4C3E-4E02-8FCE-9F990356C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020" y="1428750"/>
            <a:ext cx="9601200" cy="104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x</a:t>
            </a:r>
            <a:r>
              <a:rPr lang="en-US" sz="4800" baseline="-25000" dirty="0">
                <a:ea typeface="+mn-lt"/>
                <a:cs typeface="+mn-lt"/>
              </a:rPr>
              <a:t>1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2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3</a:t>
            </a:r>
            <a:r>
              <a:rPr lang="en-US" sz="4800" dirty="0">
                <a:ea typeface="+mn-lt"/>
                <a:cs typeface="+mn-lt"/>
              </a:rPr>
              <a:t>,…, x</a:t>
            </a:r>
            <a:r>
              <a:rPr lang="en-US" sz="4800" baseline="-25000" dirty="0">
                <a:ea typeface="+mn-lt"/>
                <a:cs typeface="+mn-lt"/>
              </a:rPr>
              <a:t>m-1</a:t>
            </a:r>
            <a:r>
              <a:rPr lang="en-US" sz="4800" dirty="0">
                <a:ea typeface="+mn-lt"/>
                <a:cs typeface="+mn-lt"/>
              </a:rPr>
              <a:t>, </a:t>
            </a:r>
            <a:r>
              <a:rPr lang="en-US" sz="4800" dirty="0" err="1">
                <a:ea typeface="+mn-lt"/>
                <a:cs typeface="+mn-lt"/>
              </a:rPr>
              <a:t>x</a:t>
            </a:r>
            <a:r>
              <a:rPr lang="en-US" sz="4800" baseline="-25000" dirty="0" err="1">
                <a:ea typeface="+mn-lt"/>
                <a:cs typeface="+mn-lt"/>
              </a:rPr>
              <a:t>m</a:t>
            </a:r>
            <a:r>
              <a:rPr lang="en-US" sz="4800" dirty="0">
                <a:ea typeface="+mn-lt"/>
                <a:cs typeface="+mn-lt"/>
              </a:rPr>
              <a:t>, </a:t>
            </a:r>
            <a:r>
              <a:rPr lang="en-US" sz="4800" i="1" dirty="0">
                <a:solidFill>
                  <a:srgbClr val="FF0000"/>
                </a:solidFill>
                <a:ea typeface="+mn-lt"/>
                <a:cs typeface="+mn-lt"/>
              </a:rPr>
              <a:t>Y</a:t>
            </a:r>
            <a:r>
              <a:rPr lang="en-US" sz="4800" i="1" baseline="-25000" dirty="0">
                <a:solidFill>
                  <a:srgbClr val="FF0000"/>
                </a:solidFill>
                <a:ea typeface="+mn-lt"/>
                <a:cs typeface="+mn-lt"/>
              </a:rPr>
              <a:t>m+1</a:t>
            </a:r>
            <a:endParaRPr lang="en-US" sz="4800" baseline="-2500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FCE31C-3350-47C7-87FB-2B8AEBBD705C}"/>
              </a:ext>
            </a:extLst>
          </p:cNvPr>
          <p:cNvSpPr>
            <a:spLocks noGrp="1"/>
          </p:cNvSpPr>
          <p:nvPr/>
        </p:nvSpPr>
        <p:spPr>
          <a:xfrm>
            <a:off x="3714120" y="2298700"/>
            <a:ext cx="9601200" cy="5207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x</a:t>
            </a:r>
            <a:r>
              <a:rPr lang="en-US" sz="4800" baseline="-25000" dirty="0">
                <a:ea typeface="+mn-lt"/>
                <a:cs typeface="+mn-lt"/>
              </a:rPr>
              <a:t>1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2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3</a:t>
            </a:r>
            <a:r>
              <a:rPr lang="en-US" sz="4800" dirty="0">
                <a:ea typeface="+mn-lt"/>
                <a:cs typeface="+mn-lt"/>
              </a:rPr>
              <a:t>,…, x</a:t>
            </a:r>
            <a:r>
              <a:rPr lang="en-US" sz="4800" baseline="-25000" dirty="0">
                <a:ea typeface="+mn-lt"/>
                <a:cs typeface="+mn-lt"/>
              </a:rPr>
              <a:t>m-1</a:t>
            </a:r>
            <a:r>
              <a:rPr lang="en-US" sz="4800" dirty="0">
                <a:ea typeface="+mn-lt"/>
                <a:cs typeface="+mn-lt"/>
              </a:rPr>
              <a:t>, </a:t>
            </a:r>
            <a:r>
              <a:rPr lang="en-US" sz="4800" i="1" dirty="0" err="1">
                <a:solidFill>
                  <a:srgbClr val="FF0000"/>
                </a:solidFill>
                <a:ea typeface="+mn-lt"/>
                <a:cs typeface="+mn-lt"/>
              </a:rPr>
              <a:t>Y</a:t>
            </a:r>
            <a:r>
              <a:rPr lang="en-US" sz="4800" i="1" baseline="-25000" dirty="0" err="1">
                <a:solidFill>
                  <a:srgbClr val="FF0000"/>
                </a:solidFill>
                <a:ea typeface="+mn-lt"/>
                <a:cs typeface="+mn-lt"/>
              </a:rPr>
              <a:t>m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m+1</a:t>
            </a:r>
            <a:endParaRPr lang="en-US" sz="4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x</a:t>
            </a:r>
            <a:r>
              <a:rPr lang="en-US" sz="4800" baseline="-25000" dirty="0">
                <a:ea typeface="+mn-lt"/>
                <a:cs typeface="+mn-lt"/>
              </a:rPr>
              <a:t>1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2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3</a:t>
            </a:r>
            <a:r>
              <a:rPr lang="en-US" sz="4800" dirty="0">
                <a:ea typeface="+mn-lt"/>
                <a:cs typeface="+mn-lt"/>
              </a:rPr>
              <a:t>,…, </a:t>
            </a:r>
            <a:r>
              <a:rPr lang="en-US" sz="4800" dirty="0">
                <a:solidFill>
                  <a:srgbClr val="FF0000"/>
                </a:solidFill>
                <a:ea typeface="+mn-lt"/>
                <a:cs typeface="+mn-lt"/>
              </a:rPr>
              <a:t>Y</a:t>
            </a:r>
            <a:r>
              <a:rPr lang="en-US" sz="4800" baseline="-25000" dirty="0">
                <a:solidFill>
                  <a:srgbClr val="FF0000"/>
                </a:solidFill>
                <a:ea typeface="+mn-lt"/>
                <a:cs typeface="+mn-lt"/>
              </a:rPr>
              <a:t>m-1</a:t>
            </a:r>
            <a:r>
              <a:rPr lang="en-US" sz="4800" dirty="0">
                <a:ea typeface="+mn-lt"/>
                <a:cs typeface="+mn-lt"/>
              </a:rPr>
              <a:t>, </a:t>
            </a:r>
            <a:r>
              <a:rPr lang="en-US" sz="4800" dirty="0" err="1">
                <a:ea typeface="+mn-lt"/>
                <a:cs typeface="+mn-lt"/>
              </a:rPr>
              <a:t>x</a:t>
            </a:r>
            <a:r>
              <a:rPr lang="en-US" sz="4800" baseline="-25000" dirty="0" err="1">
                <a:ea typeface="+mn-lt"/>
                <a:cs typeface="+mn-lt"/>
              </a:rPr>
              <a:t>m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m+1</a:t>
            </a:r>
            <a:endParaRPr lang="en-US" sz="4800"/>
          </a:p>
          <a:p>
            <a:pPr marL="0" indent="0">
              <a:buNone/>
            </a:pPr>
            <a:endParaRPr lang="en-US" sz="4800" dirty="0">
              <a:solidFill>
                <a:srgbClr val="191B0E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4800" dirty="0">
              <a:solidFill>
                <a:srgbClr val="191B0E"/>
              </a:solidFill>
              <a:ea typeface="+mn-lt"/>
              <a:cs typeface="+mn-lt"/>
            </a:endParaRPr>
          </a:p>
          <a:p>
            <a:pPr marL="383540" indent="-383540">
              <a:buNone/>
            </a:pPr>
            <a:r>
              <a:rPr lang="en-US" sz="4800" i="1" dirty="0">
                <a:solidFill>
                  <a:srgbClr val="FF0000"/>
                </a:solidFill>
                <a:ea typeface="+mn-lt"/>
                <a:cs typeface="+mn-lt"/>
              </a:rPr>
              <a:t>Y</a:t>
            </a:r>
            <a:r>
              <a:rPr lang="en-US" sz="4800" baseline="-25000" dirty="0">
                <a:solidFill>
                  <a:srgbClr val="FF0000"/>
                </a:solidFill>
                <a:ea typeface="+mn-lt"/>
                <a:cs typeface="+mn-lt"/>
              </a:rPr>
              <a:t>1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2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3</a:t>
            </a:r>
            <a:r>
              <a:rPr lang="en-US" sz="4800" dirty="0">
                <a:ea typeface="+mn-lt"/>
                <a:cs typeface="+mn-lt"/>
              </a:rPr>
              <a:t>,…, </a:t>
            </a:r>
            <a:r>
              <a:rPr lang="en-US" sz="4800" dirty="0">
                <a:solidFill>
                  <a:schemeClr val="tx1"/>
                </a:solidFill>
                <a:ea typeface="+mn-lt"/>
                <a:cs typeface="+mn-lt"/>
              </a:rPr>
              <a:t>x</a:t>
            </a:r>
            <a:r>
              <a:rPr lang="en-US" sz="4800" baseline="-25000" dirty="0">
                <a:solidFill>
                  <a:schemeClr val="tx1"/>
                </a:solidFill>
                <a:ea typeface="+mn-lt"/>
                <a:cs typeface="+mn-lt"/>
              </a:rPr>
              <a:t>m-1</a:t>
            </a:r>
            <a:r>
              <a:rPr lang="en-US" sz="4800" dirty="0">
                <a:ea typeface="+mn-lt"/>
                <a:cs typeface="+mn-lt"/>
              </a:rPr>
              <a:t>, </a:t>
            </a:r>
            <a:r>
              <a:rPr lang="en-US" sz="4800" dirty="0" err="1">
                <a:ea typeface="+mn-lt"/>
                <a:cs typeface="+mn-lt"/>
              </a:rPr>
              <a:t>x</a:t>
            </a:r>
            <a:r>
              <a:rPr lang="en-US" sz="4800" baseline="-25000" dirty="0" err="1">
                <a:ea typeface="+mn-lt"/>
                <a:cs typeface="+mn-lt"/>
              </a:rPr>
              <a:t>m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m+1</a:t>
            </a:r>
            <a:br>
              <a:rPr lang="en-US" sz="4800" baseline="-25000" dirty="0">
                <a:ea typeface="+mn-lt"/>
                <a:cs typeface="+mn-lt"/>
              </a:rPr>
            </a:br>
            <a:endParaRPr lang="en-US" sz="4800" dirty="0">
              <a:ea typeface="+mn-lt"/>
              <a:cs typeface="+mn-lt"/>
            </a:endParaRPr>
          </a:p>
          <a:p>
            <a:pPr marL="383540" indent="-383540"/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C37AE-7787-4AA4-B8E7-34A89F7652A1}"/>
              </a:ext>
            </a:extLst>
          </p:cNvPr>
          <p:cNvSpPr txBox="1"/>
          <p:nvPr/>
        </p:nvSpPr>
        <p:spPr>
          <a:xfrm>
            <a:off x="6736720" y="4076700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.</a:t>
            </a:r>
          </a:p>
          <a:p>
            <a:pPr algn="l"/>
            <a:r>
              <a:rPr lang="en-US" sz="3200" b="1" dirty="0"/>
              <a:t>.</a:t>
            </a:r>
          </a:p>
          <a:p>
            <a:r>
              <a:rPr lang="en-US" sz="3200" b="1" dirty="0"/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06223F-7894-4E17-839E-08784DE997A2}"/>
              </a:ext>
            </a:extLst>
          </p:cNvPr>
          <p:cNvSpPr>
            <a:spLocks noGrp="1"/>
          </p:cNvSpPr>
          <p:nvPr/>
        </p:nvSpPr>
        <p:spPr>
          <a:xfrm>
            <a:off x="2805730" y="1470535"/>
            <a:ext cx="1208536" cy="5212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>
                <a:solidFill>
                  <a:srgbClr val="00B050"/>
                </a:solidFill>
                <a:ea typeface="+mn-lt"/>
                <a:cs typeface="+mn-lt"/>
              </a:rPr>
              <a:t>0</a:t>
            </a:r>
            <a:r>
              <a:rPr lang="en-US" sz="4800" b="1" baseline="-25000">
                <a:solidFill>
                  <a:srgbClr val="00B050"/>
                </a:solidFill>
                <a:ea typeface="+mn-lt"/>
                <a:cs typeface="+mn-lt"/>
              </a:rPr>
              <a:t>0</a:t>
            </a:r>
            <a:r>
              <a:rPr lang="en-US" sz="4800" b="1">
                <a:solidFill>
                  <a:srgbClr val="00B050"/>
                </a:solidFill>
                <a:ea typeface="+mn-lt"/>
                <a:cs typeface="+mn-lt"/>
              </a:rPr>
              <a:t>,</a:t>
            </a:r>
          </a:p>
          <a:p>
            <a:pPr marL="383540" indent="-383540">
              <a:buNone/>
            </a:pPr>
            <a:r>
              <a:rPr lang="en-US" sz="4800" b="1">
                <a:solidFill>
                  <a:srgbClr val="00B050"/>
                </a:solidFill>
                <a:ea typeface="+mn-lt"/>
                <a:cs typeface="+mn-lt"/>
              </a:rPr>
              <a:t>0</a:t>
            </a:r>
            <a:r>
              <a:rPr lang="en-US" sz="4800" b="1" baseline="-25000">
                <a:solidFill>
                  <a:srgbClr val="00B050"/>
                </a:solidFill>
                <a:ea typeface="+mn-lt"/>
                <a:cs typeface="+mn-lt"/>
              </a:rPr>
              <a:t>0</a:t>
            </a:r>
            <a:r>
              <a:rPr lang="en-US" sz="4800" b="1">
                <a:solidFill>
                  <a:srgbClr val="00B050"/>
                </a:solidFill>
                <a:ea typeface="+mn-lt"/>
                <a:cs typeface="+mn-lt"/>
              </a:rPr>
              <a:t>,</a:t>
            </a:r>
            <a:endParaRPr lang="en-US" sz="4800">
              <a:solidFill>
                <a:srgbClr val="00B050"/>
              </a:solidFill>
              <a:ea typeface="+mn-lt"/>
              <a:cs typeface="+mn-lt"/>
            </a:endParaRPr>
          </a:p>
          <a:p>
            <a:pPr marL="383540" indent="-383540">
              <a:buNone/>
            </a:pPr>
            <a:r>
              <a:rPr lang="en-US" sz="4800" b="1">
                <a:solidFill>
                  <a:srgbClr val="00B050"/>
                </a:solidFill>
                <a:ea typeface="+mn-lt"/>
                <a:cs typeface="+mn-lt"/>
              </a:rPr>
              <a:t>0</a:t>
            </a:r>
            <a:r>
              <a:rPr lang="en-US" sz="4800" b="1" baseline="-25000">
                <a:solidFill>
                  <a:srgbClr val="00B050"/>
                </a:solidFill>
                <a:ea typeface="+mn-lt"/>
                <a:cs typeface="+mn-lt"/>
              </a:rPr>
              <a:t>0</a:t>
            </a:r>
            <a:r>
              <a:rPr lang="en-US" sz="4800" b="1">
                <a:solidFill>
                  <a:srgbClr val="00B050"/>
                </a:solidFill>
                <a:ea typeface="+mn-lt"/>
                <a:cs typeface="+mn-lt"/>
              </a:rPr>
              <a:t>,</a:t>
            </a:r>
            <a:endParaRPr lang="en-US" sz="4800">
              <a:solidFill>
                <a:srgbClr val="00B050"/>
              </a:solidFill>
              <a:ea typeface="+mn-lt"/>
              <a:cs typeface="+mn-lt"/>
            </a:endParaRPr>
          </a:p>
          <a:p>
            <a:pPr marL="383540" indent="-383540">
              <a:buNone/>
            </a:pPr>
            <a:endParaRPr lang="en-US" sz="4800" dirty="0">
              <a:solidFill>
                <a:srgbClr val="00B050"/>
              </a:solidFill>
              <a:ea typeface="+mn-lt"/>
              <a:cs typeface="+mn-lt"/>
            </a:endParaRPr>
          </a:p>
          <a:p>
            <a:pPr marL="383540" indent="-383540">
              <a:buNone/>
            </a:pPr>
            <a:endParaRPr lang="en-US" sz="4800" dirty="0">
              <a:solidFill>
                <a:srgbClr val="00B050"/>
              </a:solidFill>
              <a:ea typeface="+mn-lt"/>
              <a:cs typeface="+mn-lt"/>
            </a:endParaRPr>
          </a:p>
          <a:p>
            <a:pPr marL="383540" indent="-383540">
              <a:buNone/>
            </a:pPr>
            <a:r>
              <a:rPr lang="en-US" sz="4800" b="1">
                <a:solidFill>
                  <a:srgbClr val="00B050"/>
                </a:solidFill>
                <a:ea typeface="+mn-lt"/>
                <a:cs typeface="+mn-lt"/>
              </a:rPr>
              <a:t>0</a:t>
            </a:r>
            <a:r>
              <a:rPr lang="en-US" sz="4800" b="1" baseline="-25000">
                <a:solidFill>
                  <a:srgbClr val="00B050"/>
                </a:solidFill>
                <a:ea typeface="+mn-lt"/>
                <a:cs typeface="+mn-lt"/>
              </a:rPr>
              <a:t>0</a:t>
            </a:r>
            <a:r>
              <a:rPr lang="en-US" sz="4800" b="1">
                <a:solidFill>
                  <a:srgbClr val="00B050"/>
                </a:solidFill>
                <a:ea typeface="+mn-lt"/>
                <a:cs typeface="+mn-lt"/>
              </a:rPr>
              <a:t>,</a:t>
            </a:r>
            <a:endParaRPr lang="en-US" sz="4800">
              <a:solidFill>
                <a:srgbClr val="00B050"/>
              </a:solidFill>
              <a:ea typeface="+mn-lt"/>
              <a:cs typeface="+mn-lt"/>
            </a:endParaRPr>
          </a:p>
          <a:p>
            <a:pPr marL="383540" indent="-383540">
              <a:buNone/>
            </a:pPr>
            <a:endParaRPr lang="en-US" sz="4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3D543-848D-4018-89DD-7B5BB4F5EB0A}"/>
              </a:ext>
            </a:extLst>
          </p:cNvPr>
          <p:cNvSpPr txBox="1"/>
          <p:nvPr/>
        </p:nvSpPr>
        <p:spPr>
          <a:xfrm rot="5400000">
            <a:off x="847548" y="2313215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.</a:t>
            </a:r>
          </a:p>
          <a:p>
            <a:pPr algn="l"/>
            <a:r>
              <a:rPr lang="en-US" sz="3200" b="1" dirty="0">
                <a:solidFill>
                  <a:srgbClr val="00B050"/>
                </a:solidFill>
              </a:rPr>
              <a:t>.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30544-260B-4042-A01C-2AA83E01472A}"/>
              </a:ext>
            </a:extLst>
          </p:cNvPr>
          <p:cNvSpPr txBox="1"/>
          <p:nvPr/>
        </p:nvSpPr>
        <p:spPr>
          <a:xfrm rot="5400000">
            <a:off x="847548" y="6645729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.</a:t>
            </a:r>
          </a:p>
          <a:p>
            <a:pPr algn="l"/>
            <a:r>
              <a:rPr lang="en-US" sz="3200" b="1" dirty="0">
                <a:solidFill>
                  <a:srgbClr val="00B050"/>
                </a:solidFill>
              </a:rPr>
              <a:t>.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4B1FD-3776-4ACA-9A08-47B64AC0A8CA}"/>
              </a:ext>
            </a:extLst>
          </p:cNvPr>
          <p:cNvSpPr txBox="1"/>
          <p:nvPr/>
        </p:nvSpPr>
        <p:spPr>
          <a:xfrm rot="5400000">
            <a:off x="847547" y="4131128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.</a:t>
            </a:r>
          </a:p>
          <a:p>
            <a:pPr algn="l"/>
            <a:r>
              <a:rPr lang="en-US" sz="3200" b="1" dirty="0">
                <a:solidFill>
                  <a:srgbClr val="00B050"/>
                </a:solidFill>
              </a:rPr>
              <a:t>.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7066E-6EDA-4E89-8F22-F364A36A3EB2}"/>
              </a:ext>
            </a:extLst>
          </p:cNvPr>
          <p:cNvSpPr txBox="1"/>
          <p:nvPr/>
        </p:nvSpPr>
        <p:spPr>
          <a:xfrm rot="5400000">
            <a:off x="847547" y="3194957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.</a:t>
            </a:r>
          </a:p>
          <a:p>
            <a:pPr algn="l"/>
            <a:r>
              <a:rPr lang="en-US" sz="3200" b="1" dirty="0">
                <a:solidFill>
                  <a:srgbClr val="00B050"/>
                </a:solidFill>
              </a:rPr>
              <a:t>.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9802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D21BEC-1DA2-4F3B-929F-11BAC5D5FB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LSTM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161BF74-2A41-4CDD-AF3D-1271504A0380}"/>
              </a:ext>
            </a:extLst>
          </p:cNvPr>
          <p:cNvSpPr/>
          <p:nvPr/>
        </p:nvSpPr>
        <p:spPr>
          <a:xfrm rot="16200000">
            <a:off x="4558935" y="4691512"/>
            <a:ext cx="1827774" cy="10237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5159948" y="4383287"/>
            <a:ext cx="9961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dirty="0">
                <a:latin typeface="Cambria Math"/>
                <a:ea typeface="STXingkai"/>
                <a:cs typeface="+mn-lt"/>
              </a:rPr>
              <a:t>f</a:t>
            </a:r>
            <a:endParaRPr lang="en-US" sz="6000"/>
          </a:p>
        </p:txBody>
      </p:sp>
      <p:pic>
        <p:nvPicPr>
          <p:cNvPr id="6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039826-F349-4C99-9F00-81EF5E4A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57" y="3015231"/>
            <a:ext cx="314722" cy="1642410"/>
          </a:xfrm>
          <a:prstGeom prst="rect">
            <a:avLst/>
          </a:prstGeom>
        </p:spPr>
      </p:pic>
      <p:pic>
        <p:nvPicPr>
          <p:cNvPr id="6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9BC8D2B-C03F-4903-A3FA-C1B28B55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754" y="3838682"/>
            <a:ext cx="351593" cy="610023"/>
          </a:xfrm>
          <a:prstGeom prst="rect">
            <a:avLst/>
          </a:prstGeom>
        </p:spPr>
      </p:pic>
      <p:pic>
        <p:nvPicPr>
          <p:cNvPr id="4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4701D87F-4235-4CC3-BA40-20188B79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279" y="4059515"/>
            <a:ext cx="530615" cy="2264386"/>
          </a:xfrm>
          <a:prstGeom prst="rect">
            <a:avLst/>
          </a:prstGeom>
        </p:spPr>
      </p:pic>
      <p:pic>
        <p:nvPicPr>
          <p:cNvPr id="4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A765586-9755-40B8-B761-AF1265ED7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05" y="4129159"/>
            <a:ext cx="1255744" cy="72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4377A1-E84D-4179-971D-D31181018EE6}"/>
              </a:ext>
            </a:extLst>
          </p:cNvPr>
          <p:cNvSpPr txBox="1"/>
          <p:nvPr/>
        </p:nvSpPr>
        <p:spPr>
          <a:xfrm>
            <a:off x="2896492" y="584235"/>
            <a:ext cx="84566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endParaRPr lang="en-US" sz="6000" b="1" dirty="0">
              <a:solidFill>
                <a:srgbClr val="00B0F0"/>
              </a:solidFill>
              <a:latin typeface="Cambria Math"/>
              <a:ea typeface="Cambria Math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B78C1-DC25-41D5-8E9B-5C6B8C402116}"/>
              </a:ext>
            </a:extLst>
          </p:cNvPr>
          <p:cNvSpPr txBox="1"/>
          <p:nvPr/>
        </p:nvSpPr>
        <p:spPr>
          <a:xfrm>
            <a:off x="7040800" y="5396933"/>
            <a:ext cx="50448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>
                <a:ea typeface="+mn-lt"/>
                <a:cs typeface="+mn-lt"/>
              </a:rPr>
              <a:t>Multiply(</a:t>
            </a:r>
            <a:r>
              <a:rPr lang="en-US" sz="4800">
                <a:solidFill>
                  <a:srgbClr val="FF0000"/>
                </a:solidFill>
                <a:latin typeface="Cambria Math"/>
                <a:ea typeface="+mn-lt"/>
                <a:cs typeface="+mn-lt"/>
              </a:rPr>
              <a:t>×</a:t>
            </a:r>
            <a:r>
              <a:rPr lang="en-US" sz="4800">
                <a:ea typeface="+mn-lt"/>
                <a:cs typeface="+mn-lt"/>
              </a:rPr>
              <a:t>) 0-1(</a:t>
            </a:r>
            <a:r>
              <a:rPr lang="en-US" sz="4800" b="1">
                <a:latin typeface="Cambria Math"/>
                <a:ea typeface="+mn-lt"/>
                <a:cs typeface="+mn-lt"/>
              </a:rPr>
              <a:t>σ</a:t>
            </a:r>
            <a:r>
              <a:rPr lang="en-US" sz="4800">
                <a:ea typeface="+mn-lt"/>
                <a:cs typeface="+mn-lt"/>
              </a:rPr>
              <a:t>)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CD901-591A-4C6A-8485-C70C6FFCBAC8}"/>
              </a:ext>
            </a:extLst>
          </p:cNvPr>
          <p:cNvSpPr txBox="1"/>
          <p:nvPr/>
        </p:nvSpPr>
        <p:spPr>
          <a:xfrm>
            <a:off x="5221422" y="5134077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=1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F80D15E-B21D-4A56-9720-00D7CBF5D857}"/>
              </a:ext>
            </a:extLst>
          </p:cNvPr>
          <p:cNvSpPr/>
          <p:nvPr/>
        </p:nvSpPr>
        <p:spPr>
          <a:xfrm>
            <a:off x="-84762" y="1928241"/>
            <a:ext cx="3638551" cy="10647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0, 0, …, 0</a:t>
            </a:r>
            <a:r>
              <a:rPr lang="en-US" sz="2800" b="1">
                <a:solidFill>
                  <a:schemeClr val="tx1"/>
                </a:solidFill>
                <a:ea typeface="+mn-lt"/>
                <a:cs typeface="+mn-lt"/>
              </a:rPr>
              <a:t>] </a:t>
            </a:r>
            <a:endParaRPr lang="en-US" sz="28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61E3904-55F5-4752-B6AC-97C3BA81D1B1}"/>
              </a:ext>
            </a:extLst>
          </p:cNvPr>
          <p:cNvSpPr/>
          <p:nvPr/>
        </p:nvSpPr>
        <p:spPr>
          <a:xfrm rot="16200000">
            <a:off x="1996401" y="3849627"/>
            <a:ext cx="3437807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993B5-D1C5-4677-BD76-2005E3BDFC73}"/>
              </a:ext>
            </a:extLst>
          </p:cNvPr>
          <p:cNvSpPr txBox="1"/>
          <p:nvPr/>
        </p:nvSpPr>
        <p:spPr>
          <a:xfrm>
            <a:off x="3253658" y="2536722"/>
            <a:ext cx="117823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D8A0C-4CA1-4A75-BB2A-4D98AC53669A}"/>
              </a:ext>
            </a:extLst>
          </p:cNvPr>
          <p:cNvSpPr txBox="1"/>
          <p:nvPr/>
        </p:nvSpPr>
        <p:spPr>
          <a:xfrm>
            <a:off x="2861202" y="1830395"/>
            <a:ext cx="17193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D5667-436B-4A02-86B7-060F8C591721}"/>
              </a:ext>
            </a:extLst>
          </p:cNvPr>
          <p:cNvSpPr txBox="1"/>
          <p:nvPr/>
        </p:nvSpPr>
        <p:spPr>
          <a:xfrm>
            <a:off x="3483733" y="3282335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=2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D32B61-5092-4DC9-81D1-F134FD9EFFAA}"/>
              </a:ext>
            </a:extLst>
          </p:cNvPr>
          <p:cNvSpPr txBox="1"/>
          <p:nvPr/>
        </p:nvSpPr>
        <p:spPr>
          <a:xfrm>
            <a:off x="5137037" y="3483521"/>
            <a:ext cx="666501" cy="120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CC67046-6436-4D18-ADB8-6F30B1DB1A79}"/>
              </a:ext>
            </a:extLst>
          </p:cNvPr>
          <p:cNvSpPr/>
          <p:nvPr/>
        </p:nvSpPr>
        <p:spPr>
          <a:xfrm rot="16200000">
            <a:off x="4876432" y="2706627"/>
            <a:ext cx="1160002" cy="1031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91AAD-2ABC-4F0A-B625-30FEAE5FC155}"/>
              </a:ext>
            </a:extLst>
          </p:cNvPr>
          <p:cNvSpPr txBox="1"/>
          <p:nvPr/>
        </p:nvSpPr>
        <p:spPr>
          <a:xfrm>
            <a:off x="4886035" y="114509"/>
            <a:ext cx="6973401" cy="28739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Current State adds</a:t>
            </a:r>
          </a:p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to the memory</a:t>
            </a:r>
            <a:endParaRPr lang="en-US"/>
          </a:p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as it decides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66E211-CF8E-4D97-A599-F284096C395F}"/>
              </a:ext>
            </a:extLst>
          </p:cNvPr>
          <p:cNvSpPr txBox="1"/>
          <p:nvPr/>
        </p:nvSpPr>
        <p:spPr>
          <a:xfrm>
            <a:off x="7025142" y="3643289"/>
            <a:ext cx="50448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>
                <a:ea typeface="+mn-lt"/>
                <a:cs typeface="+mn-lt"/>
              </a:rPr>
              <a:t>Add(</a:t>
            </a:r>
            <a:r>
              <a:rPr lang="en-US" sz="4800" dirty="0">
                <a:solidFill>
                  <a:srgbClr val="FF0000"/>
                </a:solidFill>
                <a:latin typeface="Cambria Math"/>
                <a:ea typeface="+mn-lt"/>
                <a:cs typeface="+mn-lt"/>
              </a:rPr>
              <a:t>+</a:t>
            </a:r>
            <a:r>
              <a:rPr lang="en-US" sz="4800" dirty="0">
                <a:solidFill>
                  <a:srgbClr val="000000"/>
                </a:solidFill>
                <a:latin typeface="Franklin Gothic Book"/>
                <a:ea typeface="+mn-lt"/>
                <a:cs typeface="+mn-lt"/>
              </a:rPr>
              <a:t>)</a:t>
            </a:r>
            <a:endParaRPr lang="en-US" sz="4800" dirty="0">
              <a:ea typeface="+mn-lt"/>
              <a:cs typeface="+mn-lt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353457F-B68B-4080-8A53-E21FB78EE640}"/>
              </a:ext>
            </a:extLst>
          </p:cNvPr>
          <p:cNvSpPr/>
          <p:nvPr/>
        </p:nvSpPr>
        <p:spPr>
          <a:xfrm>
            <a:off x="3946463" y="3616111"/>
            <a:ext cx="1385326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62CB40-B3BB-4D51-8D33-06A9D9738421}"/>
              </a:ext>
            </a:extLst>
          </p:cNvPr>
          <p:cNvSpPr txBox="1"/>
          <p:nvPr/>
        </p:nvSpPr>
        <p:spPr>
          <a:xfrm>
            <a:off x="4363882" y="3506188"/>
            <a:ext cx="7931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BA6912-9CDC-47EA-BB68-B2C34405E6D2}"/>
              </a:ext>
            </a:extLst>
          </p:cNvPr>
          <p:cNvSpPr/>
          <p:nvPr/>
        </p:nvSpPr>
        <p:spPr>
          <a:xfrm>
            <a:off x="3729703" y="3909961"/>
            <a:ext cx="454742" cy="438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9D6CCE-15CC-4D08-B796-7165EF6B2333}"/>
              </a:ext>
            </a:extLst>
          </p:cNvPr>
          <p:cNvSpPr txBox="1"/>
          <p:nvPr/>
        </p:nvSpPr>
        <p:spPr>
          <a:xfrm>
            <a:off x="4180842" y="3970593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=3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218144D4-1D42-4C74-A5A1-C40DDCCF68EF}"/>
              </a:ext>
            </a:extLst>
          </p:cNvPr>
          <p:cNvSpPr/>
          <p:nvPr/>
        </p:nvSpPr>
        <p:spPr>
          <a:xfrm>
            <a:off x="203452" y="4288995"/>
            <a:ext cx="7351049" cy="198243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W</a:t>
            </a:r>
            <a:r>
              <a:rPr lang="en-US" sz="2400" b="1" baseline="-25000" dirty="0">
                <a:solidFill>
                  <a:srgbClr val="00B0F0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00B050"/>
                </a:solidFill>
                <a:ea typeface="+mn-lt"/>
                <a:cs typeface="+mn-lt"/>
              </a:rPr>
              <a:t>0, 0, …, 0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] + </a:t>
            </a:r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U</a:t>
            </a:r>
            <a:r>
              <a:rPr lang="en-US" sz="2400" b="1" baseline="-25000" dirty="0">
                <a:solidFill>
                  <a:srgbClr val="00B0F0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11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, 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12</a:t>
            </a: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, … , x</a:t>
            </a:r>
            <a:r>
              <a:rPr lang="en-US" sz="2400" b="1" baseline="-25000">
                <a:solidFill>
                  <a:srgbClr val="FF0000"/>
                </a:solidFill>
                <a:ea typeface="+mn-lt"/>
                <a:cs typeface="+mn-lt"/>
              </a:rPr>
              <a:t>1s</a:t>
            </a:r>
            <a:r>
              <a:rPr lang="en-US" sz="2400" b="1">
                <a:solidFill>
                  <a:schemeClr val="tx1"/>
                </a:solidFill>
                <a:ea typeface="+mn-lt"/>
                <a:cs typeface="+mn-lt"/>
              </a:rPr>
              <a:t>]             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795F8051-2326-4975-95E6-17B6A821B189}"/>
              </a:ext>
            </a:extLst>
          </p:cNvPr>
          <p:cNvSpPr/>
          <p:nvPr/>
        </p:nvSpPr>
        <p:spPr>
          <a:xfrm flipV="1">
            <a:off x="-143031" y="3865696"/>
            <a:ext cx="2777613" cy="2113935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0B0F11-8B26-4FCB-B96B-919B32C2EC4C}"/>
              </a:ext>
            </a:extLst>
          </p:cNvPr>
          <p:cNvSpPr txBox="1"/>
          <p:nvPr/>
        </p:nvSpPr>
        <p:spPr>
          <a:xfrm>
            <a:off x="16182" y="3822085"/>
            <a:ext cx="230074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[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0,0, …, 0</a:t>
            </a:r>
            <a:r>
              <a:rPr lang="en-US" sz="3200" b="1">
                <a:ea typeface="+mn-lt"/>
                <a:cs typeface="+mn-lt"/>
              </a:rPr>
              <a:t>]</a:t>
            </a:r>
            <a:endParaRPr lang="en-US" sz="3200" b="1" baseline="-2500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EE890-A0FB-42BA-8003-43AE3F709A2C}"/>
              </a:ext>
            </a:extLst>
          </p:cNvPr>
          <p:cNvSpPr/>
          <p:nvPr/>
        </p:nvSpPr>
        <p:spPr>
          <a:xfrm>
            <a:off x="6645668" y="5812584"/>
            <a:ext cx="379123" cy="415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6153FBB3-6717-447F-8E0A-73EDE9EC1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581" y="4058707"/>
            <a:ext cx="504519" cy="2264386"/>
          </a:xfrm>
          <a:prstGeom prst="rect">
            <a:avLst/>
          </a:prstGeom>
        </p:spPr>
      </p:pic>
      <p:pic>
        <p:nvPicPr>
          <p:cNvPr id="21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3F26B09-8A3E-4DE3-8186-13B8BA692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273" y="4258830"/>
            <a:ext cx="1260963" cy="598740"/>
          </a:xfrm>
          <a:prstGeom prst="rect">
            <a:avLst/>
          </a:prstGeom>
        </p:spPr>
      </p:pic>
      <p:pic>
        <p:nvPicPr>
          <p:cNvPr id="4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9F7F721C-118C-4355-AC36-733B4DCE9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531" y="4859036"/>
            <a:ext cx="1099169" cy="90667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82F4450-D81E-4D3F-952A-A1DD31BDE3FF}"/>
              </a:ext>
            </a:extLst>
          </p:cNvPr>
          <p:cNvSpPr txBox="1"/>
          <p:nvPr/>
        </p:nvSpPr>
        <p:spPr>
          <a:xfrm rot="5400000">
            <a:off x="4228282" y="2959913"/>
            <a:ext cx="4505766" cy="1010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 b="1">
                <a:solidFill>
                  <a:srgbClr val="FF0000"/>
                </a:solidFill>
                <a:latin typeface="Cambria Math"/>
                <a:ea typeface="Cambria Math"/>
              </a:rPr>
              <a:t>Input Gate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13EBA-B2FE-4715-A541-523A38C1229D}"/>
              </a:ext>
            </a:extLst>
          </p:cNvPr>
          <p:cNvSpPr/>
          <p:nvPr/>
        </p:nvSpPr>
        <p:spPr>
          <a:xfrm>
            <a:off x="3500283" y="5384797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7612C1B-CB71-468D-A925-35A843BF1496}"/>
              </a:ext>
            </a:extLst>
          </p:cNvPr>
          <p:cNvSpPr/>
          <p:nvPr/>
        </p:nvSpPr>
        <p:spPr>
          <a:xfrm>
            <a:off x="5251137" y="5460414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3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D21BEC-1DA2-4F3B-929F-11BAC5D5FB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LSTM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161BF74-2A41-4CDD-AF3D-1271504A0380}"/>
              </a:ext>
            </a:extLst>
          </p:cNvPr>
          <p:cNvSpPr/>
          <p:nvPr/>
        </p:nvSpPr>
        <p:spPr>
          <a:xfrm rot="16200000">
            <a:off x="4558935" y="4691512"/>
            <a:ext cx="1827774" cy="10237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5159948" y="4383287"/>
            <a:ext cx="9961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dirty="0">
                <a:latin typeface="Cambria Math"/>
                <a:ea typeface="STXingkai"/>
                <a:cs typeface="+mn-lt"/>
              </a:rPr>
              <a:t>f</a:t>
            </a:r>
            <a:endParaRPr lang="en-US" sz="6000"/>
          </a:p>
        </p:txBody>
      </p:sp>
      <p:pic>
        <p:nvPicPr>
          <p:cNvPr id="6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039826-F349-4C99-9F00-81EF5E4A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57" y="3015231"/>
            <a:ext cx="314722" cy="1642410"/>
          </a:xfrm>
          <a:prstGeom prst="rect">
            <a:avLst/>
          </a:prstGeom>
        </p:spPr>
      </p:pic>
      <p:pic>
        <p:nvPicPr>
          <p:cNvPr id="6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9BC8D2B-C03F-4903-A3FA-C1B28B55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754" y="3838682"/>
            <a:ext cx="351593" cy="610023"/>
          </a:xfrm>
          <a:prstGeom prst="rect">
            <a:avLst/>
          </a:prstGeom>
        </p:spPr>
      </p:pic>
      <p:pic>
        <p:nvPicPr>
          <p:cNvPr id="4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4701D87F-4235-4CC3-BA40-20188B79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279" y="4059515"/>
            <a:ext cx="530615" cy="2264386"/>
          </a:xfrm>
          <a:prstGeom prst="rect">
            <a:avLst/>
          </a:prstGeom>
        </p:spPr>
      </p:pic>
      <p:pic>
        <p:nvPicPr>
          <p:cNvPr id="4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A765586-9755-40B8-B761-AF1265ED7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05" y="4129159"/>
            <a:ext cx="1255744" cy="72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4377A1-E84D-4179-971D-D31181018EE6}"/>
              </a:ext>
            </a:extLst>
          </p:cNvPr>
          <p:cNvSpPr txBox="1"/>
          <p:nvPr/>
        </p:nvSpPr>
        <p:spPr>
          <a:xfrm>
            <a:off x="2896492" y="584235"/>
            <a:ext cx="84566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endParaRPr lang="en-US" sz="6000" b="1" dirty="0">
              <a:solidFill>
                <a:srgbClr val="00B0F0"/>
              </a:solidFill>
              <a:latin typeface="Cambria Math"/>
              <a:ea typeface="Cambria Math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B78C1-DC25-41D5-8E9B-5C6B8C402116}"/>
              </a:ext>
            </a:extLst>
          </p:cNvPr>
          <p:cNvSpPr txBox="1"/>
          <p:nvPr/>
        </p:nvSpPr>
        <p:spPr>
          <a:xfrm>
            <a:off x="7040800" y="5396933"/>
            <a:ext cx="50448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>
                <a:ea typeface="+mn-lt"/>
                <a:cs typeface="+mn-lt"/>
              </a:rPr>
              <a:t>Multiply(</a:t>
            </a:r>
            <a:r>
              <a:rPr lang="en-US" sz="4800">
                <a:solidFill>
                  <a:srgbClr val="FF0000"/>
                </a:solidFill>
                <a:latin typeface="Cambria Math"/>
                <a:ea typeface="+mn-lt"/>
                <a:cs typeface="+mn-lt"/>
              </a:rPr>
              <a:t>×</a:t>
            </a:r>
            <a:r>
              <a:rPr lang="en-US" sz="4800">
                <a:ea typeface="+mn-lt"/>
                <a:cs typeface="+mn-lt"/>
              </a:rPr>
              <a:t>) 0-1(</a:t>
            </a:r>
            <a:r>
              <a:rPr lang="en-US" sz="4800" b="1">
                <a:latin typeface="Cambria Math"/>
                <a:ea typeface="+mn-lt"/>
                <a:cs typeface="+mn-lt"/>
              </a:rPr>
              <a:t>σ</a:t>
            </a:r>
            <a:r>
              <a:rPr lang="en-US" sz="4800">
                <a:ea typeface="+mn-lt"/>
                <a:cs typeface="+mn-lt"/>
              </a:rPr>
              <a:t>)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CD901-591A-4C6A-8485-C70C6FFCBAC8}"/>
              </a:ext>
            </a:extLst>
          </p:cNvPr>
          <p:cNvSpPr txBox="1"/>
          <p:nvPr/>
        </p:nvSpPr>
        <p:spPr>
          <a:xfrm>
            <a:off x="5221422" y="5134077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=1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F80D15E-B21D-4A56-9720-00D7CBF5D857}"/>
              </a:ext>
            </a:extLst>
          </p:cNvPr>
          <p:cNvSpPr/>
          <p:nvPr/>
        </p:nvSpPr>
        <p:spPr>
          <a:xfrm>
            <a:off x="-84762" y="1928241"/>
            <a:ext cx="3638551" cy="10647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0, 0, …, 0</a:t>
            </a:r>
            <a:r>
              <a:rPr lang="en-US" sz="2800" b="1">
                <a:solidFill>
                  <a:schemeClr val="tx1"/>
                </a:solidFill>
                <a:ea typeface="+mn-lt"/>
                <a:cs typeface="+mn-lt"/>
              </a:rPr>
              <a:t>] </a:t>
            </a:r>
            <a:endParaRPr lang="en-US" sz="28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61E3904-55F5-4752-B6AC-97C3BA81D1B1}"/>
              </a:ext>
            </a:extLst>
          </p:cNvPr>
          <p:cNvSpPr/>
          <p:nvPr/>
        </p:nvSpPr>
        <p:spPr>
          <a:xfrm rot="16200000">
            <a:off x="1996401" y="3849627"/>
            <a:ext cx="3437807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993B5-D1C5-4677-BD76-2005E3BDFC73}"/>
              </a:ext>
            </a:extLst>
          </p:cNvPr>
          <p:cNvSpPr txBox="1"/>
          <p:nvPr/>
        </p:nvSpPr>
        <p:spPr>
          <a:xfrm>
            <a:off x="3253658" y="2536722"/>
            <a:ext cx="117823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D8A0C-4CA1-4A75-BB2A-4D98AC53669A}"/>
              </a:ext>
            </a:extLst>
          </p:cNvPr>
          <p:cNvSpPr txBox="1"/>
          <p:nvPr/>
        </p:nvSpPr>
        <p:spPr>
          <a:xfrm>
            <a:off x="2861202" y="1830395"/>
            <a:ext cx="17193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D5667-436B-4A02-86B7-060F8C591721}"/>
              </a:ext>
            </a:extLst>
          </p:cNvPr>
          <p:cNvSpPr txBox="1"/>
          <p:nvPr/>
        </p:nvSpPr>
        <p:spPr>
          <a:xfrm>
            <a:off x="3483733" y="3282335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=2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D32B61-5092-4DC9-81D1-F134FD9EFFAA}"/>
              </a:ext>
            </a:extLst>
          </p:cNvPr>
          <p:cNvSpPr txBox="1"/>
          <p:nvPr/>
        </p:nvSpPr>
        <p:spPr>
          <a:xfrm>
            <a:off x="5137037" y="3483521"/>
            <a:ext cx="666501" cy="120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9124AF6-E163-4137-B898-D63DDE2976D0}"/>
              </a:ext>
            </a:extLst>
          </p:cNvPr>
          <p:cNvSpPr/>
          <p:nvPr/>
        </p:nvSpPr>
        <p:spPr>
          <a:xfrm>
            <a:off x="4048885" y="1961014"/>
            <a:ext cx="1274710" cy="10401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CC67046-6436-4D18-ADB8-6F30B1DB1A79}"/>
              </a:ext>
            </a:extLst>
          </p:cNvPr>
          <p:cNvSpPr/>
          <p:nvPr/>
        </p:nvSpPr>
        <p:spPr>
          <a:xfrm rot="16200000">
            <a:off x="4876432" y="2706627"/>
            <a:ext cx="1160002" cy="1031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91AAD-2ABC-4F0A-B625-30FEAE5FC155}"/>
              </a:ext>
            </a:extLst>
          </p:cNvPr>
          <p:cNvSpPr txBox="1"/>
          <p:nvPr/>
        </p:nvSpPr>
        <p:spPr>
          <a:xfrm>
            <a:off x="4886035" y="114509"/>
            <a:ext cx="6973401" cy="28739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Current State adds</a:t>
            </a:r>
          </a:p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to the memory</a:t>
            </a:r>
            <a:endParaRPr lang="en-US"/>
          </a:p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as it decides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66E211-CF8E-4D97-A599-F284096C395F}"/>
              </a:ext>
            </a:extLst>
          </p:cNvPr>
          <p:cNvSpPr txBox="1"/>
          <p:nvPr/>
        </p:nvSpPr>
        <p:spPr>
          <a:xfrm>
            <a:off x="7025142" y="3643289"/>
            <a:ext cx="50448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>
                <a:ea typeface="+mn-lt"/>
                <a:cs typeface="+mn-lt"/>
              </a:rPr>
              <a:t>Add(</a:t>
            </a:r>
            <a:r>
              <a:rPr lang="en-US" sz="4800" dirty="0">
                <a:solidFill>
                  <a:srgbClr val="FF0000"/>
                </a:solidFill>
                <a:latin typeface="Cambria Math"/>
                <a:ea typeface="+mn-lt"/>
                <a:cs typeface="+mn-lt"/>
              </a:rPr>
              <a:t>+</a:t>
            </a:r>
            <a:r>
              <a:rPr lang="en-US" sz="4800" dirty="0">
                <a:solidFill>
                  <a:srgbClr val="000000"/>
                </a:solidFill>
                <a:latin typeface="Franklin Gothic Book"/>
                <a:ea typeface="+mn-lt"/>
                <a:cs typeface="+mn-lt"/>
              </a:rPr>
              <a:t>)</a:t>
            </a:r>
            <a:endParaRPr lang="en-US" sz="4800" dirty="0">
              <a:ea typeface="+mn-lt"/>
              <a:cs typeface="+mn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21E5EA-497E-4756-B0E2-6E225C553A7E}"/>
              </a:ext>
            </a:extLst>
          </p:cNvPr>
          <p:cNvSpPr txBox="1"/>
          <p:nvPr/>
        </p:nvSpPr>
        <p:spPr>
          <a:xfrm>
            <a:off x="4923205" y="1910706"/>
            <a:ext cx="171937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>
                <a:solidFill>
                  <a:srgbClr val="FF0000"/>
                </a:solidFill>
                <a:ea typeface="+mn-lt"/>
                <a:cs typeface="+mn-lt"/>
              </a:rPr>
              <a:t>+</a:t>
            </a:r>
            <a:endParaRPr lang="en-US" sz="6600">
              <a:solidFill>
                <a:srgbClr val="FF0000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353457F-B68B-4080-8A53-E21FB78EE640}"/>
              </a:ext>
            </a:extLst>
          </p:cNvPr>
          <p:cNvSpPr/>
          <p:nvPr/>
        </p:nvSpPr>
        <p:spPr>
          <a:xfrm>
            <a:off x="3946463" y="3616111"/>
            <a:ext cx="1385326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62CB40-B3BB-4D51-8D33-06A9D9738421}"/>
              </a:ext>
            </a:extLst>
          </p:cNvPr>
          <p:cNvSpPr txBox="1"/>
          <p:nvPr/>
        </p:nvSpPr>
        <p:spPr>
          <a:xfrm>
            <a:off x="4363882" y="3506188"/>
            <a:ext cx="7931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BA6912-9CDC-47EA-BB68-B2C34405E6D2}"/>
              </a:ext>
            </a:extLst>
          </p:cNvPr>
          <p:cNvSpPr/>
          <p:nvPr/>
        </p:nvSpPr>
        <p:spPr>
          <a:xfrm>
            <a:off x="3729703" y="3909961"/>
            <a:ext cx="454742" cy="438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9D6CCE-15CC-4D08-B796-7165EF6B2333}"/>
              </a:ext>
            </a:extLst>
          </p:cNvPr>
          <p:cNvSpPr txBox="1"/>
          <p:nvPr/>
        </p:nvSpPr>
        <p:spPr>
          <a:xfrm>
            <a:off x="4180842" y="3970593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=3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218144D4-1D42-4C74-A5A1-C40DDCCF68EF}"/>
              </a:ext>
            </a:extLst>
          </p:cNvPr>
          <p:cNvSpPr/>
          <p:nvPr/>
        </p:nvSpPr>
        <p:spPr>
          <a:xfrm>
            <a:off x="203452" y="4288995"/>
            <a:ext cx="7351049" cy="198243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W</a:t>
            </a:r>
            <a:r>
              <a:rPr lang="en-US" sz="2400" b="1" baseline="-25000" dirty="0">
                <a:solidFill>
                  <a:srgbClr val="00B0F0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00B050"/>
                </a:solidFill>
                <a:ea typeface="+mn-lt"/>
                <a:cs typeface="+mn-lt"/>
              </a:rPr>
              <a:t>0, 0, …, 0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] + </a:t>
            </a:r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U</a:t>
            </a:r>
            <a:r>
              <a:rPr lang="en-US" sz="2400" b="1" baseline="-25000" dirty="0">
                <a:solidFill>
                  <a:srgbClr val="00B0F0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11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, 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12</a:t>
            </a: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, … , x</a:t>
            </a:r>
            <a:r>
              <a:rPr lang="en-US" sz="2400" b="1" baseline="-25000">
                <a:solidFill>
                  <a:srgbClr val="FF0000"/>
                </a:solidFill>
                <a:ea typeface="+mn-lt"/>
                <a:cs typeface="+mn-lt"/>
              </a:rPr>
              <a:t>1s</a:t>
            </a:r>
            <a:r>
              <a:rPr lang="en-US" sz="2400" b="1">
                <a:solidFill>
                  <a:schemeClr val="tx1"/>
                </a:solidFill>
                <a:ea typeface="+mn-lt"/>
                <a:cs typeface="+mn-lt"/>
              </a:rPr>
              <a:t>]             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795F8051-2326-4975-95E6-17B6A821B189}"/>
              </a:ext>
            </a:extLst>
          </p:cNvPr>
          <p:cNvSpPr/>
          <p:nvPr/>
        </p:nvSpPr>
        <p:spPr>
          <a:xfrm flipV="1">
            <a:off x="-143031" y="3865696"/>
            <a:ext cx="2777613" cy="2113935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0B0F11-8B26-4FCB-B96B-919B32C2EC4C}"/>
              </a:ext>
            </a:extLst>
          </p:cNvPr>
          <p:cNvSpPr txBox="1"/>
          <p:nvPr/>
        </p:nvSpPr>
        <p:spPr>
          <a:xfrm>
            <a:off x="16182" y="3822085"/>
            <a:ext cx="230074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[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0,0, …, 0</a:t>
            </a:r>
            <a:r>
              <a:rPr lang="en-US" sz="3200" b="1">
                <a:ea typeface="+mn-lt"/>
                <a:cs typeface="+mn-lt"/>
              </a:rPr>
              <a:t>]</a:t>
            </a:r>
            <a:endParaRPr lang="en-US" sz="3200" b="1" baseline="-2500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EE890-A0FB-42BA-8003-43AE3F709A2C}"/>
              </a:ext>
            </a:extLst>
          </p:cNvPr>
          <p:cNvSpPr/>
          <p:nvPr/>
        </p:nvSpPr>
        <p:spPr>
          <a:xfrm>
            <a:off x="6645668" y="5812584"/>
            <a:ext cx="379123" cy="415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6153FBB3-6717-447F-8E0A-73EDE9EC1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581" y="4058707"/>
            <a:ext cx="504519" cy="2264386"/>
          </a:xfrm>
          <a:prstGeom prst="rect">
            <a:avLst/>
          </a:prstGeom>
        </p:spPr>
      </p:pic>
      <p:pic>
        <p:nvPicPr>
          <p:cNvPr id="21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3F26B09-8A3E-4DE3-8186-13B8BA692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273" y="4258830"/>
            <a:ext cx="1260963" cy="598740"/>
          </a:xfrm>
          <a:prstGeom prst="rect">
            <a:avLst/>
          </a:prstGeom>
        </p:spPr>
      </p:pic>
      <p:pic>
        <p:nvPicPr>
          <p:cNvPr id="4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9F7F721C-118C-4355-AC36-733B4DCE9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531" y="4859036"/>
            <a:ext cx="1099169" cy="9066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913EBA-B2FE-4715-A541-523A38C1229D}"/>
              </a:ext>
            </a:extLst>
          </p:cNvPr>
          <p:cNvSpPr/>
          <p:nvPr/>
        </p:nvSpPr>
        <p:spPr>
          <a:xfrm>
            <a:off x="3500283" y="5384797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7612C1B-CB71-468D-A925-35A843BF1496}"/>
              </a:ext>
            </a:extLst>
          </p:cNvPr>
          <p:cNvSpPr/>
          <p:nvPr/>
        </p:nvSpPr>
        <p:spPr>
          <a:xfrm>
            <a:off x="5251137" y="5460414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8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D21BEC-1DA2-4F3B-929F-11BAC5D5FB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LSTM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161BF74-2A41-4CDD-AF3D-1271504A0380}"/>
              </a:ext>
            </a:extLst>
          </p:cNvPr>
          <p:cNvSpPr/>
          <p:nvPr/>
        </p:nvSpPr>
        <p:spPr>
          <a:xfrm rot="16200000">
            <a:off x="4558935" y="4691512"/>
            <a:ext cx="1827774" cy="10237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5159948" y="4383287"/>
            <a:ext cx="9961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dirty="0">
                <a:latin typeface="Cambria Math"/>
                <a:ea typeface="STXingkai"/>
                <a:cs typeface="+mn-lt"/>
              </a:rPr>
              <a:t>f</a:t>
            </a:r>
            <a:endParaRPr lang="en-US" sz="6000"/>
          </a:p>
        </p:txBody>
      </p:sp>
      <p:pic>
        <p:nvPicPr>
          <p:cNvPr id="6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039826-F349-4C99-9F00-81EF5E4A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57" y="3015231"/>
            <a:ext cx="314722" cy="1642410"/>
          </a:xfrm>
          <a:prstGeom prst="rect">
            <a:avLst/>
          </a:prstGeom>
        </p:spPr>
      </p:pic>
      <p:pic>
        <p:nvPicPr>
          <p:cNvPr id="6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9BC8D2B-C03F-4903-A3FA-C1B28B55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487" y="3838682"/>
            <a:ext cx="351593" cy="610023"/>
          </a:xfrm>
          <a:prstGeom prst="rect">
            <a:avLst/>
          </a:prstGeom>
        </p:spPr>
      </p:pic>
      <p:pic>
        <p:nvPicPr>
          <p:cNvPr id="4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4701D87F-4235-4CC3-BA40-20188B79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279" y="4059515"/>
            <a:ext cx="530615" cy="2264386"/>
          </a:xfrm>
          <a:prstGeom prst="rect">
            <a:avLst/>
          </a:prstGeom>
        </p:spPr>
      </p:pic>
      <p:pic>
        <p:nvPicPr>
          <p:cNvPr id="4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A765586-9755-40B8-B761-AF1265ED7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05" y="4129159"/>
            <a:ext cx="1255744" cy="72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4377A1-E84D-4179-971D-D31181018EE6}"/>
              </a:ext>
            </a:extLst>
          </p:cNvPr>
          <p:cNvSpPr txBox="1"/>
          <p:nvPr/>
        </p:nvSpPr>
        <p:spPr>
          <a:xfrm>
            <a:off x="2896492" y="584235"/>
            <a:ext cx="84566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endParaRPr lang="en-US" sz="6000" b="1" dirty="0">
              <a:solidFill>
                <a:srgbClr val="00B0F0"/>
              </a:solidFill>
              <a:latin typeface="Cambria Math"/>
              <a:ea typeface="Cambria Math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CD901-591A-4C6A-8485-C70C6FFCBAC8}"/>
              </a:ext>
            </a:extLst>
          </p:cNvPr>
          <p:cNvSpPr txBox="1"/>
          <p:nvPr/>
        </p:nvSpPr>
        <p:spPr>
          <a:xfrm>
            <a:off x="5221422" y="5134077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=1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F80D15E-B21D-4A56-9720-00D7CBF5D857}"/>
              </a:ext>
            </a:extLst>
          </p:cNvPr>
          <p:cNvSpPr/>
          <p:nvPr/>
        </p:nvSpPr>
        <p:spPr>
          <a:xfrm>
            <a:off x="-84762" y="1928241"/>
            <a:ext cx="3638551" cy="10647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0, 0, …, 0</a:t>
            </a:r>
            <a:r>
              <a:rPr lang="en-US" sz="2800" b="1">
                <a:solidFill>
                  <a:schemeClr val="tx1"/>
                </a:solidFill>
                <a:ea typeface="+mn-lt"/>
                <a:cs typeface="+mn-lt"/>
              </a:rPr>
              <a:t>] </a:t>
            </a:r>
            <a:endParaRPr lang="en-US" sz="28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61E3904-55F5-4752-B6AC-97C3BA81D1B1}"/>
              </a:ext>
            </a:extLst>
          </p:cNvPr>
          <p:cNvSpPr/>
          <p:nvPr/>
        </p:nvSpPr>
        <p:spPr>
          <a:xfrm rot="16200000">
            <a:off x="1996401" y="3849627"/>
            <a:ext cx="3437807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993B5-D1C5-4677-BD76-2005E3BDFC73}"/>
              </a:ext>
            </a:extLst>
          </p:cNvPr>
          <p:cNvSpPr txBox="1"/>
          <p:nvPr/>
        </p:nvSpPr>
        <p:spPr>
          <a:xfrm>
            <a:off x="3253658" y="2536722"/>
            <a:ext cx="117823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D8A0C-4CA1-4A75-BB2A-4D98AC53669A}"/>
              </a:ext>
            </a:extLst>
          </p:cNvPr>
          <p:cNvSpPr txBox="1"/>
          <p:nvPr/>
        </p:nvSpPr>
        <p:spPr>
          <a:xfrm>
            <a:off x="2861202" y="1830395"/>
            <a:ext cx="17193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D5667-436B-4A02-86B7-060F8C591721}"/>
              </a:ext>
            </a:extLst>
          </p:cNvPr>
          <p:cNvSpPr txBox="1"/>
          <p:nvPr/>
        </p:nvSpPr>
        <p:spPr>
          <a:xfrm>
            <a:off x="3483733" y="3282335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=2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D32B61-5092-4DC9-81D1-F134FD9EFFAA}"/>
              </a:ext>
            </a:extLst>
          </p:cNvPr>
          <p:cNvSpPr txBox="1"/>
          <p:nvPr/>
        </p:nvSpPr>
        <p:spPr>
          <a:xfrm>
            <a:off x="5137037" y="3483521"/>
            <a:ext cx="666501" cy="120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9124AF6-E163-4137-B898-D63DDE2976D0}"/>
              </a:ext>
            </a:extLst>
          </p:cNvPr>
          <p:cNvSpPr/>
          <p:nvPr/>
        </p:nvSpPr>
        <p:spPr>
          <a:xfrm>
            <a:off x="4048885" y="1961014"/>
            <a:ext cx="1274710" cy="10401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353457F-B68B-4080-8A53-E21FB78EE640}"/>
              </a:ext>
            </a:extLst>
          </p:cNvPr>
          <p:cNvSpPr/>
          <p:nvPr/>
        </p:nvSpPr>
        <p:spPr>
          <a:xfrm>
            <a:off x="3946463" y="3616111"/>
            <a:ext cx="1385326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62CB40-B3BB-4D51-8D33-06A9D9738421}"/>
              </a:ext>
            </a:extLst>
          </p:cNvPr>
          <p:cNvSpPr txBox="1"/>
          <p:nvPr/>
        </p:nvSpPr>
        <p:spPr>
          <a:xfrm>
            <a:off x="4363882" y="3506188"/>
            <a:ext cx="7931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BA6912-9CDC-47EA-BB68-B2C34405E6D2}"/>
              </a:ext>
            </a:extLst>
          </p:cNvPr>
          <p:cNvSpPr/>
          <p:nvPr/>
        </p:nvSpPr>
        <p:spPr>
          <a:xfrm>
            <a:off x="3729703" y="3909961"/>
            <a:ext cx="454742" cy="438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9D6CCE-15CC-4D08-B796-7165EF6B2333}"/>
              </a:ext>
            </a:extLst>
          </p:cNvPr>
          <p:cNvSpPr txBox="1"/>
          <p:nvPr/>
        </p:nvSpPr>
        <p:spPr>
          <a:xfrm>
            <a:off x="4180842" y="3970593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=3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13EBA-B2FE-4715-A541-523A38C1229D}"/>
              </a:ext>
            </a:extLst>
          </p:cNvPr>
          <p:cNvSpPr/>
          <p:nvPr/>
        </p:nvSpPr>
        <p:spPr>
          <a:xfrm>
            <a:off x="3500283" y="5384797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218144D4-1D42-4C74-A5A1-C40DDCCF68EF}"/>
              </a:ext>
            </a:extLst>
          </p:cNvPr>
          <p:cNvSpPr/>
          <p:nvPr/>
        </p:nvSpPr>
        <p:spPr>
          <a:xfrm>
            <a:off x="203452" y="4288995"/>
            <a:ext cx="7351049" cy="198243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W</a:t>
            </a:r>
            <a:r>
              <a:rPr lang="en-US" sz="2400" b="1" baseline="-25000" dirty="0">
                <a:solidFill>
                  <a:srgbClr val="00B0F0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00B050"/>
                </a:solidFill>
                <a:ea typeface="+mn-lt"/>
                <a:cs typeface="+mn-lt"/>
              </a:rPr>
              <a:t>0, 0, …, 0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] + </a:t>
            </a:r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U</a:t>
            </a:r>
            <a:r>
              <a:rPr lang="en-US" sz="2400" b="1" baseline="-25000" dirty="0">
                <a:solidFill>
                  <a:srgbClr val="00B0F0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11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, 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12</a:t>
            </a: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, … , x</a:t>
            </a:r>
            <a:r>
              <a:rPr lang="en-US" sz="2400" b="1" baseline="-25000">
                <a:solidFill>
                  <a:srgbClr val="FF0000"/>
                </a:solidFill>
                <a:ea typeface="+mn-lt"/>
                <a:cs typeface="+mn-lt"/>
              </a:rPr>
              <a:t>1s</a:t>
            </a:r>
            <a:r>
              <a:rPr lang="en-US" sz="2400" b="1">
                <a:solidFill>
                  <a:schemeClr val="tx1"/>
                </a:solidFill>
                <a:ea typeface="+mn-lt"/>
                <a:cs typeface="+mn-lt"/>
              </a:rPr>
              <a:t>]             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795F8051-2326-4975-95E6-17B6A821B189}"/>
              </a:ext>
            </a:extLst>
          </p:cNvPr>
          <p:cNvSpPr/>
          <p:nvPr/>
        </p:nvSpPr>
        <p:spPr>
          <a:xfrm flipV="1">
            <a:off x="-143031" y="3865696"/>
            <a:ext cx="2777613" cy="2113935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0B0F11-8B26-4FCB-B96B-919B32C2EC4C}"/>
              </a:ext>
            </a:extLst>
          </p:cNvPr>
          <p:cNvSpPr txBox="1"/>
          <p:nvPr/>
        </p:nvSpPr>
        <p:spPr>
          <a:xfrm>
            <a:off x="16182" y="3822085"/>
            <a:ext cx="230074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[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0,0, …, 0</a:t>
            </a:r>
            <a:r>
              <a:rPr lang="en-US" sz="3200" b="1">
                <a:ea typeface="+mn-lt"/>
                <a:cs typeface="+mn-lt"/>
              </a:rPr>
              <a:t>]</a:t>
            </a:r>
            <a:endParaRPr lang="en-US" sz="3200" b="1" baseline="-2500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EE890-A0FB-42BA-8003-43AE3F709A2C}"/>
              </a:ext>
            </a:extLst>
          </p:cNvPr>
          <p:cNvSpPr/>
          <p:nvPr/>
        </p:nvSpPr>
        <p:spPr>
          <a:xfrm>
            <a:off x="6645668" y="5812584"/>
            <a:ext cx="379123" cy="415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5CED16-DD93-4790-834C-049EA73588E7}"/>
              </a:ext>
            </a:extLst>
          </p:cNvPr>
          <p:cNvSpPr txBox="1"/>
          <p:nvPr/>
        </p:nvSpPr>
        <p:spPr>
          <a:xfrm>
            <a:off x="6588430" y="4187722"/>
            <a:ext cx="7931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D5437C-5477-480F-BBED-0D709155A079}"/>
              </a:ext>
            </a:extLst>
          </p:cNvPr>
          <p:cNvSpPr txBox="1"/>
          <p:nvPr/>
        </p:nvSpPr>
        <p:spPr>
          <a:xfrm>
            <a:off x="6722489" y="3543383"/>
            <a:ext cx="666501" cy="120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278EE6-377A-4C49-BF1E-C99048038CCC}"/>
              </a:ext>
            </a:extLst>
          </p:cNvPr>
          <p:cNvSpPr txBox="1"/>
          <p:nvPr/>
        </p:nvSpPr>
        <p:spPr>
          <a:xfrm>
            <a:off x="6802777" y="4961356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latin typeface="Cambria Math"/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=4</a:t>
            </a:r>
          </a:p>
        </p:txBody>
      </p:sp>
      <p:sp>
        <p:nvSpPr>
          <p:cNvPr id="80" name="Arrow: Left-Right-Up 79">
            <a:extLst>
              <a:ext uri="{FF2B5EF4-FFF2-40B4-BE49-F238E27FC236}">
                <a16:creationId xmlns:a16="http://schemas.microsoft.com/office/drawing/2014/main" id="{95947359-9882-499C-9E0C-124C914DBA3F}"/>
              </a:ext>
            </a:extLst>
          </p:cNvPr>
          <p:cNvSpPr/>
          <p:nvPr/>
        </p:nvSpPr>
        <p:spPr>
          <a:xfrm rot="10800000">
            <a:off x="5539525" y="1972505"/>
            <a:ext cx="3039806" cy="2089353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5BD5B9A-05DB-4A56-9C95-FE94BCEDEAFD}"/>
              </a:ext>
            </a:extLst>
          </p:cNvPr>
          <p:cNvSpPr txBox="1"/>
          <p:nvPr/>
        </p:nvSpPr>
        <p:spPr>
          <a:xfrm>
            <a:off x="6749642" y="3019061"/>
            <a:ext cx="99617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i="1" dirty="0">
                <a:latin typeface="Cambria Math"/>
                <a:ea typeface="STXingkai"/>
                <a:cs typeface="+mn-lt"/>
              </a:rPr>
              <a:t>f</a:t>
            </a:r>
            <a:endParaRPr lang="en-US" sz="48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2BC058-834F-440D-B38C-9A7C863933C4}"/>
              </a:ext>
            </a:extLst>
          </p:cNvPr>
          <p:cNvSpPr txBox="1"/>
          <p:nvPr/>
        </p:nvSpPr>
        <p:spPr>
          <a:xfrm>
            <a:off x="6028147" y="2171085"/>
            <a:ext cx="2534264" cy="10690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[</a:t>
            </a:r>
            <a:r>
              <a:rPr lang="en-US" sz="32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c</a:t>
            </a:r>
            <a:r>
              <a:rPr lang="en-US" sz="32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11</a:t>
            </a:r>
            <a:r>
              <a:rPr lang="en-US" sz="32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c</a:t>
            </a:r>
            <a:r>
              <a:rPr lang="en-US" sz="32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1z</a:t>
            </a:r>
            <a:r>
              <a:rPr lang="en-US" sz="3200" b="1" dirty="0">
                <a:ea typeface="+mn-lt"/>
                <a:cs typeface="+mn-lt"/>
              </a:rPr>
              <a:t>]</a:t>
            </a:r>
            <a:endParaRPr lang="en-US" sz="3200" b="1" baseline="-25000" dirty="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779CED-66F4-436C-9790-6B6A11E6C9A1}"/>
              </a:ext>
            </a:extLst>
          </p:cNvPr>
          <p:cNvSpPr txBox="1"/>
          <p:nvPr/>
        </p:nvSpPr>
        <p:spPr>
          <a:xfrm>
            <a:off x="6812261" y="2586273"/>
            <a:ext cx="9961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Franklin Gothic Book"/>
                <a:ea typeface="STXingkai"/>
              </a:rPr>
              <a:t>×</a:t>
            </a:r>
            <a:endParaRPr lang="en-US">
              <a:solidFill>
                <a:srgbClr val="000000"/>
              </a:solidFill>
              <a:latin typeface="Franklin Gothic Book"/>
              <a:ea typeface="STXingkai"/>
            </a:endParaRP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E191E08D-4AEB-42D0-AA5F-5D003C64A9E8}"/>
              </a:ext>
            </a:extLst>
          </p:cNvPr>
          <p:cNvSpPr/>
          <p:nvPr/>
        </p:nvSpPr>
        <p:spPr>
          <a:xfrm>
            <a:off x="7545338" y="3643440"/>
            <a:ext cx="4358797" cy="105428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endParaRPr lang="en-US" sz="2800" b="1" dirty="0">
              <a:solidFill>
                <a:srgbClr val="FF0000"/>
              </a:solidFill>
              <a:latin typeface="Cambria Math"/>
              <a:ea typeface="Cambria Math"/>
              <a:cs typeface="+mn-l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50F9A6-DB48-4FEE-89F5-43AEBD3D92D3}"/>
              </a:ext>
            </a:extLst>
          </p:cNvPr>
          <p:cNvSpPr txBox="1"/>
          <p:nvPr/>
        </p:nvSpPr>
        <p:spPr>
          <a:xfrm>
            <a:off x="6989227" y="3614498"/>
            <a:ext cx="4505766" cy="1010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 b="1">
                <a:solidFill>
                  <a:srgbClr val="FF0000"/>
                </a:solidFill>
                <a:latin typeface="Cambria Math"/>
                <a:ea typeface="Cambria Math"/>
              </a:rPr>
              <a:t>Output Gate</a:t>
            </a:r>
            <a:endParaRPr lang="en-US"/>
          </a:p>
        </p:txBody>
      </p:sp>
      <p:pic>
        <p:nvPicPr>
          <p:cNvPr id="94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77EEF031-5DCB-4752-9EAF-FBDEF050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55" y="1049205"/>
            <a:ext cx="748150" cy="2167126"/>
          </a:xfrm>
          <a:prstGeom prst="rect">
            <a:avLst/>
          </a:prstGeom>
        </p:spPr>
      </p:pic>
      <p:pic>
        <p:nvPicPr>
          <p:cNvPr id="96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DB0D426-46AA-4810-81BA-0AC383F9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593" y="2755708"/>
            <a:ext cx="1031320" cy="662246"/>
          </a:xfrm>
          <a:prstGeom prst="rect">
            <a:avLst/>
          </a:prstGeom>
        </p:spPr>
      </p:pic>
      <p:pic>
        <p:nvPicPr>
          <p:cNvPr id="9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3140B551-84B6-43E8-BD01-B5E5CBE43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374" y="1666652"/>
            <a:ext cx="1949895" cy="555232"/>
          </a:xfrm>
          <a:prstGeom prst="rect">
            <a:avLst/>
          </a:prstGeom>
        </p:spPr>
      </p:pic>
      <p:pic>
        <p:nvPicPr>
          <p:cNvPr id="100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4B9ECBB-A9D5-41A9-86B4-C030B020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879" y="2040678"/>
            <a:ext cx="612909" cy="796470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6CC67046-6436-4D18-ADB8-6F30B1DB1A79}"/>
              </a:ext>
            </a:extLst>
          </p:cNvPr>
          <p:cNvSpPr/>
          <p:nvPr/>
        </p:nvSpPr>
        <p:spPr>
          <a:xfrm rot="16200000">
            <a:off x="4876432" y="2706627"/>
            <a:ext cx="1160002" cy="1031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21E5EA-497E-4756-B0E2-6E225C553A7E}"/>
              </a:ext>
            </a:extLst>
          </p:cNvPr>
          <p:cNvSpPr txBox="1"/>
          <p:nvPr/>
        </p:nvSpPr>
        <p:spPr>
          <a:xfrm>
            <a:off x="4923205" y="1910706"/>
            <a:ext cx="171937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>
                <a:solidFill>
                  <a:srgbClr val="FF0000"/>
                </a:solidFill>
                <a:ea typeface="+mn-lt"/>
                <a:cs typeface="+mn-lt"/>
              </a:rPr>
              <a:t>+</a:t>
            </a:r>
            <a:endParaRPr lang="en-US" sz="660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70E6D2-5DA2-4951-BC44-F1A2F27DDDBF}"/>
              </a:ext>
            </a:extLst>
          </p:cNvPr>
          <p:cNvSpPr txBox="1"/>
          <p:nvPr/>
        </p:nvSpPr>
        <p:spPr>
          <a:xfrm>
            <a:off x="6805536" y="2752769"/>
            <a:ext cx="5578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ambria Math"/>
                <a:ea typeface="STXingkai"/>
                <a:cs typeface="+mn-lt"/>
              </a:rPr>
              <a:t>M</a:t>
            </a:r>
            <a:endParaRPr lang="en-US" sz="3200" b="1" dirty="0">
              <a:solidFill>
                <a:srgbClr val="00B0F0"/>
              </a:solidFill>
              <a:latin typeface="Cambria Math"/>
              <a:ea typeface="STXingkai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F6D158D-03C5-48A6-B774-DA616E76621F}"/>
              </a:ext>
            </a:extLst>
          </p:cNvPr>
          <p:cNvSpPr/>
          <p:nvPr/>
        </p:nvSpPr>
        <p:spPr>
          <a:xfrm>
            <a:off x="3501446" y="5420861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40CDED8-B408-4222-A261-99FE67A1341E}"/>
              </a:ext>
            </a:extLst>
          </p:cNvPr>
          <p:cNvSpPr/>
          <p:nvPr/>
        </p:nvSpPr>
        <p:spPr>
          <a:xfrm>
            <a:off x="5251137" y="5460414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">
            <a:extLst>
              <a:ext uri="{FF2B5EF4-FFF2-40B4-BE49-F238E27FC236}">
                <a16:creationId xmlns:a16="http://schemas.microsoft.com/office/drawing/2014/main" id="{582C5437-7C54-4A0D-B962-555B6FD2AE95}"/>
              </a:ext>
            </a:extLst>
          </p:cNvPr>
          <p:cNvSpPr txBox="1"/>
          <p:nvPr/>
        </p:nvSpPr>
        <p:spPr>
          <a:xfrm>
            <a:off x="3402753" y="114509"/>
            <a:ext cx="8456683" cy="28623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Current State</a:t>
            </a:r>
            <a:endParaRPr lang="en-US">
              <a:solidFill>
                <a:srgbClr val="000000"/>
              </a:solidFill>
              <a:latin typeface="Franklin Gothic Book" panose="020B0503020102020204"/>
              <a:ea typeface="Cambria Math"/>
            </a:endParaRPr>
          </a:p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decides how to output</a:t>
            </a:r>
            <a:endParaRPr lang="en-US">
              <a:solidFill>
                <a:srgbClr val="000000"/>
              </a:solidFill>
              <a:latin typeface="Franklin Gothic Book" panose="020B0503020102020204"/>
              <a:ea typeface="Cambria Math"/>
            </a:endParaRPr>
          </a:p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memory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18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D21BEC-1DA2-4F3B-929F-11BAC5D5FB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LSTM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161BF74-2A41-4CDD-AF3D-1271504A0380}"/>
              </a:ext>
            </a:extLst>
          </p:cNvPr>
          <p:cNvSpPr/>
          <p:nvPr/>
        </p:nvSpPr>
        <p:spPr>
          <a:xfrm rot="16200000">
            <a:off x="4558935" y="4691512"/>
            <a:ext cx="1827774" cy="10237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5159948" y="4383287"/>
            <a:ext cx="9961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dirty="0">
                <a:latin typeface="Cambria Math"/>
                <a:ea typeface="STXingkai"/>
                <a:cs typeface="+mn-lt"/>
              </a:rPr>
              <a:t>f</a:t>
            </a:r>
            <a:endParaRPr lang="en-US" sz="6000"/>
          </a:p>
        </p:txBody>
      </p:sp>
      <p:pic>
        <p:nvPicPr>
          <p:cNvPr id="6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039826-F349-4C99-9F00-81EF5E4A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57" y="3015231"/>
            <a:ext cx="314722" cy="1642410"/>
          </a:xfrm>
          <a:prstGeom prst="rect">
            <a:avLst/>
          </a:prstGeom>
        </p:spPr>
      </p:pic>
      <p:pic>
        <p:nvPicPr>
          <p:cNvPr id="6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9BC8D2B-C03F-4903-A3FA-C1B28B55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487" y="3838682"/>
            <a:ext cx="351593" cy="610023"/>
          </a:xfrm>
          <a:prstGeom prst="rect">
            <a:avLst/>
          </a:prstGeom>
        </p:spPr>
      </p:pic>
      <p:pic>
        <p:nvPicPr>
          <p:cNvPr id="4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4701D87F-4235-4CC3-BA40-20188B79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279" y="4059515"/>
            <a:ext cx="530615" cy="2264386"/>
          </a:xfrm>
          <a:prstGeom prst="rect">
            <a:avLst/>
          </a:prstGeom>
        </p:spPr>
      </p:pic>
      <p:pic>
        <p:nvPicPr>
          <p:cNvPr id="4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A765586-9755-40B8-B761-AF1265ED7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05" y="4129159"/>
            <a:ext cx="1255744" cy="72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4377A1-E84D-4179-971D-D31181018EE6}"/>
              </a:ext>
            </a:extLst>
          </p:cNvPr>
          <p:cNvSpPr txBox="1"/>
          <p:nvPr/>
        </p:nvSpPr>
        <p:spPr>
          <a:xfrm>
            <a:off x="2896492" y="584235"/>
            <a:ext cx="84566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endParaRPr lang="en-US" sz="6000" b="1" dirty="0">
              <a:solidFill>
                <a:srgbClr val="00B0F0"/>
              </a:solidFill>
              <a:latin typeface="Cambria Math"/>
              <a:ea typeface="Cambria Math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CD901-591A-4C6A-8485-C70C6FFCBAC8}"/>
              </a:ext>
            </a:extLst>
          </p:cNvPr>
          <p:cNvSpPr txBox="1"/>
          <p:nvPr/>
        </p:nvSpPr>
        <p:spPr>
          <a:xfrm>
            <a:off x="5221422" y="5134077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=1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F80D15E-B21D-4A56-9720-00D7CBF5D857}"/>
              </a:ext>
            </a:extLst>
          </p:cNvPr>
          <p:cNvSpPr/>
          <p:nvPr/>
        </p:nvSpPr>
        <p:spPr>
          <a:xfrm>
            <a:off x="-84762" y="1928241"/>
            <a:ext cx="3638551" cy="10647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0, 0, …, 0</a:t>
            </a:r>
            <a:r>
              <a:rPr lang="en-US" sz="2800" b="1">
                <a:solidFill>
                  <a:schemeClr val="tx1"/>
                </a:solidFill>
                <a:ea typeface="+mn-lt"/>
                <a:cs typeface="+mn-lt"/>
              </a:rPr>
              <a:t>] </a:t>
            </a:r>
            <a:endParaRPr lang="en-US" sz="28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61E3904-55F5-4752-B6AC-97C3BA81D1B1}"/>
              </a:ext>
            </a:extLst>
          </p:cNvPr>
          <p:cNvSpPr/>
          <p:nvPr/>
        </p:nvSpPr>
        <p:spPr>
          <a:xfrm rot="16200000">
            <a:off x="1996401" y="3849627"/>
            <a:ext cx="3437807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993B5-D1C5-4677-BD76-2005E3BDFC73}"/>
              </a:ext>
            </a:extLst>
          </p:cNvPr>
          <p:cNvSpPr txBox="1"/>
          <p:nvPr/>
        </p:nvSpPr>
        <p:spPr>
          <a:xfrm>
            <a:off x="3253658" y="2536722"/>
            <a:ext cx="117823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D8A0C-4CA1-4A75-BB2A-4D98AC53669A}"/>
              </a:ext>
            </a:extLst>
          </p:cNvPr>
          <p:cNvSpPr txBox="1"/>
          <p:nvPr/>
        </p:nvSpPr>
        <p:spPr>
          <a:xfrm>
            <a:off x="2861202" y="1830395"/>
            <a:ext cx="17193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D5667-436B-4A02-86B7-060F8C591721}"/>
              </a:ext>
            </a:extLst>
          </p:cNvPr>
          <p:cNvSpPr txBox="1"/>
          <p:nvPr/>
        </p:nvSpPr>
        <p:spPr>
          <a:xfrm>
            <a:off x="3483733" y="3282335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=2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D32B61-5092-4DC9-81D1-F134FD9EFFAA}"/>
              </a:ext>
            </a:extLst>
          </p:cNvPr>
          <p:cNvSpPr txBox="1"/>
          <p:nvPr/>
        </p:nvSpPr>
        <p:spPr>
          <a:xfrm>
            <a:off x="5137037" y="3483521"/>
            <a:ext cx="666501" cy="120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9124AF6-E163-4137-B898-D63DDE2976D0}"/>
              </a:ext>
            </a:extLst>
          </p:cNvPr>
          <p:cNvSpPr/>
          <p:nvPr/>
        </p:nvSpPr>
        <p:spPr>
          <a:xfrm>
            <a:off x="4048885" y="1961014"/>
            <a:ext cx="1274710" cy="10401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353457F-B68B-4080-8A53-E21FB78EE640}"/>
              </a:ext>
            </a:extLst>
          </p:cNvPr>
          <p:cNvSpPr/>
          <p:nvPr/>
        </p:nvSpPr>
        <p:spPr>
          <a:xfrm>
            <a:off x="3946463" y="3616111"/>
            <a:ext cx="1385326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62CB40-B3BB-4D51-8D33-06A9D9738421}"/>
              </a:ext>
            </a:extLst>
          </p:cNvPr>
          <p:cNvSpPr txBox="1"/>
          <p:nvPr/>
        </p:nvSpPr>
        <p:spPr>
          <a:xfrm>
            <a:off x="4363882" y="3506188"/>
            <a:ext cx="7931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BA6912-9CDC-47EA-BB68-B2C34405E6D2}"/>
              </a:ext>
            </a:extLst>
          </p:cNvPr>
          <p:cNvSpPr/>
          <p:nvPr/>
        </p:nvSpPr>
        <p:spPr>
          <a:xfrm>
            <a:off x="3729703" y="3909961"/>
            <a:ext cx="454742" cy="438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9D6CCE-15CC-4D08-B796-7165EF6B2333}"/>
              </a:ext>
            </a:extLst>
          </p:cNvPr>
          <p:cNvSpPr txBox="1"/>
          <p:nvPr/>
        </p:nvSpPr>
        <p:spPr>
          <a:xfrm>
            <a:off x="4180842" y="3970593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=3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13EBA-B2FE-4715-A541-523A38C1229D}"/>
              </a:ext>
            </a:extLst>
          </p:cNvPr>
          <p:cNvSpPr/>
          <p:nvPr/>
        </p:nvSpPr>
        <p:spPr>
          <a:xfrm>
            <a:off x="3500283" y="5384797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218144D4-1D42-4C74-A5A1-C40DDCCF68EF}"/>
              </a:ext>
            </a:extLst>
          </p:cNvPr>
          <p:cNvSpPr/>
          <p:nvPr/>
        </p:nvSpPr>
        <p:spPr>
          <a:xfrm>
            <a:off x="203452" y="4288995"/>
            <a:ext cx="7351049" cy="198243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W</a:t>
            </a:r>
            <a:r>
              <a:rPr lang="en-US" sz="2400" b="1" baseline="-25000" dirty="0">
                <a:solidFill>
                  <a:srgbClr val="00B0F0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00B050"/>
                </a:solidFill>
                <a:ea typeface="+mn-lt"/>
                <a:cs typeface="+mn-lt"/>
              </a:rPr>
              <a:t>0, 0, …, 0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] + </a:t>
            </a:r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U</a:t>
            </a:r>
            <a:r>
              <a:rPr lang="en-US" sz="2400" b="1" baseline="-25000" dirty="0">
                <a:solidFill>
                  <a:srgbClr val="00B0F0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11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, 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12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, … , 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1s</a:t>
            </a:r>
            <a:r>
              <a:rPr lang="en-US" sz="2400" b="1">
                <a:solidFill>
                  <a:schemeClr val="tx1"/>
                </a:solidFill>
                <a:ea typeface="+mn-lt"/>
                <a:cs typeface="+mn-lt"/>
              </a:rPr>
              <a:t>]             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795F8051-2326-4975-95E6-17B6A821B189}"/>
              </a:ext>
            </a:extLst>
          </p:cNvPr>
          <p:cNvSpPr/>
          <p:nvPr/>
        </p:nvSpPr>
        <p:spPr>
          <a:xfrm flipV="1">
            <a:off x="-143031" y="3865696"/>
            <a:ext cx="2777613" cy="2113935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0B0F11-8B26-4FCB-B96B-919B32C2EC4C}"/>
              </a:ext>
            </a:extLst>
          </p:cNvPr>
          <p:cNvSpPr txBox="1"/>
          <p:nvPr/>
        </p:nvSpPr>
        <p:spPr>
          <a:xfrm>
            <a:off x="16182" y="3822085"/>
            <a:ext cx="230074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[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0,0, …, 0</a:t>
            </a:r>
            <a:r>
              <a:rPr lang="en-US" sz="3200" b="1">
                <a:ea typeface="+mn-lt"/>
                <a:cs typeface="+mn-lt"/>
              </a:rPr>
              <a:t>]</a:t>
            </a:r>
            <a:endParaRPr lang="en-US" sz="3200" b="1" baseline="-2500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EE890-A0FB-42BA-8003-43AE3F709A2C}"/>
              </a:ext>
            </a:extLst>
          </p:cNvPr>
          <p:cNvSpPr/>
          <p:nvPr/>
        </p:nvSpPr>
        <p:spPr>
          <a:xfrm>
            <a:off x="6645668" y="5812584"/>
            <a:ext cx="379123" cy="415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5CED16-DD93-4790-834C-049EA73588E7}"/>
              </a:ext>
            </a:extLst>
          </p:cNvPr>
          <p:cNvSpPr txBox="1"/>
          <p:nvPr/>
        </p:nvSpPr>
        <p:spPr>
          <a:xfrm>
            <a:off x="6588430" y="4187722"/>
            <a:ext cx="7931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D5437C-5477-480F-BBED-0D709155A079}"/>
              </a:ext>
            </a:extLst>
          </p:cNvPr>
          <p:cNvSpPr txBox="1"/>
          <p:nvPr/>
        </p:nvSpPr>
        <p:spPr>
          <a:xfrm>
            <a:off x="6722489" y="3543383"/>
            <a:ext cx="666501" cy="120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278EE6-377A-4C49-BF1E-C99048038CCC}"/>
              </a:ext>
            </a:extLst>
          </p:cNvPr>
          <p:cNvSpPr txBox="1"/>
          <p:nvPr/>
        </p:nvSpPr>
        <p:spPr>
          <a:xfrm>
            <a:off x="6802777" y="4961356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latin typeface="Cambria Math"/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=4</a:t>
            </a:r>
          </a:p>
        </p:txBody>
      </p:sp>
      <p:sp>
        <p:nvSpPr>
          <p:cNvPr id="80" name="Arrow: Left-Right-Up 79">
            <a:extLst>
              <a:ext uri="{FF2B5EF4-FFF2-40B4-BE49-F238E27FC236}">
                <a16:creationId xmlns:a16="http://schemas.microsoft.com/office/drawing/2014/main" id="{95947359-9882-499C-9E0C-124C914DBA3F}"/>
              </a:ext>
            </a:extLst>
          </p:cNvPr>
          <p:cNvSpPr/>
          <p:nvPr/>
        </p:nvSpPr>
        <p:spPr>
          <a:xfrm rot="10800000">
            <a:off x="5539525" y="1972505"/>
            <a:ext cx="3039806" cy="2089353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5BD5B9A-05DB-4A56-9C95-FE94BCEDEAFD}"/>
              </a:ext>
            </a:extLst>
          </p:cNvPr>
          <p:cNvSpPr txBox="1"/>
          <p:nvPr/>
        </p:nvSpPr>
        <p:spPr>
          <a:xfrm>
            <a:off x="6749642" y="3019061"/>
            <a:ext cx="99617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i="1" dirty="0">
                <a:latin typeface="Cambria Math"/>
                <a:ea typeface="STXingkai"/>
                <a:cs typeface="+mn-lt"/>
              </a:rPr>
              <a:t>f</a:t>
            </a:r>
            <a:endParaRPr lang="en-US" sz="48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779CED-66F4-436C-9790-6B6A11E6C9A1}"/>
              </a:ext>
            </a:extLst>
          </p:cNvPr>
          <p:cNvSpPr txBox="1"/>
          <p:nvPr/>
        </p:nvSpPr>
        <p:spPr>
          <a:xfrm>
            <a:off x="6812261" y="2586273"/>
            <a:ext cx="9961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Franklin Gothic Book"/>
                <a:ea typeface="STXingkai"/>
              </a:rPr>
              <a:t>×</a:t>
            </a:r>
            <a:endParaRPr lang="en-US">
              <a:solidFill>
                <a:srgbClr val="000000"/>
              </a:solidFill>
              <a:latin typeface="Franklin Gothic Book"/>
              <a:ea typeface="STXingkai"/>
            </a:endParaRPr>
          </a:p>
        </p:txBody>
      </p:sp>
      <p:pic>
        <p:nvPicPr>
          <p:cNvPr id="94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77EEF031-5DCB-4752-9EAF-FBDEF050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55" y="1049205"/>
            <a:ext cx="748150" cy="2167126"/>
          </a:xfrm>
          <a:prstGeom prst="rect">
            <a:avLst/>
          </a:prstGeom>
        </p:spPr>
      </p:pic>
      <p:pic>
        <p:nvPicPr>
          <p:cNvPr id="96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DB0D426-46AA-4810-81BA-0AC383F9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593" y="2755708"/>
            <a:ext cx="1031320" cy="662246"/>
          </a:xfrm>
          <a:prstGeom prst="rect">
            <a:avLst/>
          </a:prstGeom>
        </p:spPr>
      </p:pic>
      <p:pic>
        <p:nvPicPr>
          <p:cNvPr id="9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3140B551-84B6-43E8-BD01-B5E5CBE43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374" y="1678286"/>
            <a:ext cx="1949895" cy="555232"/>
          </a:xfrm>
          <a:prstGeom prst="rect">
            <a:avLst/>
          </a:prstGeom>
        </p:spPr>
      </p:pic>
      <p:pic>
        <p:nvPicPr>
          <p:cNvPr id="100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4B9ECBB-A9D5-41A9-86B4-C030B020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879" y="2040678"/>
            <a:ext cx="612909" cy="796470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6CC67046-6436-4D18-ADB8-6F30B1DB1A79}"/>
              </a:ext>
            </a:extLst>
          </p:cNvPr>
          <p:cNvSpPr/>
          <p:nvPr/>
        </p:nvSpPr>
        <p:spPr>
          <a:xfrm rot="16200000">
            <a:off x="4876432" y="2706627"/>
            <a:ext cx="1160002" cy="1031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21E5EA-497E-4756-B0E2-6E225C553A7E}"/>
              </a:ext>
            </a:extLst>
          </p:cNvPr>
          <p:cNvSpPr txBox="1"/>
          <p:nvPr/>
        </p:nvSpPr>
        <p:spPr>
          <a:xfrm>
            <a:off x="4923205" y="1910706"/>
            <a:ext cx="171937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>
                <a:solidFill>
                  <a:srgbClr val="FF0000"/>
                </a:solidFill>
                <a:ea typeface="+mn-lt"/>
                <a:cs typeface="+mn-lt"/>
              </a:rPr>
              <a:t>+</a:t>
            </a:r>
            <a:endParaRPr lang="en-US" sz="660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70E6D2-5DA2-4951-BC44-F1A2F27DDDBF}"/>
              </a:ext>
            </a:extLst>
          </p:cNvPr>
          <p:cNvSpPr txBox="1"/>
          <p:nvPr/>
        </p:nvSpPr>
        <p:spPr>
          <a:xfrm>
            <a:off x="6805536" y="2752769"/>
            <a:ext cx="5578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ambria Math"/>
                <a:ea typeface="STXingkai"/>
                <a:cs typeface="+mn-lt"/>
              </a:rPr>
              <a:t>M</a:t>
            </a:r>
            <a:endParaRPr lang="en-US" sz="3200" b="1" dirty="0">
              <a:solidFill>
                <a:srgbClr val="00B0F0"/>
              </a:solidFill>
              <a:latin typeface="Cambria Math"/>
              <a:ea typeface="STXingkai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515AB4E-C529-4C87-BE4D-AF30BCE73722}"/>
              </a:ext>
            </a:extLst>
          </p:cNvPr>
          <p:cNvSpPr/>
          <p:nvPr/>
        </p:nvSpPr>
        <p:spPr>
          <a:xfrm>
            <a:off x="8074229" y="1955855"/>
            <a:ext cx="3847955" cy="10705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2800" b="1">
                <a:solidFill>
                  <a:srgbClr val="FF0000"/>
                </a:solidFill>
                <a:latin typeface="Cambria Math"/>
                <a:ea typeface="Cambria Math"/>
                <a:cs typeface="+mn-lt"/>
              </a:rPr>
              <a:t>Long-term</a:t>
            </a:r>
            <a:endParaRPr lang="en-US" sz="2800">
              <a:ea typeface="+mn-lt"/>
              <a:cs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9ADEAB-EA4B-4095-A204-1F0595974BE3}"/>
              </a:ext>
            </a:extLst>
          </p:cNvPr>
          <p:cNvSpPr txBox="1"/>
          <p:nvPr/>
        </p:nvSpPr>
        <p:spPr>
          <a:xfrm>
            <a:off x="2614658" y="114509"/>
            <a:ext cx="924477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But also keeps the</a:t>
            </a:r>
            <a:endParaRPr lang="en-US">
              <a:solidFill>
                <a:srgbClr val="000000"/>
              </a:solidFill>
              <a:latin typeface="Franklin Gothic Book" panose="020B0503020102020204"/>
              <a:ea typeface="Cambria Math"/>
            </a:endParaRPr>
          </a:p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long-term memory, too</a:t>
            </a:r>
            <a:endParaRPr lang="en-US" sz="6000" b="1" dirty="0">
              <a:solidFill>
                <a:srgbClr val="00B0F0"/>
              </a:solidFill>
              <a:latin typeface="Cambria Math"/>
              <a:ea typeface="Cambria Math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1CFFCC3-C1FE-4741-90C2-ACB5AB795895}"/>
              </a:ext>
            </a:extLst>
          </p:cNvPr>
          <p:cNvSpPr/>
          <p:nvPr/>
        </p:nvSpPr>
        <p:spPr>
          <a:xfrm>
            <a:off x="7545338" y="3643440"/>
            <a:ext cx="4358797" cy="105428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2800" b="1">
                <a:solidFill>
                  <a:srgbClr val="FF0000"/>
                </a:solidFill>
                <a:latin typeface="Cambria Math"/>
                <a:ea typeface="Cambria Math"/>
                <a:cs typeface="+mn-lt"/>
              </a:rPr>
              <a:t>Short-term</a:t>
            </a:r>
            <a:endParaRPr lang="en-US" sz="2800">
              <a:ea typeface="+mn-lt"/>
              <a:cs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DA169B5-F742-4B0B-B937-75677B4ED792}"/>
              </a:ext>
            </a:extLst>
          </p:cNvPr>
          <p:cNvSpPr/>
          <p:nvPr/>
        </p:nvSpPr>
        <p:spPr>
          <a:xfrm>
            <a:off x="8076598" y="2270156"/>
            <a:ext cx="472191" cy="438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2BC058-834F-440D-B38C-9A7C863933C4}"/>
              </a:ext>
            </a:extLst>
          </p:cNvPr>
          <p:cNvSpPr txBox="1"/>
          <p:nvPr/>
        </p:nvSpPr>
        <p:spPr>
          <a:xfrm>
            <a:off x="6028147" y="2171085"/>
            <a:ext cx="2534264" cy="10690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[</a:t>
            </a:r>
            <a:r>
              <a:rPr lang="en-US" sz="32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c</a:t>
            </a:r>
            <a:r>
              <a:rPr lang="en-US" sz="32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11</a:t>
            </a:r>
            <a:r>
              <a:rPr lang="en-US" sz="32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c</a:t>
            </a:r>
            <a:r>
              <a:rPr lang="en-US" sz="32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1z</a:t>
            </a:r>
            <a:r>
              <a:rPr lang="en-US" sz="3200" b="1" dirty="0">
                <a:ea typeface="+mn-lt"/>
                <a:cs typeface="+mn-lt"/>
              </a:rPr>
              <a:t>]</a:t>
            </a:r>
            <a:endParaRPr lang="en-US" sz="3200" b="1" baseline="-25000" dirty="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921489-8902-4EFC-AE72-0553E63B47F0}"/>
              </a:ext>
            </a:extLst>
          </p:cNvPr>
          <p:cNvSpPr/>
          <p:nvPr/>
        </p:nvSpPr>
        <p:spPr>
          <a:xfrm>
            <a:off x="3501446" y="5385960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5B806D-5633-444B-B298-04F5F1D2240E}"/>
              </a:ext>
            </a:extLst>
          </p:cNvPr>
          <p:cNvSpPr/>
          <p:nvPr/>
        </p:nvSpPr>
        <p:spPr>
          <a:xfrm>
            <a:off x="5251137" y="5460414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26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D21BEC-1DA2-4F3B-929F-11BAC5D5FB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LSTM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161BF74-2A41-4CDD-AF3D-1271504A0380}"/>
              </a:ext>
            </a:extLst>
          </p:cNvPr>
          <p:cNvSpPr/>
          <p:nvPr/>
        </p:nvSpPr>
        <p:spPr>
          <a:xfrm rot="16200000">
            <a:off x="4558935" y="4691512"/>
            <a:ext cx="1827774" cy="10237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5159948" y="4383287"/>
            <a:ext cx="9961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dirty="0">
                <a:latin typeface="Cambria Math"/>
                <a:ea typeface="STXingkai"/>
                <a:cs typeface="+mn-lt"/>
              </a:rPr>
              <a:t>f</a:t>
            </a:r>
            <a:endParaRPr lang="en-US" sz="6000"/>
          </a:p>
        </p:txBody>
      </p:sp>
      <p:pic>
        <p:nvPicPr>
          <p:cNvPr id="6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039826-F349-4C99-9F00-81EF5E4A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57" y="3015231"/>
            <a:ext cx="314722" cy="1642410"/>
          </a:xfrm>
          <a:prstGeom prst="rect">
            <a:avLst/>
          </a:prstGeom>
        </p:spPr>
      </p:pic>
      <p:pic>
        <p:nvPicPr>
          <p:cNvPr id="6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9BC8D2B-C03F-4903-A3FA-C1B28B55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487" y="3838682"/>
            <a:ext cx="351593" cy="610023"/>
          </a:xfrm>
          <a:prstGeom prst="rect">
            <a:avLst/>
          </a:prstGeom>
        </p:spPr>
      </p:pic>
      <p:pic>
        <p:nvPicPr>
          <p:cNvPr id="4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4701D87F-4235-4CC3-BA40-20188B79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279" y="4059515"/>
            <a:ext cx="530615" cy="2264386"/>
          </a:xfrm>
          <a:prstGeom prst="rect">
            <a:avLst/>
          </a:prstGeom>
        </p:spPr>
      </p:pic>
      <p:pic>
        <p:nvPicPr>
          <p:cNvPr id="4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A765586-9755-40B8-B761-AF1265ED7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05" y="4129159"/>
            <a:ext cx="1255744" cy="72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4377A1-E84D-4179-971D-D31181018EE6}"/>
              </a:ext>
            </a:extLst>
          </p:cNvPr>
          <p:cNvSpPr txBox="1"/>
          <p:nvPr/>
        </p:nvSpPr>
        <p:spPr>
          <a:xfrm>
            <a:off x="2896492" y="584235"/>
            <a:ext cx="84566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endParaRPr lang="en-US" sz="6000" b="1" dirty="0">
              <a:solidFill>
                <a:srgbClr val="00B0F0"/>
              </a:solidFill>
              <a:latin typeface="Cambria Math"/>
              <a:ea typeface="Cambria Math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CD901-591A-4C6A-8485-C70C6FFCBAC8}"/>
              </a:ext>
            </a:extLst>
          </p:cNvPr>
          <p:cNvSpPr txBox="1"/>
          <p:nvPr/>
        </p:nvSpPr>
        <p:spPr>
          <a:xfrm>
            <a:off x="5221422" y="5134077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=1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F80D15E-B21D-4A56-9720-00D7CBF5D857}"/>
              </a:ext>
            </a:extLst>
          </p:cNvPr>
          <p:cNvSpPr/>
          <p:nvPr/>
        </p:nvSpPr>
        <p:spPr>
          <a:xfrm>
            <a:off x="-84762" y="1928241"/>
            <a:ext cx="3638551" cy="10647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0, 0, …, 0</a:t>
            </a:r>
            <a:r>
              <a:rPr lang="en-US" sz="2800" b="1">
                <a:solidFill>
                  <a:schemeClr val="tx1"/>
                </a:solidFill>
                <a:ea typeface="+mn-lt"/>
                <a:cs typeface="+mn-lt"/>
              </a:rPr>
              <a:t>] </a:t>
            </a:r>
            <a:endParaRPr lang="en-US" sz="28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61E3904-55F5-4752-B6AC-97C3BA81D1B1}"/>
              </a:ext>
            </a:extLst>
          </p:cNvPr>
          <p:cNvSpPr/>
          <p:nvPr/>
        </p:nvSpPr>
        <p:spPr>
          <a:xfrm rot="16200000">
            <a:off x="1996401" y="3849627"/>
            <a:ext cx="3437807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993B5-D1C5-4677-BD76-2005E3BDFC73}"/>
              </a:ext>
            </a:extLst>
          </p:cNvPr>
          <p:cNvSpPr txBox="1"/>
          <p:nvPr/>
        </p:nvSpPr>
        <p:spPr>
          <a:xfrm>
            <a:off x="3253658" y="2536722"/>
            <a:ext cx="117823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D8A0C-4CA1-4A75-BB2A-4D98AC53669A}"/>
              </a:ext>
            </a:extLst>
          </p:cNvPr>
          <p:cNvSpPr txBox="1"/>
          <p:nvPr/>
        </p:nvSpPr>
        <p:spPr>
          <a:xfrm>
            <a:off x="2861202" y="1830395"/>
            <a:ext cx="17193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D5667-436B-4A02-86B7-060F8C591721}"/>
              </a:ext>
            </a:extLst>
          </p:cNvPr>
          <p:cNvSpPr txBox="1"/>
          <p:nvPr/>
        </p:nvSpPr>
        <p:spPr>
          <a:xfrm>
            <a:off x="3483733" y="3282335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=2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D32B61-5092-4DC9-81D1-F134FD9EFFAA}"/>
              </a:ext>
            </a:extLst>
          </p:cNvPr>
          <p:cNvSpPr txBox="1"/>
          <p:nvPr/>
        </p:nvSpPr>
        <p:spPr>
          <a:xfrm>
            <a:off x="5137037" y="3483521"/>
            <a:ext cx="666501" cy="120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9124AF6-E163-4137-B898-D63DDE2976D0}"/>
              </a:ext>
            </a:extLst>
          </p:cNvPr>
          <p:cNvSpPr/>
          <p:nvPr/>
        </p:nvSpPr>
        <p:spPr>
          <a:xfrm>
            <a:off x="4048885" y="1961014"/>
            <a:ext cx="1274710" cy="10401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353457F-B68B-4080-8A53-E21FB78EE640}"/>
              </a:ext>
            </a:extLst>
          </p:cNvPr>
          <p:cNvSpPr/>
          <p:nvPr/>
        </p:nvSpPr>
        <p:spPr>
          <a:xfrm>
            <a:off x="3946463" y="3616111"/>
            <a:ext cx="1385326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62CB40-B3BB-4D51-8D33-06A9D9738421}"/>
              </a:ext>
            </a:extLst>
          </p:cNvPr>
          <p:cNvSpPr txBox="1"/>
          <p:nvPr/>
        </p:nvSpPr>
        <p:spPr>
          <a:xfrm>
            <a:off x="4363882" y="3506188"/>
            <a:ext cx="7931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BA6912-9CDC-47EA-BB68-B2C34405E6D2}"/>
              </a:ext>
            </a:extLst>
          </p:cNvPr>
          <p:cNvSpPr/>
          <p:nvPr/>
        </p:nvSpPr>
        <p:spPr>
          <a:xfrm>
            <a:off x="3729703" y="3909961"/>
            <a:ext cx="454742" cy="438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9D6CCE-15CC-4D08-B796-7165EF6B2333}"/>
              </a:ext>
            </a:extLst>
          </p:cNvPr>
          <p:cNvSpPr txBox="1"/>
          <p:nvPr/>
        </p:nvSpPr>
        <p:spPr>
          <a:xfrm>
            <a:off x="4180842" y="3970593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=3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13EBA-B2FE-4715-A541-523A38C1229D}"/>
              </a:ext>
            </a:extLst>
          </p:cNvPr>
          <p:cNvSpPr/>
          <p:nvPr/>
        </p:nvSpPr>
        <p:spPr>
          <a:xfrm>
            <a:off x="3500283" y="5384797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218144D4-1D42-4C74-A5A1-C40DDCCF68EF}"/>
              </a:ext>
            </a:extLst>
          </p:cNvPr>
          <p:cNvSpPr/>
          <p:nvPr/>
        </p:nvSpPr>
        <p:spPr>
          <a:xfrm>
            <a:off x="203452" y="4288995"/>
            <a:ext cx="7351049" cy="198243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W</a:t>
            </a:r>
            <a:r>
              <a:rPr lang="en-US" sz="2400" b="1" baseline="-25000" dirty="0">
                <a:solidFill>
                  <a:srgbClr val="00B0F0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00B050"/>
                </a:solidFill>
                <a:ea typeface="+mn-lt"/>
                <a:cs typeface="+mn-lt"/>
              </a:rPr>
              <a:t>0, 0, …, 0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] + </a:t>
            </a:r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U</a:t>
            </a:r>
            <a:r>
              <a:rPr lang="en-US" sz="2400" b="1" baseline="-25000" dirty="0">
                <a:solidFill>
                  <a:srgbClr val="00B0F0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11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, 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12</a:t>
            </a: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, … , x</a:t>
            </a:r>
            <a:r>
              <a:rPr lang="en-US" sz="2400" b="1" baseline="-25000">
                <a:solidFill>
                  <a:srgbClr val="FF0000"/>
                </a:solidFill>
                <a:ea typeface="+mn-lt"/>
                <a:cs typeface="+mn-lt"/>
              </a:rPr>
              <a:t>1s</a:t>
            </a:r>
            <a:r>
              <a:rPr lang="en-US" sz="2400" b="1">
                <a:solidFill>
                  <a:schemeClr val="tx1"/>
                </a:solidFill>
                <a:ea typeface="+mn-lt"/>
                <a:cs typeface="+mn-lt"/>
              </a:rPr>
              <a:t>]             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795F8051-2326-4975-95E6-17B6A821B189}"/>
              </a:ext>
            </a:extLst>
          </p:cNvPr>
          <p:cNvSpPr/>
          <p:nvPr/>
        </p:nvSpPr>
        <p:spPr>
          <a:xfrm flipV="1">
            <a:off x="-143031" y="3865696"/>
            <a:ext cx="2777613" cy="2113935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0B0F11-8B26-4FCB-B96B-919B32C2EC4C}"/>
              </a:ext>
            </a:extLst>
          </p:cNvPr>
          <p:cNvSpPr txBox="1"/>
          <p:nvPr/>
        </p:nvSpPr>
        <p:spPr>
          <a:xfrm>
            <a:off x="16182" y="3822085"/>
            <a:ext cx="230074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[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0,0, …, 0</a:t>
            </a:r>
            <a:r>
              <a:rPr lang="en-US" sz="3200" b="1">
                <a:ea typeface="+mn-lt"/>
                <a:cs typeface="+mn-lt"/>
              </a:rPr>
              <a:t>]</a:t>
            </a:r>
            <a:endParaRPr lang="en-US" sz="3200" b="1" baseline="-2500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EE890-A0FB-42BA-8003-43AE3F709A2C}"/>
              </a:ext>
            </a:extLst>
          </p:cNvPr>
          <p:cNvSpPr/>
          <p:nvPr/>
        </p:nvSpPr>
        <p:spPr>
          <a:xfrm>
            <a:off x="6645668" y="5812584"/>
            <a:ext cx="379123" cy="415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5CED16-DD93-4790-834C-049EA73588E7}"/>
              </a:ext>
            </a:extLst>
          </p:cNvPr>
          <p:cNvSpPr txBox="1"/>
          <p:nvPr/>
        </p:nvSpPr>
        <p:spPr>
          <a:xfrm>
            <a:off x="6588430" y="4187722"/>
            <a:ext cx="7931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D5437C-5477-480F-BBED-0D709155A079}"/>
              </a:ext>
            </a:extLst>
          </p:cNvPr>
          <p:cNvSpPr txBox="1"/>
          <p:nvPr/>
        </p:nvSpPr>
        <p:spPr>
          <a:xfrm>
            <a:off x="6722489" y="3543383"/>
            <a:ext cx="666501" cy="120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278EE6-377A-4C49-BF1E-C99048038CCC}"/>
              </a:ext>
            </a:extLst>
          </p:cNvPr>
          <p:cNvSpPr txBox="1"/>
          <p:nvPr/>
        </p:nvSpPr>
        <p:spPr>
          <a:xfrm>
            <a:off x="6802777" y="4961356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latin typeface="Cambria Math"/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=4</a:t>
            </a:r>
          </a:p>
        </p:txBody>
      </p:sp>
      <p:sp>
        <p:nvSpPr>
          <p:cNvPr id="80" name="Arrow: Left-Right-Up 79">
            <a:extLst>
              <a:ext uri="{FF2B5EF4-FFF2-40B4-BE49-F238E27FC236}">
                <a16:creationId xmlns:a16="http://schemas.microsoft.com/office/drawing/2014/main" id="{95947359-9882-499C-9E0C-124C914DBA3F}"/>
              </a:ext>
            </a:extLst>
          </p:cNvPr>
          <p:cNvSpPr/>
          <p:nvPr/>
        </p:nvSpPr>
        <p:spPr>
          <a:xfrm rot="10800000">
            <a:off x="5539525" y="1972505"/>
            <a:ext cx="3039806" cy="2089353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5BD5B9A-05DB-4A56-9C95-FE94BCEDEAFD}"/>
              </a:ext>
            </a:extLst>
          </p:cNvPr>
          <p:cNvSpPr txBox="1"/>
          <p:nvPr/>
        </p:nvSpPr>
        <p:spPr>
          <a:xfrm>
            <a:off x="6749642" y="3019061"/>
            <a:ext cx="99617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i="1" dirty="0">
                <a:latin typeface="Cambria Math"/>
                <a:ea typeface="STXingkai"/>
                <a:cs typeface="+mn-lt"/>
              </a:rPr>
              <a:t>f</a:t>
            </a:r>
            <a:endParaRPr lang="en-US" sz="48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779CED-66F4-436C-9790-6B6A11E6C9A1}"/>
              </a:ext>
            </a:extLst>
          </p:cNvPr>
          <p:cNvSpPr txBox="1"/>
          <p:nvPr/>
        </p:nvSpPr>
        <p:spPr>
          <a:xfrm>
            <a:off x="6812261" y="2586273"/>
            <a:ext cx="9961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Franklin Gothic Book"/>
                <a:ea typeface="STXingkai"/>
              </a:rPr>
              <a:t>×</a:t>
            </a:r>
            <a:endParaRPr lang="en-US">
              <a:solidFill>
                <a:srgbClr val="000000"/>
              </a:solidFill>
              <a:latin typeface="Franklin Gothic Book"/>
              <a:ea typeface="STXingkai"/>
            </a:endParaRPr>
          </a:p>
        </p:txBody>
      </p:sp>
      <p:pic>
        <p:nvPicPr>
          <p:cNvPr id="94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77EEF031-5DCB-4752-9EAF-FBDEF050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55" y="1049205"/>
            <a:ext cx="748150" cy="2167126"/>
          </a:xfrm>
          <a:prstGeom prst="rect">
            <a:avLst/>
          </a:prstGeom>
        </p:spPr>
      </p:pic>
      <p:pic>
        <p:nvPicPr>
          <p:cNvPr id="96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DB0D426-46AA-4810-81BA-0AC383F9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593" y="2755708"/>
            <a:ext cx="1031320" cy="662246"/>
          </a:xfrm>
          <a:prstGeom prst="rect">
            <a:avLst/>
          </a:prstGeom>
        </p:spPr>
      </p:pic>
      <p:pic>
        <p:nvPicPr>
          <p:cNvPr id="9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3140B551-84B6-43E8-BD01-B5E5CBE43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374" y="1678286"/>
            <a:ext cx="1949895" cy="555232"/>
          </a:xfrm>
          <a:prstGeom prst="rect">
            <a:avLst/>
          </a:prstGeom>
        </p:spPr>
      </p:pic>
      <p:pic>
        <p:nvPicPr>
          <p:cNvPr id="100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4B9ECBB-A9D5-41A9-86B4-C030B020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879" y="2040678"/>
            <a:ext cx="612909" cy="796470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6CC67046-6436-4D18-ADB8-6F30B1DB1A79}"/>
              </a:ext>
            </a:extLst>
          </p:cNvPr>
          <p:cNvSpPr/>
          <p:nvPr/>
        </p:nvSpPr>
        <p:spPr>
          <a:xfrm rot="16200000">
            <a:off x="4876432" y="2706627"/>
            <a:ext cx="1160002" cy="1031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21E5EA-497E-4756-B0E2-6E225C553A7E}"/>
              </a:ext>
            </a:extLst>
          </p:cNvPr>
          <p:cNvSpPr txBox="1"/>
          <p:nvPr/>
        </p:nvSpPr>
        <p:spPr>
          <a:xfrm>
            <a:off x="4923205" y="1910706"/>
            <a:ext cx="171937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>
                <a:solidFill>
                  <a:srgbClr val="FF0000"/>
                </a:solidFill>
                <a:ea typeface="+mn-lt"/>
                <a:cs typeface="+mn-lt"/>
              </a:rPr>
              <a:t>+</a:t>
            </a:r>
            <a:endParaRPr lang="en-US" sz="660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70E6D2-5DA2-4951-BC44-F1A2F27DDDBF}"/>
              </a:ext>
            </a:extLst>
          </p:cNvPr>
          <p:cNvSpPr txBox="1"/>
          <p:nvPr/>
        </p:nvSpPr>
        <p:spPr>
          <a:xfrm>
            <a:off x="6805536" y="2752769"/>
            <a:ext cx="5578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ambria Math"/>
                <a:ea typeface="STXingkai"/>
                <a:cs typeface="+mn-lt"/>
              </a:rPr>
              <a:t>M</a:t>
            </a:r>
            <a:endParaRPr lang="en-US" sz="3200" b="1" dirty="0">
              <a:solidFill>
                <a:srgbClr val="00B0F0"/>
              </a:solidFill>
              <a:latin typeface="Cambria Math"/>
              <a:ea typeface="STXingkai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515AB4E-C529-4C87-BE4D-AF30BCE73722}"/>
              </a:ext>
            </a:extLst>
          </p:cNvPr>
          <p:cNvSpPr/>
          <p:nvPr/>
        </p:nvSpPr>
        <p:spPr>
          <a:xfrm>
            <a:off x="8074229" y="1955855"/>
            <a:ext cx="3847955" cy="10705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endParaRPr lang="en-US" sz="2800" b="1" dirty="0">
              <a:solidFill>
                <a:srgbClr val="FF0000"/>
              </a:solidFill>
              <a:latin typeface="Cambria Math"/>
              <a:ea typeface="Cambria Math"/>
              <a:cs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DA169B5-F742-4B0B-B937-75677B4ED792}"/>
              </a:ext>
            </a:extLst>
          </p:cNvPr>
          <p:cNvSpPr/>
          <p:nvPr/>
        </p:nvSpPr>
        <p:spPr>
          <a:xfrm>
            <a:off x="8030065" y="2271893"/>
            <a:ext cx="699041" cy="455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2BC058-834F-440D-B38C-9A7C863933C4}"/>
              </a:ext>
            </a:extLst>
          </p:cNvPr>
          <p:cNvSpPr txBox="1"/>
          <p:nvPr/>
        </p:nvSpPr>
        <p:spPr>
          <a:xfrm>
            <a:off x="6028147" y="2165269"/>
            <a:ext cx="239466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[</a:t>
            </a:r>
            <a:r>
              <a:rPr lang="en-US" sz="32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c</a:t>
            </a:r>
            <a:r>
              <a:rPr lang="en-US" sz="32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11</a:t>
            </a:r>
            <a:r>
              <a:rPr lang="en-US" sz="32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c</a:t>
            </a:r>
            <a:r>
              <a:rPr lang="en-US" sz="32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1z</a:t>
            </a:r>
            <a:r>
              <a:rPr lang="en-US" sz="3200" b="1" dirty="0">
                <a:ea typeface="+mn-lt"/>
                <a:cs typeface="+mn-lt"/>
              </a:rPr>
              <a:t>]</a:t>
            </a:r>
            <a:endParaRPr lang="en-US" sz="3200" b="1" baseline="-25000" dirty="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09512-3E59-4DD2-A3BC-C01DA6E6122A}"/>
              </a:ext>
            </a:extLst>
          </p:cNvPr>
          <p:cNvSpPr txBox="1"/>
          <p:nvPr/>
        </p:nvSpPr>
        <p:spPr>
          <a:xfrm>
            <a:off x="8557633" y="5528434"/>
            <a:ext cx="379747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ea typeface="+mn-lt"/>
                <a:cs typeface="+mn-lt"/>
              </a:rPr>
              <a:t> Y</a:t>
            </a:r>
            <a:r>
              <a:rPr lang="en-US" sz="4800" b="1" baseline="-25000" dirty="0">
                <a:solidFill>
                  <a:srgbClr val="FF0000"/>
                </a:solidFill>
                <a:ea typeface="+mn-lt"/>
                <a:cs typeface="+mn-lt"/>
              </a:rPr>
              <a:t>2 </a:t>
            </a:r>
            <a:r>
              <a:rPr lang="en-US" sz="4800" dirty="0">
                <a:solidFill>
                  <a:srgbClr val="FF0000"/>
                </a:solidFill>
                <a:ea typeface="+mn-lt"/>
                <a:cs typeface="+mn-lt"/>
              </a:rPr>
              <a:t>≈ </a:t>
            </a:r>
            <a:r>
              <a:rPr lang="en-US" sz="48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800" b="1" baseline="-25000" dirty="0">
                <a:solidFill>
                  <a:srgbClr val="FF0000"/>
                </a:solidFill>
                <a:ea typeface="+mn-lt"/>
                <a:cs typeface="+mn-lt"/>
              </a:rPr>
              <a:t>2</a:t>
            </a:r>
            <a:r>
              <a:rPr lang="en-US" sz="4800" b="1" dirty="0">
                <a:solidFill>
                  <a:srgbClr val="FF0000"/>
                </a:solidFill>
                <a:ea typeface="+mn-lt"/>
                <a:cs typeface="+mn-lt"/>
              </a:rPr>
              <a:t>=Y</a:t>
            </a:r>
            <a:r>
              <a:rPr lang="en-US" sz="4800" b="1" baseline="-25000" dirty="0">
                <a:solidFill>
                  <a:srgbClr val="FF0000"/>
                </a:solidFill>
                <a:ea typeface="+mn-lt"/>
                <a:cs typeface="+mn-lt"/>
              </a:rPr>
              <a:t>2 </a:t>
            </a:r>
            <a:r>
              <a:rPr lang="en-US" sz="48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4800" b="1" baseline="-25000" dirty="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18" name="Arrow: Left-Right-Up 17">
            <a:extLst>
              <a:ext uri="{FF2B5EF4-FFF2-40B4-BE49-F238E27FC236}">
                <a16:creationId xmlns:a16="http://schemas.microsoft.com/office/drawing/2014/main" id="{E202969D-C49E-417D-8AA6-1ED5DD5AC59E}"/>
              </a:ext>
            </a:extLst>
          </p:cNvPr>
          <p:cNvSpPr/>
          <p:nvPr/>
        </p:nvSpPr>
        <p:spPr>
          <a:xfrm rot="10800000">
            <a:off x="7318840" y="3642047"/>
            <a:ext cx="4580192" cy="2077063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C550DF-930A-41F4-8CB8-A0C1959869EF}"/>
              </a:ext>
            </a:extLst>
          </p:cNvPr>
          <p:cNvSpPr txBox="1"/>
          <p:nvPr/>
        </p:nvSpPr>
        <p:spPr>
          <a:xfrm>
            <a:off x="8736054" y="5317241"/>
            <a:ext cx="319204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</a:rPr>
              <a:t>^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E25BB-F46C-4BED-91EC-DA0882773120}"/>
              </a:ext>
            </a:extLst>
          </p:cNvPr>
          <p:cNvSpPr txBox="1"/>
          <p:nvPr/>
        </p:nvSpPr>
        <p:spPr>
          <a:xfrm>
            <a:off x="8025878" y="3818017"/>
            <a:ext cx="348449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[</a:t>
            </a:r>
            <a:r>
              <a:rPr lang="en-US" sz="3200" b="1" dirty="0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3200" b="1" baseline="-25000" dirty="0">
                <a:solidFill>
                  <a:srgbClr val="00B050"/>
                </a:solidFill>
                <a:ea typeface="+mn-lt"/>
                <a:cs typeface="+mn-lt"/>
              </a:rPr>
              <a:t>11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, h</a:t>
            </a:r>
            <a:r>
              <a:rPr lang="en-US" sz="3200" b="1" baseline="-25000">
                <a:solidFill>
                  <a:srgbClr val="00B050"/>
                </a:solidFill>
                <a:ea typeface="+mn-lt"/>
                <a:cs typeface="+mn-lt"/>
              </a:rPr>
              <a:t>12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, …, h</a:t>
            </a:r>
            <a:r>
              <a:rPr lang="en-US" sz="3200" b="1" baseline="-25000">
                <a:solidFill>
                  <a:srgbClr val="00B050"/>
                </a:solidFill>
                <a:ea typeface="+mn-lt"/>
                <a:cs typeface="+mn-lt"/>
              </a:rPr>
              <a:t>1z</a:t>
            </a:r>
            <a:r>
              <a:rPr lang="en-US" sz="3200" b="1" dirty="0">
                <a:ea typeface="+mn-lt"/>
                <a:cs typeface="+mn-lt"/>
              </a:rPr>
              <a:t>]</a:t>
            </a:r>
            <a:endParaRPr lang="en-US" sz="3200" b="1" baseline="-25000" dirty="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1A1684-5B89-43D4-95E1-D97DCA3C5C43}"/>
              </a:ext>
            </a:extLst>
          </p:cNvPr>
          <p:cNvSpPr txBox="1"/>
          <p:nvPr/>
        </p:nvSpPr>
        <p:spPr>
          <a:xfrm>
            <a:off x="2614658" y="114509"/>
            <a:ext cx="924477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Current state</a:t>
            </a:r>
            <a:endParaRPr lang="en-US">
              <a:solidFill>
                <a:srgbClr val="000000"/>
              </a:solidFill>
              <a:latin typeface="Franklin Gothic Book" panose="020B0503020102020204"/>
              <a:ea typeface="Cambria Math"/>
            </a:endParaRPr>
          </a:p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predicts outcome</a:t>
            </a:r>
            <a:endParaRPr lang="en-US" sz="6000" b="1" dirty="0">
              <a:solidFill>
                <a:srgbClr val="00B0F0"/>
              </a:solidFill>
              <a:latin typeface="Cambria Math"/>
              <a:ea typeface="Cambria Math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90CBDB-F1A1-4240-AEDE-7CA866E70163}"/>
              </a:ext>
            </a:extLst>
          </p:cNvPr>
          <p:cNvSpPr/>
          <p:nvPr/>
        </p:nvSpPr>
        <p:spPr>
          <a:xfrm>
            <a:off x="3501446" y="5397594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78B5AC-6188-49C3-9673-317D5DC7EC08}"/>
              </a:ext>
            </a:extLst>
          </p:cNvPr>
          <p:cNvSpPr/>
          <p:nvPr/>
        </p:nvSpPr>
        <p:spPr>
          <a:xfrm>
            <a:off x="5251137" y="5460414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D21BEC-1DA2-4F3B-929F-11BAC5D5FB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LSTM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161BF74-2A41-4CDD-AF3D-1271504A0380}"/>
              </a:ext>
            </a:extLst>
          </p:cNvPr>
          <p:cNvSpPr/>
          <p:nvPr/>
        </p:nvSpPr>
        <p:spPr>
          <a:xfrm rot="16200000">
            <a:off x="4558935" y="4691512"/>
            <a:ext cx="1827774" cy="10237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5159948" y="4383287"/>
            <a:ext cx="9961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dirty="0">
                <a:latin typeface="Cambria Math"/>
                <a:ea typeface="STXingkai"/>
                <a:cs typeface="+mn-lt"/>
              </a:rPr>
              <a:t>f</a:t>
            </a:r>
            <a:endParaRPr lang="en-US" sz="6000"/>
          </a:p>
        </p:txBody>
      </p:sp>
      <p:pic>
        <p:nvPicPr>
          <p:cNvPr id="6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039826-F349-4C99-9F00-81EF5E4A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57" y="3015231"/>
            <a:ext cx="314722" cy="1642410"/>
          </a:xfrm>
          <a:prstGeom prst="rect">
            <a:avLst/>
          </a:prstGeom>
        </p:spPr>
      </p:pic>
      <p:pic>
        <p:nvPicPr>
          <p:cNvPr id="6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9BC8D2B-C03F-4903-A3FA-C1B28B55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487" y="3838682"/>
            <a:ext cx="351593" cy="610023"/>
          </a:xfrm>
          <a:prstGeom prst="rect">
            <a:avLst/>
          </a:prstGeom>
        </p:spPr>
      </p:pic>
      <p:pic>
        <p:nvPicPr>
          <p:cNvPr id="4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4701D87F-4235-4CC3-BA40-20188B79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279" y="4059515"/>
            <a:ext cx="530615" cy="2264386"/>
          </a:xfrm>
          <a:prstGeom prst="rect">
            <a:avLst/>
          </a:prstGeom>
        </p:spPr>
      </p:pic>
      <p:pic>
        <p:nvPicPr>
          <p:cNvPr id="4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A765586-9755-40B8-B761-AF1265ED7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05" y="4129159"/>
            <a:ext cx="1255744" cy="72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4377A1-E84D-4179-971D-D31181018EE6}"/>
              </a:ext>
            </a:extLst>
          </p:cNvPr>
          <p:cNvSpPr txBox="1"/>
          <p:nvPr/>
        </p:nvSpPr>
        <p:spPr>
          <a:xfrm>
            <a:off x="2896492" y="584235"/>
            <a:ext cx="84566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endParaRPr lang="en-US" sz="6000" b="1" dirty="0">
              <a:solidFill>
                <a:srgbClr val="00B0F0"/>
              </a:solidFill>
              <a:latin typeface="Cambria Math"/>
              <a:ea typeface="Cambria Math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CD901-591A-4C6A-8485-C70C6FFCBAC8}"/>
              </a:ext>
            </a:extLst>
          </p:cNvPr>
          <p:cNvSpPr txBox="1"/>
          <p:nvPr/>
        </p:nvSpPr>
        <p:spPr>
          <a:xfrm>
            <a:off x="5221422" y="5134077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=1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F80D15E-B21D-4A56-9720-00D7CBF5D857}"/>
              </a:ext>
            </a:extLst>
          </p:cNvPr>
          <p:cNvSpPr/>
          <p:nvPr/>
        </p:nvSpPr>
        <p:spPr>
          <a:xfrm>
            <a:off x="-84762" y="1928241"/>
            <a:ext cx="3638551" cy="10647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 b="1">
                <a:solidFill>
                  <a:schemeClr val="tx1"/>
                </a:solidFill>
                <a:ea typeface="+mn-lt"/>
                <a:cs typeface="+mn-lt"/>
              </a:rPr>
              <a:t>       [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c</a:t>
            </a:r>
            <a:r>
              <a:rPr lang="en-US" sz="28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11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c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1z</a:t>
            </a:r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] 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61E3904-55F5-4752-B6AC-97C3BA81D1B1}"/>
              </a:ext>
            </a:extLst>
          </p:cNvPr>
          <p:cNvSpPr/>
          <p:nvPr/>
        </p:nvSpPr>
        <p:spPr>
          <a:xfrm rot="16200000">
            <a:off x="1996401" y="3849627"/>
            <a:ext cx="3437807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993B5-D1C5-4677-BD76-2005E3BDFC73}"/>
              </a:ext>
            </a:extLst>
          </p:cNvPr>
          <p:cNvSpPr txBox="1"/>
          <p:nvPr/>
        </p:nvSpPr>
        <p:spPr>
          <a:xfrm>
            <a:off x="3253658" y="2536722"/>
            <a:ext cx="117823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D8A0C-4CA1-4A75-BB2A-4D98AC53669A}"/>
              </a:ext>
            </a:extLst>
          </p:cNvPr>
          <p:cNvSpPr txBox="1"/>
          <p:nvPr/>
        </p:nvSpPr>
        <p:spPr>
          <a:xfrm>
            <a:off x="2861202" y="1830395"/>
            <a:ext cx="17193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D5667-436B-4A02-86B7-060F8C591721}"/>
              </a:ext>
            </a:extLst>
          </p:cNvPr>
          <p:cNvSpPr txBox="1"/>
          <p:nvPr/>
        </p:nvSpPr>
        <p:spPr>
          <a:xfrm>
            <a:off x="3483733" y="3282335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=2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D32B61-5092-4DC9-81D1-F134FD9EFFAA}"/>
              </a:ext>
            </a:extLst>
          </p:cNvPr>
          <p:cNvSpPr txBox="1"/>
          <p:nvPr/>
        </p:nvSpPr>
        <p:spPr>
          <a:xfrm>
            <a:off x="5137037" y="3483521"/>
            <a:ext cx="666501" cy="120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9124AF6-E163-4137-B898-D63DDE2976D0}"/>
              </a:ext>
            </a:extLst>
          </p:cNvPr>
          <p:cNvSpPr/>
          <p:nvPr/>
        </p:nvSpPr>
        <p:spPr>
          <a:xfrm>
            <a:off x="4048885" y="1961014"/>
            <a:ext cx="1274710" cy="10401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353457F-B68B-4080-8A53-E21FB78EE640}"/>
              </a:ext>
            </a:extLst>
          </p:cNvPr>
          <p:cNvSpPr/>
          <p:nvPr/>
        </p:nvSpPr>
        <p:spPr>
          <a:xfrm>
            <a:off x="3946463" y="3616111"/>
            <a:ext cx="1385326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62CB40-B3BB-4D51-8D33-06A9D9738421}"/>
              </a:ext>
            </a:extLst>
          </p:cNvPr>
          <p:cNvSpPr txBox="1"/>
          <p:nvPr/>
        </p:nvSpPr>
        <p:spPr>
          <a:xfrm>
            <a:off x="4363882" y="3506188"/>
            <a:ext cx="7931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BA6912-9CDC-47EA-BB68-B2C34405E6D2}"/>
              </a:ext>
            </a:extLst>
          </p:cNvPr>
          <p:cNvSpPr/>
          <p:nvPr/>
        </p:nvSpPr>
        <p:spPr>
          <a:xfrm>
            <a:off x="3729703" y="3909961"/>
            <a:ext cx="454742" cy="438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9D6CCE-15CC-4D08-B796-7165EF6B2333}"/>
              </a:ext>
            </a:extLst>
          </p:cNvPr>
          <p:cNvSpPr txBox="1"/>
          <p:nvPr/>
        </p:nvSpPr>
        <p:spPr>
          <a:xfrm>
            <a:off x="4180842" y="3970593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=3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13EBA-B2FE-4715-A541-523A38C1229D}"/>
              </a:ext>
            </a:extLst>
          </p:cNvPr>
          <p:cNvSpPr/>
          <p:nvPr/>
        </p:nvSpPr>
        <p:spPr>
          <a:xfrm>
            <a:off x="3500283" y="5384797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218144D4-1D42-4C74-A5A1-C40DDCCF68EF}"/>
              </a:ext>
            </a:extLst>
          </p:cNvPr>
          <p:cNvSpPr/>
          <p:nvPr/>
        </p:nvSpPr>
        <p:spPr>
          <a:xfrm>
            <a:off x="203452" y="4288995"/>
            <a:ext cx="7351049" cy="198243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        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       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795F8051-2326-4975-95E6-17B6A821B189}"/>
              </a:ext>
            </a:extLst>
          </p:cNvPr>
          <p:cNvSpPr/>
          <p:nvPr/>
        </p:nvSpPr>
        <p:spPr>
          <a:xfrm flipV="1">
            <a:off x="-143031" y="3865696"/>
            <a:ext cx="2777613" cy="2113935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0B0F11-8B26-4FCB-B96B-919B32C2EC4C}"/>
              </a:ext>
            </a:extLst>
          </p:cNvPr>
          <p:cNvSpPr txBox="1"/>
          <p:nvPr/>
        </p:nvSpPr>
        <p:spPr>
          <a:xfrm>
            <a:off x="10366" y="3822085"/>
            <a:ext cx="2481067" cy="10714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[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3200" b="1" baseline="-25000">
                <a:solidFill>
                  <a:srgbClr val="00B050"/>
                </a:solidFill>
                <a:ea typeface="+mn-lt"/>
                <a:cs typeface="+mn-lt"/>
              </a:rPr>
              <a:t>11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, …, </a:t>
            </a:r>
            <a:r>
              <a:rPr lang="en-US" sz="3200" b="1" dirty="0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3200" b="1" baseline="-25000" dirty="0">
                <a:solidFill>
                  <a:srgbClr val="00B050"/>
                </a:solidFill>
                <a:ea typeface="+mn-lt"/>
                <a:cs typeface="+mn-lt"/>
              </a:rPr>
              <a:t>1z</a:t>
            </a:r>
            <a:r>
              <a:rPr lang="en-US" sz="3200" b="1" dirty="0">
                <a:ea typeface="+mn-lt"/>
                <a:cs typeface="+mn-lt"/>
              </a:rPr>
              <a:t>]</a:t>
            </a:r>
            <a:endParaRPr lang="en-US" sz="3200" b="1" baseline="-25000" dirty="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EE890-A0FB-42BA-8003-43AE3F709A2C}"/>
              </a:ext>
            </a:extLst>
          </p:cNvPr>
          <p:cNvSpPr/>
          <p:nvPr/>
        </p:nvSpPr>
        <p:spPr>
          <a:xfrm>
            <a:off x="6645668" y="5812584"/>
            <a:ext cx="379123" cy="415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5CED16-DD93-4790-834C-049EA73588E7}"/>
              </a:ext>
            </a:extLst>
          </p:cNvPr>
          <p:cNvSpPr txBox="1"/>
          <p:nvPr/>
        </p:nvSpPr>
        <p:spPr>
          <a:xfrm>
            <a:off x="6588430" y="4187722"/>
            <a:ext cx="7931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D5437C-5477-480F-BBED-0D709155A079}"/>
              </a:ext>
            </a:extLst>
          </p:cNvPr>
          <p:cNvSpPr txBox="1"/>
          <p:nvPr/>
        </p:nvSpPr>
        <p:spPr>
          <a:xfrm>
            <a:off x="6722489" y="3543383"/>
            <a:ext cx="666501" cy="120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278EE6-377A-4C49-BF1E-C99048038CCC}"/>
              </a:ext>
            </a:extLst>
          </p:cNvPr>
          <p:cNvSpPr txBox="1"/>
          <p:nvPr/>
        </p:nvSpPr>
        <p:spPr>
          <a:xfrm>
            <a:off x="6802777" y="4961356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latin typeface="Cambria Math"/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=4</a:t>
            </a:r>
          </a:p>
        </p:txBody>
      </p:sp>
      <p:sp>
        <p:nvSpPr>
          <p:cNvPr id="80" name="Arrow: Left-Right-Up 79">
            <a:extLst>
              <a:ext uri="{FF2B5EF4-FFF2-40B4-BE49-F238E27FC236}">
                <a16:creationId xmlns:a16="http://schemas.microsoft.com/office/drawing/2014/main" id="{95947359-9882-499C-9E0C-124C914DBA3F}"/>
              </a:ext>
            </a:extLst>
          </p:cNvPr>
          <p:cNvSpPr/>
          <p:nvPr/>
        </p:nvSpPr>
        <p:spPr>
          <a:xfrm rot="10800000">
            <a:off x="5539525" y="1972505"/>
            <a:ext cx="3039806" cy="2089353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5BD5B9A-05DB-4A56-9C95-FE94BCEDEAFD}"/>
              </a:ext>
            </a:extLst>
          </p:cNvPr>
          <p:cNvSpPr txBox="1"/>
          <p:nvPr/>
        </p:nvSpPr>
        <p:spPr>
          <a:xfrm>
            <a:off x="6749642" y="3019061"/>
            <a:ext cx="99617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i="1" dirty="0">
                <a:latin typeface="Cambria Math"/>
                <a:ea typeface="STXingkai"/>
                <a:cs typeface="+mn-lt"/>
              </a:rPr>
              <a:t>f</a:t>
            </a:r>
            <a:endParaRPr lang="en-US" sz="48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779CED-66F4-436C-9790-6B6A11E6C9A1}"/>
              </a:ext>
            </a:extLst>
          </p:cNvPr>
          <p:cNvSpPr txBox="1"/>
          <p:nvPr/>
        </p:nvSpPr>
        <p:spPr>
          <a:xfrm>
            <a:off x="6812261" y="2586273"/>
            <a:ext cx="9961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Franklin Gothic Book"/>
                <a:ea typeface="STXingkai"/>
              </a:rPr>
              <a:t>×</a:t>
            </a:r>
            <a:endParaRPr lang="en-US">
              <a:solidFill>
                <a:srgbClr val="000000"/>
              </a:solidFill>
              <a:latin typeface="Franklin Gothic Book"/>
              <a:ea typeface="STXingkai"/>
            </a:endParaRPr>
          </a:p>
        </p:txBody>
      </p:sp>
      <p:pic>
        <p:nvPicPr>
          <p:cNvPr id="94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77EEF031-5DCB-4752-9EAF-FBDEF050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55" y="1049205"/>
            <a:ext cx="748150" cy="2167126"/>
          </a:xfrm>
          <a:prstGeom prst="rect">
            <a:avLst/>
          </a:prstGeom>
        </p:spPr>
      </p:pic>
      <p:pic>
        <p:nvPicPr>
          <p:cNvPr id="96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DB0D426-46AA-4810-81BA-0AC383F9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593" y="2755708"/>
            <a:ext cx="1031320" cy="662246"/>
          </a:xfrm>
          <a:prstGeom prst="rect">
            <a:avLst/>
          </a:prstGeom>
        </p:spPr>
      </p:pic>
      <p:pic>
        <p:nvPicPr>
          <p:cNvPr id="9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3140B551-84B6-43E8-BD01-B5E5CBE43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374" y="1678286"/>
            <a:ext cx="1949895" cy="555232"/>
          </a:xfrm>
          <a:prstGeom prst="rect">
            <a:avLst/>
          </a:prstGeom>
        </p:spPr>
      </p:pic>
      <p:pic>
        <p:nvPicPr>
          <p:cNvPr id="100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4B9ECBB-A9D5-41A9-86B4-C030B020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879" y="2040678"/>
            <a:ext cx="612909" cy="796470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6CC67046-6436-4D18-ADB8-6F30B1DB1A79}"/>
              </a:ext>
            </a:extLst>
          </p:cNvPr>
          <p:cNvSpPr/>
          <p:nvPr/>
        </p:nvSpPr>
        <p:spPr>
          <a:xfrm rot="16200000">
            <a:off x="4876432" y="2706627"/>
            <a:ext cx="1160002" cy="1031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21E5EA-497E-4756-B0E2-6E225C553A7E}"/>
              </a:ext>
            </a:extLst>
          </p:cNvPr>
          <p:cNvSpPr txBox="1"/>
          <p:nvPr/>
        </p:nvSpPr>
        <p:spPr>
          <a:xfrm>
            <a:off x="4923205" y="1910706"/>
            <a:ext cx="171937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>
                <a:solidFill>
                  <a:srgbClr val="FF0000"/>
                </a:solidFill>
                <a:ea typeface="+mn-lt"/>
                <a:cs typeface="+mn-lt"/>
              </a:rPr>
              <a:t>+</a:t>
            </a:r>
            <a:endParaRPr lang="en-US" sz="660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70E6D2-5DA2-4951-BC44-F1A2F27DDDBF}"/>
              </a:ext>
            </a:extLst>
          </p:cNvPr>
          <p:cNvSpPr txBox="1"/>
          <p:nvPr/>
        </p:nvSpPr>
        <p:spPr>
          <a:xfrm>
            <a:off x="6805536" y="2752769"/>
            <a:ext cx="5578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ambria Math"/>
                <a:ea typeface="STXingkai"/>
                <a:cs typeface="+mn-lt"/>
              </a:rPr>
              <a:t>M</a:t>
            </a:r>
            <a:endParaRPr lang="en-US" sz="3200" b="1" dirty="0">
              <a:solidFill>
                <a:srgbClr val="00B0F0"/>
              </a:solidFill>
              <a:latin typeface="Cambria Math"/>
              <a:ea typeface="STXingkai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515AB4E-C529-4C87-BE4D-AF30BCE73722}"/>
              </a:ext>
            </a:extLst>
          </p:cNvPr>
          <p:cNvSpPr/>
          <p:nvPr/>
        </p:nvSpPr>
        <p:spPr>
          <a:xfrm>
            <a:off x="8074229" y="1955855"/>
            <a:ext cx="3847955" cy="10705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endParaRPr lang="en-US" sz="2800" b="1" dirty="0">
              <a:solidFill>
                <a:srgbClr val="FF0000"/>
              </a:solidFill>
              <a:latin typeface="Cambria Math"/>
              <a:ea typeface="Cambria Math"/>
              <a:cs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DA169B5-F742-4B0B-B937-75677B4ED792}"/>
              </a:ext>
            </a:extLst>
          </p:cNvPr>
          <p:cNvSpPr/>
          <p:nvPr/>
        </p:nvSpPr>
        <p:spPr>
          <a:xfrm>
            <a:off x="8030065" y="2271893"/>
            <a:ext cx="699041" cy="455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Right-Up 17">
            <a:extLst>
              <a:ext uri="{FF2B5EF4-FFF2-40B4-BE49-F238E27FC236}">
                <a16:creationId xmlns:a16="http://schemas.microsoft.com/office/drawing/2014/main" id="{E202969D-C49E-417D-8AA6-1ED5DD5AC59E}"/>
              </a:ext>
            </a:extLst>
          </p:cNvPr>
          <p:cNvSpPr/>
          <p:nvPr/>
        </p:nvSpPr>
        <p:spPr>
          <a:xfrm rot="10800000">
            <a:off x="7318840" y="3642047"/>
            <a:ext cx="4580192" cy="2077063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90CBDB-F1A1-4240-AEDE-7CA866E70163}"/>
              </a:ext>
            </a:extLst>
          </p:cNvPr>
          <p:cNvSpPr/>
          <p:nvPr/>
        </p:nvSpPr>
        <p:spPr>
          <a:xfrm>
            <a:off x="3501446" y="5397594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78B5AC-6188-49C3-9673-317D5DC7EC08}"/>
              </a:ext>
            </a:extLst>
          </p:cNvPr>
          <p:cNvSpPr/>
          <p:nvPr/>
        </p:nvSpPr>
        <p:spPr>
          <a:xfrm>
            <a:off x="5251137" y="5460414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130628-1AF7-43E4-A510-6840E07CD075}"/>
              </a:ext>
            </a:extLst>
          </p:cNvPr>
          <p:cNvSpPr txBox="1"/>
          <p:nvPr/>
        </p:nvSpPr>
        <p:spPr>
          <a:xfrm>
            <a:off x="2614658" y="114509"/>
            <a:ext cx="924477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then passes into</a:t>
            </a:r>
            <a:endParaRPr lang="en-US">
              <a:solidFill>
                <a:srgbClr val="000000"/>
              </a:solidFill>
              <a:latin typeface="Franklin Gothic Book" panose="020B0503020102020204"/>
              <a:ea typeface="Cambria Math"/>
            </a:endParaRPr>
          </a:p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next state as last state</a:t>
            </a:r>
            <a:endParaRPr lang="en-US" sz="6000" b="1" dirty="0">
              <a:solidFill>
                <a:srgbClr val="00B0F0"/>
              </a:solidFill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0633770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D21BEC-1DA2-4F3B-929F-11BAC5D5FB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LSTM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161BF74-2A41-4CDD-AF3D-1271504A0380}"/>
              </a:ext>
            </a:extLst>
          </p:cNvPr>
          <p:cNvSpPr/>
          <p:nvPr/>
        </p:nvSpPr>
        <p:spPr>
          <a:xfrm rot="16200000">
            <a:off x="4558935" y="4691512"/>
            <a:ext cx="1827774" cy="10237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5159948" y="4383287"/>
            <a:ext cx="9961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dirty="0">
                <a:latin typeface="Cambria Math"/>
                <a:ea typeface="STXingkai"/>
                <a:cs typeface="+mn-lt"/>
              </a:rPr>
              <a:t>f</a:t>
            </a:r>
            <a:endParaRPr lang="en-US" sz="6000"/>
          </a:p>
        </p:txBody>
      </p:sp>
      <p:pic>
        <p:nvPicPr>
          <p:cNvPr id="6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039826-F349-4C99-9F00-81EF5E4A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57" y="3015231"/>
            <a:ext cx="314722" cy="1642410"/>
          </a:xfrm>
          <a:prstGeom prst="rect">
            <a:avLst/>
          </a:prstGeom>
        </p:spPr>
      </p:pic>
      <p:pic>
        <p:nvPicPr>
          <p:cNvPr id="6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9BC8D2B-C03F-4903-A3FA-C1B28B55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487" y="3838682"/>
            <a:ext cx="351593" cy="610023"/>
          </a:xfrm>
          <a:prstGeom prst="rect">
            <a:avLst/>
          </a:prstGeom>
        </p:spPr>
      </p:pic>
      <p:pic>
        <p:nvPicPr>
          <p:cNvPr id="4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4701D87F-4235-4CC3-BA40-20188B79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279" y="4059515"/>
            <a:ext cx="530615" cy="2264386"/>
          </a:xfrm>
          <a:prstGeom prst="rect">
            <a:avLst/>
          </a:prstGeom>
        </p:spPr>
      </p:pic>
      <p:pic>
        <p:nvPicPr>
          <p:cNvPr id="4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A765586-9755-40B8-B761-AF1265ED7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05" y="4129159"/>
            <a:ext cx="1255744" cy="72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4377A1-E84D-4179-971D-D31181018EE6}"/>
              </a:ext>
            </a:extLst>
          </p:cNvPr>
          <p:cNvSpPr txBox="1"/>
          <p:nvPr/>
        </p:nvSpPr>
        <p:spPr>
          <a:xfrm>
            <a:off x="2896492" y="584235"/>
            <a:ext cx="84566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endParaRPr lang="en-US" sz="6000" b="1" dirty="0">
              <a:solidFill>
                <a:srgbClr val="00B0F0"/>
              </a:solidFill>
              <a:latin typeface="Cambria Math"/>
              <a:ea typeface="Cambria Math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CD901-591A-4C6A-8485-C70C6FFCBAC8}"/>
              </a:ext>
            </a:extLst>
          </p:cNvPr>
          <p:cNvSpPr txBox="1"/>
          <p:nvPr/>
        </p:nvSpPr>
        <p:spPr>
          <a:xfrm>
            <a:off x="5221422" y="5134077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=1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F80D15E-B21D-4A56-9720-00D7CBF5D857}"/>
              </a:ext>
            </a:extLst>
          </p:cNvPr>
          <p:cNvSpPr/>
          <p:nvPr/>
        </p:nvSpPr>
        <p:spPr>
          <a:xfrm>
            <a:off x="-84762" y="1928241"/>
            <a:ext cx="3638551" cy="10647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 b="1">
                <a:solidFill>
                  <a:schemeClr val="tx1"/>
                </a:solidFill>
                <a:ea typeface="+mn-lt"/>
                <a:cs typeface="+mn-lt"/>
              </a:rPr>
              <a:t>       [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c</a:t>
            </a:r>
            <a:r>
              <a:rPr lang="en-US" sz="28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11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c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1z</a:t>
            </a:r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] 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61E3904-55F5-4752-B6AC-97C3BA81D1B1}"/>
              </a:ext>
            </a:extLst>
          </p:cNvPr>
          <p:cNvSpPr/>
          <p:nvPr/>
        </p:nvSpPr>
        <p:spPr>
          <a:xfrm rot="16200000">
            <a:off x="1996401" y="3849627"/>
            <a:ext cx="3437807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993B5-D1C5-4677-BD76-2005E3BDFC73}"/>
              </a:ext>
            </a:extLst>
          </p:cNvPr>
          <p:cNvSpPr txBox="1"/>
          <p:nvPr/>
        </p:nvSpPr>
        <p:spPr>
          <a:xfrm>
            <a:off x="3253658" y="2536722"/>
            <a:ext cx="117823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D8A0C-4CA1-4A75-BB2A-4D98AC53669A}"/>
              </a:ext>
            </a:extLst>
          </p:cNvPr>
          <p:cNvSpPr txBox="1"/>
          <p:nvPr/>
        </p:nvSpPr>
        <p:spPr>
          <a:xfrm>
            <a:off x="2861202" y="1830395"/>
            <a:ext cx="17193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D5667-436B-4A02-86B7-060F8C591721}"/>
              </a:ext>
            </a:extLst>
          </p:cNvPr>
          <p:cNvSpPr txBox="1"/>
          <p:nvPr/>
        </p:nvSpPr>
        <p:spPr>
          <a:xfrm>
            <a:off x="3483733" y="3282335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=2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D32B61-5092-4DC9-81D1-F134FD9EFFAA}"/>
              </a:ext>
            </a:extLst>
          </p:cNvPr>
          <p:cNvSpPr txBox="1"/>
          <p:nvPr/>
        </p:nvSpPr>
        <p:spPr>
          <a:xfrm>
            <a:off x="5137037" y="3483521"/>
            <a:ext cx="666501" cy="120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9124AF6-E163-4137-B898-D63DDE2976D0}"/>
              </a:ext>
            </a:extLst>
          </p:cNvPr>
          <p:cNvSpPr/>
          <p:nvPr/>
        </p:nvSpPr>
        <p:spPr>
          <a:xfrm>
            <a:off x="4048885" y="1961014"/>
            <a:ext cx="1274710" cy="10401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353457F-B68B-4080-8A53-E21FB78EE640}"/>
              </a:ext>
            </a:extLst>
          </p:cNvPr>
          <p:cNvSpPr/>
          <p:nvPr/>
        </p:nvSpPr>
        <p:spPr>
          <a:xfrm>
            <a:off x="3946463" y="3616111"/>
            <a:ext cx="1385326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62CB40-B3BB-4D51-8D33-06A9D9738421}"/>
              </a:ext>
            </a:extLst>
          </p:cNvPr>
          <p:cNvSpPr txBox="1"/>
          <p:nvPr/>
        </p:nvSpPr>
        <p:spPr>
          <a:xfrm>
            <a:off x="4363882" y="3506188"/>
            <a:ext cx="7931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BA6912-9CDC-47EA-BB68-B2C34405E6D2}"/>
              </a:ext>
            </a:extLst>
          </p:cNvPr>
          <p:cNvSpPr/>
          <p:nvPr/>
        </p:nvSpPr>
        <p:spPr>
          <a:xfrm>
            <a:off x="3729703" y="3909961"/>
            <a:ext cx="454742" cy="438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9D6CCE-15CC-4D08-B796-7165EF6B2333}"/>
              </a:ext>
            </a:extLst>
          </p:cNvPr>
          <p:cNvSpPr txBox="1"/>
          <p:nvPr/>
        </p:nvSpPr>
        <p:spPr>
          <a:xfrm>
            <a:off x="4180842" y="3970593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=3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13EBA-B2FE-4715-A541-523A38C1229D}"/>
              </a:ext>
            </a:extLst>
          </p:cNvPr>
          <p:cNvSpPr/>
          <p:nvPr/>
        </p:nvSpPr>
        <p:spPr>
          <a:xfrm>
            <a:off x="3500283" y="5384797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218144D4-1D42-4C74-A5A1-C40DDCCF68EF}"/>
              </a:ext>
            </a:extLst>
          </p:cNvPr>
          <p:cNvSpPr/>
          <p:nvPr/>
        </p:nvSpPr>
        <p:spPr>
          <a:xfrm>
            <a:off x="203452" y="4288995"/>
            <a:ext cx="7351049" cy="198243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        W</a:t>
            </a:r>
            <a:r>
              <a:rPr lang="en-US" sz="2400" b="1" baseline="-25000" dirty="0">
                <a:solidFill>
                  <a:srgbClr val="00B0F0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2400" b="1" baseline="-25000" dirty="0">
                <a:solidFill>
                  <a:srgbClr val="00B050"/>
                </a:solidFill>
                <a:ea typeface="+mn-lt"/>
                <a:cs typeface="+mn-lt"/>
              </a:rPr>
              <a:t>11</a:t>
            </a:r>
            <a:r>
              <a:rPr lang="en-US" sz="2400" b="1" dirty="0">
                <a:solidFill>
                  <a:srgbClr val="00B050"/>
                </a:solidFill>
                <a:ea typeface="+mn-lt"/>
                <a:cs typeface="+mn-lt"/>
              </a:rPr>
              <a:t>, …, h</a:t>
            </a:r>
            <a:r>
              <a:rPr lang="en-US" sz="2400" b="1" baseline="-25000" dirty="0">
                <a:solidFill>
                  <a:srgbClr val="00B050"/>
                </a:solidFill>
                <a:ea typeface="+mn-lt"/>
                <a:cs typeface="+mn-lt"/>
              </a:rPr>
              <a:t>1z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] + </a:t>
            </a:r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U</a:t>
            </a:r>
            <a:r>
              <a:rPr lang="en-US" sz="2400" b="1" baseline="-25000" dirty="0">
                <a:solidFill>
                  <a:srgbClr val="00B0F0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21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, 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22</a:t>
            </a: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, … , x</a:t>
            </a:r>
            <a:r>
              <a:rPr lang="en-US" sz="2400" b="1" baseline="-25000">
                <a:solidFill>
                  <a:srgbClr val="FF0000"/>
                </a:solidFill>
                <a:ea typeface="+mn-lt"/>
                <a:cs typeface="+mn-lt"/>
              </a:rPr>
              <a:t>2s</a:t>
            </a:r>
            <a:r>
              <a:rPr lang="en-US" sz="2400" b="1">
                <a:solidFill>
                  <a:schemeClr val="tx1"/>
                </a:solidFill>
                <a:ea typeface="+mn-lt"/>
                <a:cs typeface="+mn-lt"/>
              </a:rPr>
              <a:t>]      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795F8051-2326-4975-95E6-17B6A821B189}"/>
              </a:ext>
            </a:extLst>
          </p:cNvPr>
          <p:cNvSpPr/>
          <p:nvPr/>
        </p:nvSpPr>
        <p:spPr>
          <a:xfrm flipV="1">
            <a:off x="-143031" y="3865696"/>
            <a:ext cx="2777613" cy="2113935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0B0F11-8B26-4FCB-B96B-919B32C2EC4C}"/>
              </a:ext>
            </a:extLst>
          </p:cNvPr>
          <p:cNvSpPr txBox="1"/>
          <p:nvPr/>
        </p:nvSpPr>
        <p:spPr>
          <a:xfrm>
            <a:off x="10366" y="3822085"/>
            <a:ext cx="2481067" cy="10714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[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3200" b="1" baseline="-25000">
                <a:solidFill>
                  <a:srgbClr val="00B050"/>
                </a:solidFill>
                <a:ea typeface="+mn-lt"/>
                <a:cs typeface="+mn-lt"/>
              </a:rPr>
              <a:t>11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, …, </a:t>
            </a:r>
            <a:r>
              <a:rPr lang="en-US" sz="3200" b="1" dirty="0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3200" b="1" baseline="-25000" dirty="0">
                <a:solidFill>
                  <a:srgbClr val="00B050"/>
                </a:solidFill>
                <a:ea typeface="+mn-lt"/>
                <a:cs typeface="+mn-lt"/>
              </a:rPr>
              <a:t>1z</a:t>
            </a:r>
            <a:r>
              <a:rPr lang="en-US" sz="3200" b="1" dirty="0">
                <a:ea typeface="+mn-lt"/>
                <a:cs typeface="+mn-lt"/>
              </a:rPr>
              <a:t>]</a:t>
            </a:r>
            <a:endParaRPr lang="en-US" sz="3200" b="1" baseline="-25000" dirty="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EE890-A0FB-42BA-8003-43AE3F709A2C}"/>
              </a:ext>
            </a:extLst>
          </p:cNvPr>
          <p:cNvSpPr/>
          <p:nvPr/>
        </p:nvSpPr>
        <p:spPr>
          <a:xfrm>
            <a:off x="6645668" y="5812584"/>
            <a:ext cx="379123" cy="415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5CED16-DD93-4790-834C-049EA73588E7}"/>
              </a:ext>
            </a:extLst>
          </p:cNvPr>
          <p:cNvSpPr txBox="1"/>
          <p:nvPr/>
        </p:nvSpPr>
        <p:spPr>
          <a:xfrm>
            <a:off x="6588430" y="4187722"/>
            <a:ext cx="7931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D5437C-5477-480F-BBED-0D709155A079}"/>
              </a:ext>
            </a:extLst>
          </p:cNvPr>
          <p:cNvSpPr txBox="1"/>
          <p:nvPr/>
        </p:nvSpPr>
        <p:spPr>
          <a:xfrm>
            <a:off x="6722489" y="3543383"/>
            <a:ext cx="666501" cy="120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278EE6-377A-4C49-BF1E-C99048038CCC}"/>
              </a:ext>
            </a:extLst>
          </p:cNvPr>
          <p:cNvSpPr txBox="1"/>
          <p:nvPr/>
        </p:nvSpPr>
        <p:spPr>
          <a:xfrm>
            <a:off x="6802777" y="4961356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latin typeface="Cambria Math"/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=4</a:t>
            </a:r>
          </a:p>
        </p:txBody>
      </p:sp>
      <p:sp>
        <p:nvSpPr>
          <p:cNvPr id="80" name="Arrow: Left-Right-Up 79">
            <a:extLst>
              <a:ext uri="{FF2B5EF4-FFF2-40B4-BE49-F238E27FC236}">
                <a16:creationId xmlns:a16="http://schemas.microsoft.com/office/drawing/2014/main" id="{95947359-9882-499C-9E0C-124C914DBA3F}"/>
              </a:ext>
            </a:extLst>
          </p:cNvPr>
          <p:cNvSpPr/>
          <p:nvPr/>
        </p:nvSpPr>
        <p:spPr>
          <a:xfrm rot="10800000">
            <a:off x="5539525" y="1972505"/>
            <a:ext cx="3039806" cy="2089353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5BD5B9A-05DB-4A56-9C95-FE94BCEDEAFD}"/>
              </a:ext>
            </a:extLst>
          </p:cNvPr>
          <p:cNvSpPr txBox="1"/>
          <p:nvPr/>
        </p:nvSpPr>
        <p:spPr>
          <a:xfrm>
            <a:off x="6749642" y="3019061"/>
            <a:ext cx="99617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i="1" dirty="0">
                <a:latin typeface="Cambria Math"/>
                <a:ea typeface="STXingkai"/>
                <a:cs typeface="+mn-lt"/>
              </a:rPr>
              <a:t>f</a:t>
            </a:r>
            <a:endParaRPr lang="en-US" sz="48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779CED-66F4-436C-9790-6B6A11E6C9A1}"/>
              </a:ext>
            </a:extLst>
          </p:cNvPr>
          <p:cNvSpPr txBox="1"/>
          <p:nvPr/>
        </p:nvSpPr>
        <p:spPr>
          <a:xfrm>
            <a:off x="6812261" y="2586273"/>
            <a:ext cx="9961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Franklin Gothic Book"/>
                <a:ea typeface="STXingkai"/>
              </a:rPr>
              <a:t>×</a:t>
            </a:r>
            <a:endParaRPr lang="en-US">
              <a:solidFill>
                <a:srgbClr val="000000"/>
              </a:solidFill>
              <a:latin typeface="Franklin Gothic Book"/>
              <a:ea typeface="STXingkai"/>
            </a:endParaRPr>
          </a:p>
        </p:txBody>
      </p:sp>
      <p:pic>
        <p:nvPicPr>
          <p:cNvPr id="94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77EEF031-5DCB-4752-9EAF-FBDEF050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55" y="1049205"/>
            <a:ext cx="748150" cy="2167126"/>
          </a:xfrm>
          <a:prstGeom prst="rect">
            <a:avLst/>
          </a:prstGeom>
        </p:spPr>
      </p:pic>
      <p:pic>
        <p:nvPicPr>
          <p:cNvPr id="96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DB0D426-46AA-4810-81BA-0AC383F9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593" y="2755708"/>
            <a:ext cx="1031320" cy="662246"/>
          </a:xfrm>
          <a:prstGeom prst="rect">
            <a:avLst/>
          </a:prstGeom>
        </p:spPr>
      </p:pic>
      <p:pic>
        <p:nvPicPr>
          <p:cNvPr id="9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3140B551-84B6-43E8-BD01-B5E5CBE43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374" y="1678286"/>
            <a:ext cx="1949895" cy="555232"/>
          </a:xfrm>
          <a:prstGeom prst="rect">
            <a:avLst/>
          </a:prstGeom>
        </p:spPr>
      </p:pic>
      <p:pic>
        <p:nvPicPr>
          <p:cNvPr id="100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4B9ECBB-A9D5-41A9-86B4-C030B020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879" y="2040678"/>
            <a:ext cx="612909" cy="796470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6CC67046-6436-4D18-ADB8-6F30B1DB1A79}"/>
              </a:ext>
            </a:extLst>
          </p:cNvPr>
          <p:cNvSpPr/>
          <p:nvPr/>
        </p:nvSpPr>
        <p:spPr>
          <a:xfrm rot="16200000">
            <a:off x="4876432" y="2706627"/>
            <a:ext cx="1160002" cy="1031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21E5EA-497E-4756-B0E2-6E225C553A7E}"/>
              </a:ext>
            </a:extLst>
          </p:cNvPr>
          <p:cNvSpPr txBox="1"/>
          <p:nvPr/>
        </p:nvSpPr>
        <p:spPr>
          <a:xfrm>
            <a:off x="4923205" y="1910706"/>
            <a:ext cx="171937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>
                <a:solidFill>
                  <a:srgbClr val="FF0000"/>
                </a:solidFill>
                <a:ea typeface="+mn-lt"/>
                <a:cs typeface="+mn-lt"/>
              </a:rPr>
              <a:t>+</a:t>
            </a:r>
            <a:endParaRPr lang="en-US" sz="660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70E6D2-5DA2-4951-BC44-F1A2F27DDDBF}"/>
              </a:ext>
            </a:extLst>
          </p:cNvPr>
          <p:cNvSpPr txBox="1"/>
          <p:nvPr/>
        </p:nvSpPr>
        <p:spPr>
          <a:xfrm>
            <a:off x="6805536" y="2752769"/>
            <a:ext cx="5578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ambria Math"/>
                <a:ea typeface="STXingkai"/>
                <a:cs typeface="+mn-lt"/>
              </a:rPr>
              <a:t>M</a:t>
            </a:r>
            <a:endParaRPr lang="en-US" sz="3200" b="1" dirty="0">
              <a:solidFill>
                <a:srgbClr val="00B0F0"/>
              </a:solidFill>
              <a:latin typeface="Cambria Math"/>
              <a:ea typeface="STXingkai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515AB4E-C529-4C87-BE4D-AF30BCE73722}"/>
              </a:ext>
            </a:extLst>
          </p:cNvPr>
          <p:cNvSpPr/>
          <p:nvPr/>
        </p:nvSpPr>
        <p:spPr>
          <a:xfrm>
            <a:off x="8074229" y="1955855"/>
            <a:ext cx="3847955" cy="10705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endParaRPr lang="en-US" sz="2800" b="1" dirty="0">
              <a:solidFill>
                <a:srgbClr val="FF0000"/>
              </a:solidFill>
              <a:latin typeface="Cambria Math"/>
              <a:ea typeface="Cambria Math"/>
              <a:cs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DA169B5-F742-4B0B-B937-75677B4ED792}"/>
              </a:ext>
            </a:extLst>
          </p:cNvPr>
          <p:cNvSpPr/>
          <p:nvPr/>
        </p:nvSpPr>
        <p:spPr>
          <a:xfrm>
            <a:off x="8030065" y="2271893"/>
            <a:ext cx="699041" cy="455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Right-Up 17">
            <a:extLst>
              <a:ext uri="{FF2B5EF4-FFF2-40B4-BE49-F238E27FC236}">
                <a16:creationId xmlns:a16="http://schemas.microsoft.com/office/drawing/2014/main" id="{E202969D-C49E-417D-8AA6-1ED5DD5AC59E}"/>
              </a:ext>
            </a:extLst>
          </p:cNvPr>
          <p:cNvSpPr/>
          <p:nvPr/>
        </p:nvSpPr>
        <p:spPr>
          <a:xfrm rot="10800000">
            <a:off x="7318840" y="3642047"/>
            <a:ext cx="4580192" cy="2077063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90CBDB-F1A1-4240-AEDE-7CA866E70163}"/>
              </a:ext>
            </a:extLst>
          </p:cNvPr>
          <p:cNvSpPr/>
          <p:nvPr/>
        </p:nvSpPr>
        <p:spPr>
          <a:xfrm>
            <a:off x="3501446" y="5397594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78B5AC-6188-49C3-9673-317D5DC7EC08}"/>
              </a:ext>
            </a:extLst>
          </p:cNvPr>
          <p:cNvSpPr/>
          <p:nvPr/>
        </p:nvSpPr>
        <p:spPr>
          <a:xfrm>
            <a:off x="5251137" y="5460414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A532C1-4207-4405-BBD8-739ACF68AD11}"/>
              </a:ext>
            </a:extLst>
          </p:cNvPr>
          <p:cNvSpPr txBox="1"/>
          <p:nvPr/>
        </p:nvSpPr>
        <p:spPr>
          <a:xfrm>
            <a:off x="2614658" y="114509"/>
            <a:ext cx="924477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Re-apply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828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D21BEC-1DA2-4F3B-929F-11BAC5D5FB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LSTM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161BF74-2A41-4CDD-AF3D-1271504A0380}"/>
              </a:ext>
            </a:extLst>
          </p:cNvPr>
          <p:cNvSpPr/>
          <p:nvPr/>
        </p:nvSpPr>
        <p:spPr>
          <a:xfrm rot="16200000">
            <a:off x="4558935" y="4691512"/>
            <a:ext cx="1827774" cy="10237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5159948" y="4383287"/>
            <a:ext cx="9961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dirty="0">
                <a:latin typeface="Cambria Math"/>
                <a:ea typeface="STXingkai"/>
                <a:cs typeface="+mn-lt"/>
              </a:rPr>
              <a:t>f</a:t>
            </a:r>
            <a:endParaRPr lang="en-US" sz="6000"/>
          </a:p>
        </p:txBody>
      </p:sp>
      <p:pic>
        <p:nvPicPr>
          <p:cNvPr id="6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039826-F349-4C99-9F00-81EF5E4A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57" y="3015231"/>
            <a:ext cx="314722" cy="1642410"/>
          </a:xfrm>
          <a:prstGeom prst="rect">
            <a:avLst/>
          </a:prstGeom>
        </p:spPr>
      </p:pic>
      <p:pic>
        <p:nvPicPr>
          <p:cNvPr id="6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9BC8D2B-C03F-4903-A3FA-C1B28B55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487" y="3838682"/>
            <a:ext cx="351593" cy="610023"/>
          </a:xfrm>
          <a:prstGeom prst="rect">
            <a:avLst/>
          </a:prstGeom>
        </p:spPr>
      </p:pic>
      <p:pic>
        <p:nvPicPr>
          <p:cNvPr id="4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4701D87F-4235-4CC3-BA40-20188B79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279" y="4059515"/>
            <a:ext cx="530615" cy="2264386"/>
          </a:xfrm>
          <a:prstGeom prst="rect">
            <a:avLst/>
          </a:prstGeom>
        </p:spPr>
      </p:pic>
      <p:pic>
        <p:nvPicPr>
          <p:cNvPr id="4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A765586-9755-40B8-B761-AF1265ED7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05" y="4129159"/>
            <a:ext cx="1255744" cy="72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4377A1-E84D-4179-971D-D31181018EE6}"/>
              </a:ext>
            </a:extLst>
          </p:cNvPr>
          <p:cNvSpPr txBox="1"/>
          <p:nvPr/>
        </p:nvSpPr>
        <p:spPr>
          <a:xfrm>
            <a:off x="2896492" y="584235"/>
            <a:ext cx="84566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endParaRPr lang="en-US" sz="6000" b="1" dirty="0">
              <a:solidFill>
                <a:srgbClr val="00B0F0"/>
              </a:solidFill>
              <a:latin typeface="Cambria Math"/>
              <a:ea typeface="Cambria Math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CD901-591A-4C6A-8485-C70C6FFCBAC8}"/>
              </a:ext>
            </a:extLst>
          </p:cNvPr>
          <p:cNvSpPr txBox="1"/>
          <p:nvPr/>
        </p:nvSpPr>
        <p:spPr>
          <a:xfrm>
            <a:off x="5221422" y="5134077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=1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F80D15E-B21D-4A56-9720-00D7CBF5D857}"/>
              </a:ext>
            </a:extLst>
          </p:cNvPr>
          <p:cNvSpPr/>
          <p:nvPr/>
        </p:nvSpPr>
        <p:spPr>
          <a:xfrm>
            <a:off x="-84762" y="1928241"/>
            <a:ext cx="3638551" cy="10647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 b="1">
                <a:solidFill>
                  <a:schemeClr val="tx1"/>
                </a:solidFill>
                <a:ea typeface="+mn-lt"/>
                <a:cs typeface="+mn-lt"/>
              </a:rPr>
              <a:t>       [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c</a:t>
            </a:r>
            <a:r>
              <a:rPr lang="en-US" sz="28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11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c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1z</a:t>
            </a:r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] 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61E3904-55F5-4752-B6AC-97C3BA81D1B1}"/>
              </a:ext>
            </a:extLst>
          </p:cNvPr>
          <p:cNvSpPr/>
          <p:nvPr/>
        </p:nvSpPr>
        <p:spPr>
          <a:xfrm rot="16200000">
            <a:off x="1996401" y="3849627"/>
            <a:ext cx="3437807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993B5-D1C5-4677-BD76-2005E3BDFC73}"/>
              </a:ext>
            </a:extLst>
          </p:cNvPr>
          <p:cNvSpPr txBox="1"/>
          <p:nvPr/>
        </p:nvSpPr>
        <p:spPr>
          <a:xfrm>
            <a:off x="3253658" y="2536722"/>
            <a:ext cx="117823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D8A0C-4CA1-4A75-BB2A-4D98AC53669A}"/>
              </a:ext>
            </a:extLst>
          </p:cNvPr>
          <p:cNvSpPr txBox="1"/>
          <p:nvPr/>
        </p:nvSpPr>
        <p:spPr>
          <a:xfrm>
            <a:off x="2861202" y="1830395"/>
            <a:ext cx="17193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D5667-436B-4A02-86B7-060F8C591721}"/>
              </a:ext>
            </a:extLst>
          </p:cNvPr>
          <p:cNvSpPr txBox="1"/>
          <p:nvPr/>
        </p:nvSpPr>
        <p:spPr>
          <a:xfrm>
            <a:off x="3483733" y="3282335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=2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D32B61-5092-4DC9-81D1-F134FD9EFFAA}"/>
              </a:ext>
            </a:extLst>
          </p:cNvPr>
          <p:cNvSpPr txBox="1"/>
          <p:nvPr/>
        </p:nvSpPr>
        <p:spPr>
          <a:xfrm>
            <a:off x="5137037" y="3483521"/>
            <a:ext cx="666501" cy="120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9124AF6-E163-4137-B898-D63DDE2976D0}"/>
              </a:ext>
            </a:extLst>
          </p:cNvPr>
          <p:cNvSpPr/>
          <p:nvPr/>
        </p:nvSpPr>
        <p:spPr>
          <a:xfrm>
            <a:off x="4048885" y="1961014"/>
            <a:ext cx="1274710" cy="10401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353457F-B68B-4080-8A53-E21FB78EE640}"/>
              </a:ext>
            </a:extLst>
          </p:cNvPr>
          <p:cNvSpPr/>
          <p:nvPr/>
        </p:nvSpPr>
        <p:spPr>
          <a:xfrm>
            <a:off x="3946463" y="3616111"/>
            <a:ext cx="1385326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62CB40-B3BB-4D51-8D33-06A9D9738421}"/>
              </a:ext>
            </a:extLst>
          </p:cNvPr>
          <p:cNvSpPr txBox="1"/>
          <p:nvPr/>
        </p:nvSpPr>
        <p:spPr>
          <a:xfrm>
            <a:off x="4363882" y="3506188"/>
            <a:ext cx="7931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BA6912-9CDC-47EA-BB68-B2C34405E6D2}"/>
              </a:ext>
            </a:extLst>
          </p:cNvPr>
          <p:cNvSpPr/>
          <p:nvPr/>
        </p:nvSpPr>
        <p:spPr>
          <a:xfrm>
            <a:off x="3729703" y="3909961"/>
            <a:ext cx="454742" cy="438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9D6CCE-15CC-4D08-B796-7165EF6B2333}"/>
              </a:ext>
            </a:extLst>
          </p:cNvPr>
          <p:cNvSpPr txBox="1"/>
          <p:nvPr/>
        </p:nvSpPr>
        <p:spPr>
          <a:xfrm>
            <a:off x="4180842" y="3970593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=3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13EBA-B2FE-4715-A541-523A38C1229D}"/>
              </a:ext>
            </a:extLst>
          </p:cNvPr>
          <p:cNvSpPr/>
          <p:nvPr/>
        </p:nvSpPr>
        <p:spPr>
          <a:xfrm>
            <a:off x="3500283" y="5384797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218144D4-1D42-4C74-A5A1-C40DDCCF68EF}"/>
              </a:ext>
            </a:extLst>
          </p:cNvPr>
          <p:cNvSpPr/>
          <p:nvPr/>
        </p:nvSpPr>
        <p:spPr>
          <a:xfrm>
            <a:off x="203452" y="4288995"/>
            <a:ext cx="7351049" cy="198243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        W</a:t>
            </a:r>
            <a:r>
              <a:rPr lang="en-US" sz="2400" b="1" baseline="-25000" dirty="0">
                <a:solidFill>
                  <a:srgbClr val="00B0F0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2400" b="1" baseline="-25000" dirty="0">
                <a:solidFill>
                  <a:srgbClr val="00B050"/>
                </a:solidFill>
                <a:ea typeface="+mn-lt"/>
                <a:cs typeface="+mn-lt"/>
              </a:rPr>
              <a:t>11</a:t>
            </a:r>
            <a:r>
              <a:rPr lang="en-US" sz="2400" b="1" dirty="0">
                <a:solidFill>
                  <a:srgbClr val="00B050"/>
                </a:solidFill>
                <a:ea typeface="+mn-lt"/>
                <a:cs typeface="+mn-lt"/>
              </a:rPr>
              <a:t>, …, h</a:t>
            </a:r>
            <a:r>
              <a:rPr lang="en-US" sz="2400" b="1" baseline="-25000" dirty="0">
                <a:solidFill>
                  <a:srgbClr val="00B050"/>
                </a:solidFill>
                <a:ea typeface="+mn-lt"/>
                <a:cs typeface="+mn-lt"/>
              </a:rPr>
              <a:t>1z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] + </a:t>
            </a:r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U</a:t>
            </a:r>
            <a:r>
              <a:rPr lang="en-US" sz="2400" b="1" baseline="-25000" dirty="0">
                <a:solidFill>
                  <a:srgbClr val="00B0F0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21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, 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22</a:t>
            </a: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, … , x</a:t>
            </a:r>
            <a:r>
              <a:rPr lang="en-US" sz="2400" b="1" baseline="-25000">
                <a:solidFill>
                  <a:srgbClr val="FF0000"/>
                </a:solidFill>
                <a:ea typeface="+mn-lt"/>
                <a:cs typeface="+mn-lt"/>
              </a:rPr>
              <a:t>2s</a:t>
            </a:r>
            <a:r>
              <a:rPr lang="en-US" sz="2400" b="1">
                <a:solidFill>
                  <a:schemeClr val="tx1"/>
                </a:solidFill>
                <a:ea typeface="+mn-lt"/>
                <a:cs typeface="+mn-lt"/>
              </a:rPr>
              <a:t>]      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795F8051-2326-4975-95E6-17B6A821B189}"/>
              </a:ext>
            </a:extLst>
          </p:cNvPr>
          <p:cNvSpPr/>
          <p:nvPr/>
        </p:nvSpPr>
        <p:spPr>
          <a:xfrm flipV="1">
            <a:off x="-143031" y="3865696"/>
            <a:ext cx="2777613" cy="2113935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0B0F11-8B26-4FCB-B96B-919B32C2EC4C}"/>
              </a:ext>
            </a:extLst>
          </p:cNvPr>
          <p:cNvSpPr txBox="1"/>
          <p:nvPr/>
        </p:nvSpPr>
        <p:spPr>
          <a:xfrm>
            <a:off x="10366" y="3822085"/>
            <a:ext cx="2481067" cy="10714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[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3200" b="1" baseline="-25000">
                <a:solidFill>
                  <a:srgbClr val="00B050"/>
                </a:solidFill>
                <a:ea typeface="+mn-lt"/>
                <a:cs typeface="+mn-lt"/>
              </a:rPr>
              <a:t>11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, …, </a:t>
            </a:r>
            <a:r>
              <a:rPr lang="en-US" sz="3200" b="1" dirty="0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3200" b="1" baseline="-25000" dirty="0">
                <a:solidFill>
                  <a:srgbClr val="00B050"/>
                </a:solidFill>
                <a:ea typeface="+mn-lt"/>
                <a:cs typeface="+mn-lt"/>
              </a:rPr>
              <a:t>1z</a:t>
            </a:r>
            <a:r>
              <a:rPr lang="en-US" sz="3200" b="1" dirty="0">
                <a:ea typeface="+mn-lt"/>
                <a:cs typeface="+mn-lt"/>
              </a:rPr>
              <a:t>]</a:t>
            </a:r>
            <a:endParaRPr lang="en-US" sz="3200" b="1" baseline="-25000" dirty="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EE890-A0FB-42BA-8003-43AE3F709A2C}"/>
              </a:ext>
            </a:extLst>
          </p:cNvPr>
          <p:cNvSpPr/>
          <p:nvPr/>
        </p:nvSpPr>
        <p:spPr>
          <a:xfrm>
            <a:off x="6645668" y="5812584"/>
            <a:ext cx="379123" cy="415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5CED16-DD93-4790-834C-049EA73588E7}"/>
              </a:ext>
            </a:extLst>
          </p:cNvPr>
          <p:cNvSpPr txBox="1"/>
          <p:nvPr/>
        </p:nvSpPr>
        <p:spPr>
          <a:xfrm>
            <a:off x="6588430" y="4187722"/>
            <a:ext cx="7931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D5437C-5477-480F-BBED-0D709155A079}"/>
              </a:ext>
            </a:extLst>
          </p:cNvPr>
          <p:cNvSpPr txBox="1"/>
          <p:nvPr/>
        </p:nvSpPr>
        <p:spPr>
          <a:xfrm>
            <a:off x="6722489" y="3543383"/>
            <a:ext cx="666501" cy="120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278EE6-377A-4C49-BF1E-C99048038CCC}"/>
              </a:ext>
            </a:extLst>
          </p:cNvPr>
          <p:cNvSpPr txBox="1"/>
          <p:nvPr/>
        </p:nvSpPr>
        <p:spPr>
          <a:xfrm>
            <a:off x="6802777" y="4961356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latin typeface="Cambria Math"/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=4</a:t>
            </a:r>
          </a:p>
        </p:txBody>
      </p:sp>
      <p:sp>
        <p:nvSpPr>
          <p:cNvPr id="80" name="Arrow: Left-Right-Up 79">
            <a:extLst>
              <a:ext uri="{FF2B5EF4-FFF2-40B4-BE49-F238E27FC236}">
                <a16:creationId xmlns:a16="http://schemas.microsoft.com/office/drawing/2014/main" id="{95947359-9882-499C-9E0C-124C914DBA3F}"/>
              </a:ext>
            </a:extLst>
          </p:cNvPr>
          <p:cNvSpPr/>
          <p:nvPr/>
        </p:nvSpPr>
        <p:spPr>
          <a:xfrm rot="10800000">
            <a:off x="5539525" y="1972505"/>
            <a:ext cx="3039806" cy="2089353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5BD5B9A-05DB-4A56-9C95-FE94BCEDEAFD}"/>
              </a:ext>
            </a:extLst>
          </p:cNvPr>
          <p:cNvSpPr txBox="1"/>
          <p:nvPr/>
        </p:nvSpPr>
        <p:spPr>
          <a:xfrm>
            <a:off x="6749642" y="3019061"/>
            <a:ext cx="99617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i="1" dirty="0">
                <a:latin typeface="Cambria Math"/>
                <a:ea typeface="STXingkai"/>
                <a:cs typeface="+mn-lt"/>
              </a:rPr>
              <a:t>f</a:t>
            </a:r>
            <a:endParaRPr lang="en-US" sz="48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779CED-66F4-436C-9790-6B6A11E6C9A1}"/>
              </a:ext>
            </a:extLst>
          </p:cNvPr>
          <p:cNvSpPr txBox="1"/>
          <p:nvPr/>
        </p:nvSpPr>
        <p:spPr>
          <a:xfrm>
            <a:off x="6812261" y="2586273"/>
            <a:ext cx="9961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Franklin Gothic Book"/>
                <a:ea typeface="STXingkai"/>
              </a:rPr>
              <a:t>×</a:t>
            </a:r>
            <a:endParaRPr lang="en-US">
              <a:solidFill>
                <a:srgbClr val="000000"/>
              </a:solidFill>
              <a:latin typeface="Franklin Gothic Book"/>
              <a:ea typeface="STXingkai"/>
            </a:endParaRPr>
          </a:p>
        </p:txBody>
      </p:sp>
      <p:pic>
        <p:nvPicPr>
          <p:cNvPr id="94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77EEF031-5DCB-4752-9EAF-FBDEF050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55" y="1049205"/>
            <a:ext cx="748150" cy="2167126"/>
          </a:xfrm>
          <a:prstGeom prst="rect">
            <a:avLst/>
          </a:prstGeom>
        </p:spPr>
      </p:pic>
      <p:pic>
        <p:nvPicPr>
          <p:cNvPr id="96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DB0D426-46AA-4810-81BA-0AC383F9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593" y="2755708"/>
            <a:ext cx="1031320" cy="662246"/>
          </a:xfrm>
          <a:prstGeom prst="rect">
            <a:avLst/>
          </a:prstGeom>
        </p:spPr>
      </p:pic>
      <p:pic>
        <p:nvPicPr>
          <p:cNvPr id="9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3140B551-84B6-43E8-BD01-B5E5CBE43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374" y="1678286"/>
            <a:ext cx="1949895" cy="555232"/>
          </a:xfrm>
          <a:prstGeom prst="rect">
            <a:avLst/>
          </a:prstGeom>
        </p:spPr>
      </p:pic>
      <p:pic>
        <p:nvPicPr>
          <p:cNvPr id="100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4B9ECBB-A9D5-41A9-86B4-C030B020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879" y="2040678"/>
            <a:ext cx="612909" cy="796470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6CC67046-6436-4D18-ADB8-6F30B1DB1A79}"/>
              </a:ext>
            </a:extLst>
          </p:cNvPr>
          <p:cNvSpPr/>
          <p:nvPr/>
        </p:nvSpPr>
        <p:spPr>
          <a:xfrm rot="16200000">
            <a:off x="4876432" y="2706627"/>
            <a:ext cx="1160002" cy="1031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21E5EA-497E-4756-B0E2-6E225C553A7E}"/>
              </a:ext>
            </a:extLst>
          </p:cNvPr>
          <p:cNvSpPr txBox="1"/>
          <p:nvPr/>
        </p:nvSpPr>
        <p:spPr>
          <a:xfrm>
            <a:off x="4923205" y="1910706"/>
            <a:ext cx="171937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>
                <a:solidFill>
                  <a:srgbClr val="FF0000"/>
                </a:solidFill>
                <a:ea typeface="+mn-lt"/>
                <a:cs typeface="+mn-lt"/>
              </a:rPr>
              <a:t>+</a:t>
            </a:r>
            <a:endParaRPr lang="en-US" sz="660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70E6D2-5DA2-4951-BC44-F1A2F27DDDBF}"/>
              </a:ext>
            </a:extLst>
          </p:cNvPr>
          <p:cNvSpPr txBox="1"/>
          <p:nvPr/>
        </p:nvSpPr>
        <p:spPr>
          <a:xfrm>
            <a:off x="6805536" y="2752769"/>
            <a:ext cx="5578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ambria Math"/>
                <a:ea typeface="STXingkai"/>
                <a:cs typeface="+mn-lt"/>
              </a:rPr>
              <a:t>M</a:t>
            </a:r>
            <a:endParaRPr lang="en-US" sz="3200" b="1" dirty="0">
              <a:solidFill>
                <a:srgbClr val="00B0F0"/>
              </a:solidFill>
              <a:latin typeface="Cambria Math"/>
              <a:ea typeface="STXingkai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515AB4E-C529-4C87-BE4D-AF30BCE73722}"/>
              </a:ext>
            </a:extLst>
          </p:cNvPr>
          <p:cNvSpPr/>
          <p:nvPr/>
        </p:nvSpPr>
        <p:spPr>
          <a:xfrm>
            <a:off x="8074229" y="1955855"/>
            <a:ext cx="3847955" cy="10705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endParaRPr lang="en-US" sz="2800" b="1" dirty="0">
              <a:solidFill>
                <a:srgbClr val="FF0000"/>
              </a:solidFill>
              <a:latin typeface="Cambria Math"/>
              <a:ea typeface="Cambria Math"/>
              <a:cs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DA169B5-F742-4B0B-B937-75677B4ED792}"/>
              </a:ext>
            </a:extLst>
          </p:cNvPr>
          <p:cNvSpPr/>
          <p:nvPr/>
        </p:nvSpPr>
        <p:spPr>
          <a:xfrm>
            <a:off x="8030065" y="2271893"/>
            <a:ext cx="699041" cy="455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2BC058-834F-440D-B38C-9A7C863933C4}"/>
              </a:ext>
            </a:extLst>
          </p:cNvPr>
          <p:cNvSpPr txBox="1"/>
          <p:nvPr/>
        </p:nvSpPr>
        <p:spPr>
          <a:xfrm>
            <a:off x="6028147" y="2165269"/>
            <a:ext cx="2394661" cy="10714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[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c</a:t>
            </a:r>
            <a:r>
              <a:rPr lang="en-US" sz="32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21</a:t>
            </a:r>
            <a:r>
              <a:rPr lang="en-US" sz="32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c</a:t>
            </a:r>
            <a:r>
              <a:rPr lang="en-US" sz="32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2z</a:t>
            </a:r>
            <a:r>
              <a:rPr lang="en-US" sz="3200" b="1">
                <a:ea typeface="+mn-lt"/>
                <a:cs typeface="+mn-lt"/>
              </a:rPr>
              <a:t>]</a:t>
            </a:r>
            <a:endParaRPr lang="en-US" sz="3200" b="1" baseline="-2500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18" name="Arrow: Left-Right-Up 17">
            <a:extLst>
              <a:ext uri="{FF2B5EF4-FFF2-40B4-BE49-F238E27FC236}">
                <a16:creationId xmlns:a16="http://schemas.microsoft.com/office/drawing/2014/main" id="{E202969D-C49E-417D-8AA6-1ED5DD5AC59E}"/>
              </a:ext>
            </a:extLst>
          </p:cNvPr>
          <p:cNvSpPr/>
          <p:nvPr/>
        </p:nvSpPr>
        <p:spPr>
          <a:xfrm rot="10800000">
            <a:off x="7318840" y="3642047"/>
            <a:ext cx="4580192" cy="2077063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E25BB-F46C-4BED-91EC-DA0882773120}"/>
              </a:ext>
            </a:extLst>
          </p:cNvPr>
          <p:cNvSpPr txBox="1"/>
          <p:nvPr/>
        </p:nvSpPr>
        <p:spPr>
          <a:xfrm>
            <a:off x="8025878" y="3818017"/>
            <a:ext cx="348449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[</a:t>
            </a:r>
            <a:r>
              <a:rPr lang="en-US" sz="3200" b="1" dirty="0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3200" b="1" baseline="-25000" dirty="0">
                <a:solidFill>
                  <a:srgbClr val="00B050"/>
                </a:solidFill>
                <a:ea typeface="+mn-lt"/>
                <a:cs typeface="+mn-lt"/>
              </a:rPr>
              <a:t>21</a:t>
            </a:r>
            <a:r>
              <a:rPr lang="en-US" sz="3200" b="1" dirty="0">
                <a:solidFill>
                  <a:srgbClr val="00B050"/>
                </a:solidFill>
                <a:ea typeface="+mn-lt"/>
                <a:cs typeface="+mn-lt"/>
              </a:rPr>
              <a:t>, h</a:t>
            </a:r>
            <a:r>
              <a:rPr lang="en-US" sz="3200" b="1" baseline="-25000" dirty="0">
                <a:solidFill>
                  <a:srgbClr val="00B050"/>
                </a:solidFill>
                <a:ea typeface="+mn-lt"/>
                <a:cs typeface="+mn-lt"/>
              </a:rPr>
              <a:t>22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, …, h</a:t>
            </a:r>
            <a:r>
              <a:rPr lang="en-US" sz="3200" b="1" baseline="-25000">
                <a:solidFill>
                  <a:srgbClr val="00B050"/>
                </a:solidFill>
                <a:ea typeface="+mn-lt"/>
                <a:cs typeface="+mn-lt"/>
              </a:rPr>
              <a:t>2z</a:t>
            </a:r>
            <a:r>
              <a:rPr lang="en-US" sz="3200" b="1">
                <a:ea typeface="+mn-lt"/>
                <a:cs typeface="+mn-lt"/>
              </a:rPr>
              <a:t>]</a:t>
            </a:r>
            <a:endParaRPr lang="en-US" sz="3200" b="1" baseline="-2500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90CBDB-F1A1-4240-AEDE-7CA866E70163}"/>
              </a:ext>
            </a:extLst>
          </p:cNvPr>
          <p:cNvSpPr/>
          <p:nvPr/>
        </p:nvSpPr>
        <p:spPr>
          <a:xfrm>
            <a:off x="3501446" y="5397594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78B5AC-6188-49C3-9673-317D5DC7EC08}"/>
              </a:ext>
            </a:extLst>
          </p:cNvPr>
          <p:cNvSpPr/>
          <p:nvPr/>
        </p:nvSpPr>
        <p:spPr>
          <a:xfrm>
            <a:off x="5251137" y="5460414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07B388-235F-418C-BD70-3B41E6C1AF3D}"/>
              </a:ext>
            </a:extLst>
          </p:cNvPr>
          <p:cNvSpPr txBox="1"/>
          <p:nvPr/>
        </p:nvSpPr>
        <p:spPr>
          <a:xfrm>
            <a:off x="2614658" y="114509"/>
            <a:ext cx="924477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Re-apply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53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D21BEC-1DA2-4F3B-929F-11BAC5D5FB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LSTM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161BF74-2A41-4CDD-AF3D-1271504A0380}"/>
              </a:ext>
            </a:extLst>
          </p:cNvPr>
          <p:cNvSpPr/>
          <p:nvPr/>
        </p:nvSpPr>
        <p:spPr>
          <a:xfrm rot="16200000">
            <a:off x="4558935" y="4691512"/>
            <a:ext cx="1827774" cy="10237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5159948" y="4383287"/>
            <a:ext cx="9961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dirty="0">
                <a:latin typeface="Cambria Math"/>
                <a:ea typeface="STXingkai"/>
                <a:cs typeface="+mn-lt"/>
              </a:rPr>
              <a:t>f</a:t>
            </a:r>
            <a:endParaRPr lang="en-US" sz="6000"/>
          </a:p>
        </p:txBody>
      </p:sp>
      <p:pic>
        <p:nvPicPr>
          <p:cNvPr id="6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039826-F349-4C99-9F00-81EF5E4A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57" y="3015231"/>
            <a:ext cx="314722" cy="1642410"/>
          </a:xfrm>
          <a:prstGeom prst="rect">
            <a:avLst/>
          </a:prstGeom>
        </p:spPr>
      </p:pic>
      <p:pic>
        <p:nvPicPr>
          <p:cNvPr id="6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9BC8D2B-C03F-4903-A3FA-C1B28B55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487" y="3838682"/>
            <a:ext cx="351593" cy="610023"/>
          </a:xfrm>
          <a:prstGeom prst="rect">
            <a:avLst/>
          </a:prstGeom>
        </p:spPr>
      </p:pic>
      <p:pic>
        <p:nvPicPr>
          <p:cNvPr id="4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4701D87F-4235-4CC3-BA40-20188B79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279" y="4059515"/>
            <a:ext cx="530615" cy="2264386"/>
          </a:xfrm>
          <a:prstGeom prst="rect">
            <a:avLst/>
          </a:prstGeom>
        </p:spPr>
      </p:pic>
      <p:pic>
        <p:nvPicPr>
          <p:cNvPr id="4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A765586-9755-40B8-B761-AF1265ED7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05" y="4129159"/>
            <a:ext cx="1255744" cy="72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4377A1-E84D-4179-971D-D31181018EE6}"/>
              </a:ext>
            </a:extLst>
          </p:cNvPr>
          <p:cNvSpPr txBox="1"/>
          <p:nvPr/>
        </p:nvSpPr>
        <p:spPr>
          <a:xfrm>
            <a:off x="2896492" y="584235"/>
            <a:ext cx="84566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endParaRPr lang="en-US" sz="6000" b="1" dirty="0">
              <a:solidFill>
                <a:srgbClr val="00B0F0"/>
              </a:solidFill>
              <a:latin typeface="Cambria Math"/>
              <a:ea typeface="Cambria Math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CD901-591A-4C6A-8485-C70C6FFCBAC8}"/>
              </a:ext>
            </a:extLst>
          </p:cNvPr>
          <p:cNvSpPr txBox="1"/>
          <p:nvPr/>
        </p:nvSpPr>
        <p:spPr>
          <a:xfrm>
            <a:off x="5221422" y="5134077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=1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F80D15E-B21D-4A56-9720-00D7CBF5D857}"/>
              </a:ext>
            </a:extLst>
          </p:cNvPr>
          <p:cNvSpPr/>
          <p:nvPr/>
        </p:nvSpPr>
        <p:spPr>
          <a:xfrm>
            <a:off x="-84762" y="1928241"/>
            <a:ext cx="3638551" cy="10647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 b="1">
                <a:solidFill>
                  <a:schemeClr val="tx1"/>
                </a:solidFill>
                <a:ea typeface="+mn-lt"/>
                <a:cs typeface="+mn-lt"/>
              </a:rPr>
              <a:t>       [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c</a:t>
            </a:r>
            <a:r>
              <a:rPr lang="en-US" sz="28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11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c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1z</a:t>
            </a:r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] 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61E3904-55F5-4752-B6AC-97C3BA81D1B1}"/>
              </a:ext>
            </a:extLst>
          </p:cNvPr>
          <p:cNvSpPr/>
          <p:nvPr/>
        </p:nvSpPr>
        <p:spPr>
          <a:xfrm rot="16200000">
            <a:off x="1996401" y="3849627"/>
            <a:ext cx="3437807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993B5-D1C5-4677-BD76-2005E3BDFC73}"/>
              </a:ext>
            </a:extLst>
          </p:cNvPr>
          <p:cNvSpPr txBox="1"/>
          <p:nvPr/>
        </p:nvSpPr>
        <p:spPr>
          <a:xfrm>
            <a:off x="3253658" y="2536722"/>
            <a:ext cx="117823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D8A0C-4CA1-4A75-BB2A-4D98AC53669A}"/>
              </a:ext>
            </a:extLst>
          </p:cNvPr>
          <p:cNvSpPr txBox="1"/>
          <p:nvPr/>
        </p:nvSpPr>
        <p:spPr>
          <a:xfrm>
            <a:off x="2861202" y="1830395"/>
            <a:ext cx="17193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D5667-436B-4A02-86B7-060F8C591721}"/>
              </a:ext>
            </a:extLst>
          </p:cNvPr>
          <p:cNvSpPr txBox="1"/>
          <p:nvPr/>
        </p:nvSpPr>
        <p:spPr>
          <a:xfrm>
            <a:off x="3483733" y="3282335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=2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D32B61-5092-4DC9-81D1-F134FD9EFFAA}"/>
              </a:ext>
            </a:extLst>
          </p:cNvPr>
          <p:cNvSpPr txBox="1"/>
          <p:nvPr/>
        </p:nvSpPr>
        <p:spPr>
          <a:xfrm>
            <a:off x="5137037" y="3483521"/>
            <a:ext cx="666501" cy="120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9124AF6-E163-4137-B898-D63DDE2976D0}"/>
              </a:ext>
            </a:extLst>
          </p:cNvPr>
          <p:cNvSpPr/>
          <p:nvPr/>
        </p:nvSpPr>
        <p:spPr>
          <a:xfrm>
            <a:off x="4048885" y="1961014"/>
            <a:ext cx="1274710" cy="10401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353457F-B68B-4080-8A53-E21FB78EE640}"/>
              </a:ext>
            </a:extLst>
          </p:cNvPr>
          <p:cNvSpPr/>
          <p:nvPr/>
        </p:nvSpPr>
        <p:spPr>
          <a:xfrm>
            <a:off x="3946463" y="3616111"/>
            <a:ext cx="1385326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62CB40-B3BB-4D51-8D33-06A9D9738421}"/>
              </a:ext>
            </a:extLst>
          </p:cNvPr>
          <p:cNvSpPr txBox="1"/>
          <p:nvPr/>
        </p:nvSpPr>
        <p:spPr>
          <a:xfrm>
            <a:off x="4363882" y="3506188"/>
            <a:ext cx="7931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BA6912-9CDC-47EA-BB68-B2C34405E6D2}"/>
              </a:ext>
            </a:extLst>
          </p:cNvPr>
          <p:cNvSpPr/>
          <p:nvPr/>
        </p:nvSpPr>
        <p:spPr>
          <a:xfrm>
            <a:off x="3729703" y="3909961"/>
            <a:ext cx="454742" cy="438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9D6CCE-15CC-4D08-B796-7165EF6B2333}"/>
              </a:ext>
            </a:extLst>
          </p:cNvPr>
          <p:cNvSpPr txBox="1"/>
          <p:nvPr/>
        </p:nvSpPr>
        <p:spPr>
          <a:xfrm>
            <a:off x="4180842" y="3970593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=3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13EBA-B2FE-4715-A541-523A38C1229D}"/>
              </a:ext>
            </a:extLst>
          </p:cNvPr>
          <p:cNvSpPr/>
          <p:nvPr/>
        </p:nvSpPr>
        <p:spPr>
          <a:xfrm>
            <a:off x="3500283" y="5384797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218144D4-1D42-4C74-A5A1-C40DDCCF68EF}"/>
              </a:ext>
            </a:extLst>
          </p:cNvPr>
          <p:cNvSpPr/>
          <p:nvPr/>
        </p:nvSpPr>
        <p:spPr>
          <a:xfrm>
            <a:off x="203452" y="4288995"/>
            <a:ext cx="7351049" cy="198243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        W</a:t>
            </a:r>
            <a:r>
              <a:rPr lang="en-US" sz="2400" b="1" baseline="-25000" dirty="0">
                <a:solidFill>
                  <a:srgbClr val="00B0F0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2400" b="1" baseline="-25000" dirty="0">
                <a:solidFill>
                  <a:srgbClr val="00B050"/>
                </a:solidFill>
                <a:ea typeface="+mn-lt"/>
                <a:cs typeface="+mn-lt"/>
              </a:rPr>
              <a:t>11</a:t>
            </a:r>
            <a:r>
              <a:rPr lang="en-US" sz="2400" b="1" dirty="0">
                <a:solidFill>
                  <a:srgbClr val="00B050"/>
                </a:solidFill>
                <a:ea typeface="+mn-lt"/>
                <a:cs typeface="+mn-lt"/>
              </a:rPr>
              <a:t>, …, h</a:t>
            </a:r>
            <a:r>
              <a:rPr lang="en-US" sz="2400" b="1" baseline="-25000" dirty="0">
                <a:solidFill>
                  <a:srgbClr val="00B050"/>
                </a:solidFill>
                <a:ea typeface="+mn-lt"/>
                <a:cs typeface="+mn-lt"/>
              </a:rPr>
              <a:t>1z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] + </a:t>
            </a:r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U</a:t>
            </a:r>
            <a:r>
              <a:rPr lang="en-US" sz="2400" b="1" baseline="-25000" dirty="0">
                <a:solidFill>
                  <a:srgbClr val="00B0F0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21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, 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22</a:t>
            </a: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, … , x</a:t>
            </a:r>
            <a:r>
              <a:rPr lang="en-US" sz="2400" b="1" baseline="-25000">
                <a:solidFill>
                  <a:srgbClr val="FF0000"/>
                </a:solidFill>
                <a:ea typeface="+mn-lt"/>
                <a:cs typeface="+mn-lt"/>
              </a:rPr>
              <a:t>2s</a:t>
            </a:r>
            <a:r>
              <a:rPr lang="en-US" sz="2400" b="1">
                <a:solidFill>
                  <a:schemeClr val="tx1"/>
                </a:solidFill>
                <a:ea typeface="+mn-lt"/>
                <a:cs typeface="+mn-lt"/>
              </a:rPr>
              <a:t>]      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795F8051-2326-4975-95E6-17B6A821B189}"/>
              </a:ext>
            </a:extLst>
          </p:cNvPr>
          <p:cNvSpPr/>
          <p:nvPr/>
        </p:nvSpPr>
        <p:spPr>
          <a:xfrm flipV="1">
            <a:off x="-143031" y="3865696"/>
            <a:ext cx="2777613" cy="2113935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0B0F11-8B26-4FCB-B96B-919B32C2EC4C}"/>
              </a:ext>
            </a:extLst>
          </p:cNvPr>
          <p:cNvSpPr txBox="1"/>
          <p:nvPr/>
        </p:nvSpPr>
        <p:spPr>
          <a:xfrm>
            <a:off x="10366" y="3822085"/>
            <a:ext cx="2481067" cy="10714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[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3200" b="1" baseline="-25000">
                <a:solidFill>
                  <a:srgbClr val="00B050"/>
                </a:solidFill>
                <a:ea typeface="+mn-lt"/>
                <a:cs typeface="+mn-lt"/>
              </a:rPr>
              <a:t>11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, …, </a:t>
            </a:r>
            <a:r>
              <a:rPr lang="en-US" sz="3200" b="1" dirty="0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3200" b="1" baseline="-25000" dirty="0">
                <a:solidFill>
                  <a:srgbClr val="00B050"/>
                </a:solidFill>
                <a:ea typeface="+mn-lt"/>
                <a:cs typeface="+mn-lt"/>
              </a:rPr>
              <a:t>1z</a:t>
            </a:r>
            <a:r>
              <a:rPr lang="en-US" sz="3200" b="1" dirty="0">
                <a:ea typeface="+mn-lt"/>
                <a:cs typeface="+mn-lt"/>
              </a:rPr>
              <a:t>]</a:t>
            </a:r>
            <a:endParaRPr lang="en-US" sz="3200" b="1" baseline="-25000" dirty="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EE890-A0FB-42BA-8003-43AE3F709A2C}"/>
              </a:ext>
            </a:extLst>
          </p:cNvPr>
          <p:cNvSpPr/>
          <p:nvPr/>
        </p:nvSpPr>
        <p:spPr>
          <a:xfrm>
            <a:off x="6645668" y="5812584"/>
            <a:ext cx="379123" cy="415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5CED16-DD93-4790-834C-049EA73588E7}"/>
              </a:ext>
            </a:extLst>
          </p:cNvPr>
          <p:cNvSpPr txBox="1"/>
          <p:nvPr/>
        </p:nvSpPr>
        <p:spPr>
          <a:xfrm>
            <a:off x="6588430" y="4187722"/>
            <a:ext cx="7931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D5437C-5477-480F-BBED-0D709155A079}"/>
              </a:ext>
            </a:extLst>
          </p:cNvPr>
          <p:cNvSpPr txBox="1"/>
          <p:nvPr/>
        </p:nvSpPr>
        <p:spPr>
          <a:xfrm>
            <a:off x="6722489" y="3543383"/>
            <a:ext cx="666501" cy="120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278EE6-377A-4C49-BF1E-C99048038CCC}"/>
              </a:ext>
            </a:extLst>
          </p:cNvPr>
          <p:cNvSpPr txBox="1"/>
          <p:nvPr/>
        </p:nvSpPr>
        <p:spPr>
          <a:xfrm>
            <a:off x="6802777" y="4961356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latin typeface="Cambria Math"/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=4</a:t>
            </a:r>
          </a:p>
        </p:txBody>
      </p:sp>
      <p:sp>
        <p:nvSpPr>
          <p:cNvPr id="80" name="Arrow: Left-Right-Up 79">
            <a:extLst>
              <a:ext uri="{FF2B5EF4-FFF2-40B4-BE49-F238E27FC236}">
                <a16:creationId xmlns:a16="http://schemas.microsoft.com/office/drawing/2014/main" id="{95947359-9882-499C-9E0C-124C914DBA3F}"/>
              </a:ext>
            </a:extLst>
          </p:cNvPr>
          <p:cNvSpPr/>
          <p:nvPr/>
        </p:nvSpPr>
        <p:spPr>
          <a:xfrm rot="10800000">
            <a:off x="5539525" y="1972505"/>
            <a:ext cx="3039806" cy="2089353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5BD5B9A-05DB-4A56-9C95-FE94BCEDEAFD}"/>
              </a:ext>
            </a:extLst>
          </p:cNvPr>
          <p:cNvSpPr txBox="1"/>
          <p:nvPr/>
        </p:nvSpPr>
        <p:spPr>
          <a:xfrm>
            <a:off x="6749642" y="3019061"/>
            <a:ext cx="99617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i="1" dirty="0">
                <a:latin typeface="Cambria Math"/>
                <a:ea typeface="STXingkai"/>
                <a:cs typeface="+mn-lt"/>
              </a:rPr>
              <a:t>f</a:t>
            </a:r>
            <a:endParaRPr lang="en-US" sz="48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779CED-66F4-436C-9790-6B6A11E6C9A1}"/>
              </a:ext>
            </a:extLst>
          </p:cNvPr>
          <p:cNvSpPr txBox="1"/>
          <p:nvPr/>
        </p:nvSpPr>
        <p:spPr>
          <a:xfrm>
            <a:off x="6812261" y="2586273"/>
            <a:ext cx="9961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Franklin Gothic Book"/>
                <a:ea typeface="STXingkai"/>
              </a:rPr>
              <a:t>×</a:t>
            </a:r>
            <a:endParaRPr lang="en-US">
              <a:solidFill>
                <a:srgbClr val="000000"/>
              </a:solidFill>
              <a:latin typeface="Franklin Gothic Book"/>
              <a:ea typeface="STXingkai"/>
            </a:endParaRPr>
          </a:p>
        </p:txBody>
      </p:sp>
      <p:pic>
        <p:nvPicPr>
          <p:cNvPr id="94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77EEF031-5DCB-4752-9EAF-FBDEF050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55" y="1049205"/>
            <a:ext cx="748150" cy="2167126"/>
          </a:xfrm>
          <a:prstGeom prst="rect">
            <a:avLst/>
          </a:prstGeom>
        </p:spPr>
      </p:pic>
      <p:pic>
        <p:nvPicPr>
          <p:cNvPr id="96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DB0D426-46AA-4810-81BA-0AC383F9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593" y="2755708"/>
            <a:ext cx="1031320" cy="662246"/>
          </a:xfrm>
          <a:prstGeom prst="rect">
            <a:avLst/>
          </a:prstGeom>
        </p:spPr>
      </p:pic>
      <p:pic>
        <p:nvPicPr>
          <p:cNvPr id="9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3140B551-84B6-43E8-BD01-B5E5CBE43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374" y="1678286"/>
            <a:ext cx="1949895" cy="555232"/>
          </a:xfrm>
          <a:prstGeom prst="rect">
            <a:avLst/>
          </a:prstGeom>
        </p:spPr>
      </p:pic>
      <p:pic>
        <p:nvPicPr>
          <p:cNvPr id="100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4B9ECBB-A9D5-41A9-86B4-C030B020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879" y="2040678"/>
            <a:ext cx="612909" cy="796470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6CC67046-6436-4D18-ADB8-6F30B1DB1A79}"/>
              </a:ext>
            </a:extLst>
          </p:cNvPr>
          <p:cNvSpPr/>
          <p:nvPr/>
        </p:nvSpPr>
        <p:spPr>
          <a:xfrm rot="16200000">
            <a:off x="4876432" y="2706627"/>
            <a:ext cx="1160002" cy="1031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21E5EA-497E-4756-B0E2-6E225C553A7E}"/>
              </a:ext>
            </a:extLst>
          </p:cNvPr>
          <p:cNvSpPr txBox="1"/>
          <p:nvPr/>
        </p:nvSpPr>
        <p:spPr>
          <a:xfrm>
            <a:off x="4923205" y="1910706"/>
            <a:ext cx="171937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>
                <a:solidFill>
                  <a:srgbClr val="FF0000"/>
                </a:solidFill>
                <a:ea typeface="+mn-lt"/>
                <a:cs typeface="+mn-lt"/>
              </a:rPr>
              <a:t>+</a:t>
            </a:r>
            <a:endParaRPr lang="en-US" sz="660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70E6D2-5DA2-4951-BC44-F1A2F27DDDBF}"/>
              </a:ext>
            </a:extLst>
          </p:cNvPr>
          <p:cNvSpPr txBox="1"/>
          <p:nvPr/>
        </p:nvSpPr>
        <p:spPr>
          <a:xfrm>
            <a:off x="6805536" y="2752769"/>
            <a:ext cx="5578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ambria Math"/>
                <a:ea typeface="STXingkai"/>
                <a:cs typeface="+mn-lt"/>
              </a:rPr>
              <a:t>M</a:t>
            </a:r>
            <a:endParaRPr lang="en-US" sz="3200" b="1" dirty="0">
              <a:solidFill>
                <a:srgbClr val="00B0F0"/>
              </a:solidFill>
              <a:latin typeface="Cambria Math"/>
              <a:ea typeface="STXingkai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515AB4E-C529-4C87-BE4D-AF30BCE73722}"/>
              </a:ext>
            </a:extLst>
          </p:cNvPr>
          <p:cNvSpPr/>
          <p:nvPr/>
        </p:nvSpPr>
        <p:spPr>
          <a:xfrm>
            <a:off x="8074229" y="1955855"/>
            <a:ext cx="3847955" cy="10705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endParaRPr lang="en-US" sz="2800" b="1" dirty="0">
              <a:solidFill>
                <a:srgbClr val="FF0000"/>
              </a:solidFill>
              <a:latin typeface="Cambria Math"/>
              <a:ea typeface="Cambria Math"/>
              <a:cs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DA169B5-F742-4B0B-B937-75677B4ED792}"/>
              </a:ext>
            </a:extLst>
          </p:cNvPr>
          <p:cNvSpPr/>
          <p:nvPr/>
        </p:nvSpPr>
        <p:spPr>
          <a:xfrm>
            <a:off x="8030065" y="2271893"/>
            <a:ext cx="699041" cy="455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2BC058-834F-440D-B38C-9A7C863933C4}"/>
              </a:ext>
            </a:extLst>
          </p:cNvPr>
          <p:cNvSpPr txBox="1"/>
          <p:nvPr/>
        </p:nvSpPr>
        <p:spPr>
          <a:xfrm>
            <a:off x="6028147" y="2165269"/>
            <a:ext cx="2394661" cy="10714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[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c</a:t>
            </a:r>
            <a:r>
              <a:rPr lang="en-US" sz="32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21</a:t>
            </a:r>
            <a:r>
              <a:rPr lang="en-US" sz="32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c</a:t>
            </a:r>
            <a:r>
              <a:rPr lang="en-US" sz="32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2z</a:t>
            </a:r>
            <a:r>
              <a:rPr lang="en-US" sz="3200" b="1">
                <a:ea typeface="+mn-lt"/>
                <a:cs typeface="+mn-lt"/>
              </a:rPr>
              <a:t>]</a:t>
            </a:r>
            <a:endParaRPr lang="en-US" sz="3200" b="1" baseline="-2500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09512-3E59-4DD2-A3BC-C01DA6E6122A}"/>
              </a:ext>
            </a:extLst>
          </p:cNvPr>
          <p:cNvSpPr txBox="1"/>
          <p:nvPr/>
        </p:nvSpPr>
        <p:spPr>
          <a:xfrm>
            <a:off x="8557633" y="5528434"/>
            <a:ext cx="379747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FF0000"/>
                </a:solidFill>
                <a:ea typeface="+mn-lt"/>
                <a:cs typeface="+mn-lt"/>
              </a:rPr>
              <a:t> Y</a:t>
            </a:r>
            <a:r>
              <a:rPr lang="en-US" sz="4800" b="1" baseline="-25000">
                <a:solidFill>
                  <a:srgbClr val="FF0000"/>
                </a:solidFill>
                <a:ea typeface="+mn-lt"/>
                <a:cs typeface="+mn-lt"/>
              </a:rPr>
              <a:t>3 </a:t>
            </a:r>
            <a:r>
              <a:rPr lang="en-US" sz="4800">
                <a:solidFill>
                  <a:srgbClr val="FF0000"/>
                </a:solidFill>
                <a:ea typeface="+mn-lt"/>
                <a:cs typeface="+mn-lt"/>
              </a:rPr>
              <a:t>≈ </a:t>
            </a:r>
            <a:r>
              <a:rPr lang="en-US" sz="4800" b="1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800" b="1" baseline="-25000">
                <a:solidFill>
                  <a:srgbClr val="FF0000"/>
                </a:solidFill>
                <a:ea typeface="+mn-lt"/>
                <a:cs typeface="+mn-lt"/>
              </a:rPr>
              <a:t>3</a:t>
            </a:r>
            <a:r>
              <a:rPr lang="en-US" sz="4800" b="1">
                <a:solidFill>
                  <a:srgbClr val="FF0000"/>
                </a:solidFill>
                <a:ea typeface="+mn-lt"/>
                <a:cs typeface="+mn-lt"/>
              </a:rPr>
              <a:t>=Y</a:t>
            </a:r>
            <a:r>
              <a:rPr lang="en-US" sz="4800" b="1" baseline="-25000">
                <a:solidFill>
                  <a:srgbClr val="FF0000"/>
                </a:solidFill>
                <a:ea typeface="+mn-lt"/>
                <a:cs typeface="+mn-lt"/>
              </a:rPr>
              <a:t>3 </a:t>
            </a:r>
            <a:r>
              <a:rPr lang="en-US" sz="48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4800" b="1" baseline="-25000" dirty="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18" name="Arrow: Left-Right-Up 17">
            <a:extLst>
              <a:ext uri="{FF2B5EF4-FFF2-40B4-BE49-F238E27FC236}">
                <a16:creationId xmlns:a16="http://schemas.microsoft.com/office/drawing/2014/main" id="{E202969D-C49E-417D-8AA6-1ED5DD5AC59E}"/>
              </a:ext>
            </a:extLst>
          </p:cNvPr>
          <p:cNvSpPr/>
          <p:nvPr/>
        </p:nvSpPr>
        <p:spPr>
          <a:xfrm rot="10800000">
            <a:off x="7318840" y="3642047"/>
            <a:ext cx="4580192" cy="2077063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C550DF-930A-41F4-8CB8-A0C1959869EF}"/>
              </a:ext>
            </a:extLst>
          </p:cNvPr>
          <p:cNvSpPr txBox="1"/>
          <p:nvPr/>
        </p:nvSpPr>
        <p:spPr>
          <a:xfrm>
            <a:off x="8736054" y="5317241"/>
            <a:ext cx="319204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</a:rPr>
              <a:t>^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E25BB-F46C-4BED-91EC-DA0882773120}"/>
              </a:ext>
            </a:extLst>
          </p:cNvPr>
          <p:cNvSpPr txBox="1"/>
          <p:nvPr/>
        </p:nvSpPr>
        <p:spPr>
          <a:xfrm>
            <a:off x="8025878" y="3818017"/>
            <a:ext cx="348449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[</a:t>
            </a:r>
            <a:r>
              <a:rPr lang="en-US" sz="3200" b="1" dirty="0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3200" b="1" baseline="-25000" dirty="0">
                <a:solidFill>
                  <a:srgbClr val="00B050"/>
                </a:solidFill>
                <a:ea typeface="+mn-lt"/>
                <a:cs typeface="+mn-lt"/>
              </a:rPr>
              <a:t>21</a:t>
            </a:r>
            <a:r>
              <a:rPr lang="en-US" sz="3200" b="1" dirty="0">
                <a:solidFill>
                  <a:srgbClr val="00B050"/>
                </a:solidFill>
                <a:ea typeface="+mn-lt"/>
                <a:cs typeface="+mn-lt"/>
              </a:rPr>
              <a:t>, h</a:t>
            </a:r>
            <a:r>
              <a:rPr lang="en-US" sz="3200" b="1" baseline="-25000" dirty="0">
                <a:solidFill>
                  <a:srgbClr val="00B050"/>
                </a:solidFill>
                <a:ea typeface="+mn-lt"/>
                <a:cs typeface="+mn-lt"/>
              </a:rPr>
              <a:t>22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, …, h</a:t>
            </a:r>
            <a:r>
              <a:rPr lang="en-US" sz="3200" b="1" baseline="-25000">
                <a:solidFill>
                  <a:srgbClr val="00B050"/>
                </a:solidFill>
                <a:ea typeface="+mn-lt"/>
                <a:cs typeface="+mn-lt"/>
              </a:rPr>
              <a:t>2z</a:t>
            </a:r>
            <a:r>
              <a:rPr lang="en-US" sz="3200" b="1">
                <a:ea typeface="+mn-lt"/>
                <a:cs typeface="+mn-lt"/>
              </a:rPr>
              <a:t>]</a:t>
            </a:r>
            <a:endParaRPr lang="en-US" sz="3200" b="1" baseline="-2500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90CBDB-F1A1-4240-AEDE-7CA866E70163}"/>
              </a:ext>
            </a:extLst>
          </p:cNvPr>
          <p:cNvSpPr/>
          <p:nvPr/>
        </p:nvSpPr>
        <p:spPr>
          <a:xfrm>
            <a:off x="3501446" y="5397594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78B5AC-6188-49C3-9673-317D5DC7EC08}"/>
              </a:ext>
            </a:extLst>
          </p:cNvPr>
          <p:cNvSpPr/>
          <p:nvPr/>
        </p:nvSpPr>
        <p:spPr>
          <a:xfrm>
            <a:off x="5251137" y="5460414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825D56-6BE2-48EF-9F14-6C651FD58BB8}"/>
              </a:ext>
            </a:extLst>
          </p:cNvPr>
          <p:cNvSpPr txBox="1"/>
          <p:nvPr/>
        </p:nvSpPr>
        <p:spPr>
          <a:xfrm>
            <a:off x="2614658" y="114509"/>
            <a:ext cx="924477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Re-apply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577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D21BEC-1DA2-4F3B-929F-11BAC5D5FB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LSTM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161BF74-2A41-4CDD-AF3D-1271504A0380}"/>
              </a:ext>
            </a:extLst>
          </p:cNvPr>
          <p:cNvSpPr/>
          <p:nvPr/>
        </p:nvSpPr>
        <p:spPr>
          <a:xfrm rot="16200000">
            <a:off x="4558935" y="4691512"/>
            <a:ext cx="1827774" cy="10237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5159948" y="4383287"/>
            <a:ext cx="9961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dirty="0">
                <a:latin typeface="Cambria Math"/>
                <a:ea typeface="STXingkai"/>
                <a:cs typeface="+mn-lt"/>
              </a:rPr>
              <a:t>f</a:t>
            </a:r>
            <a:endParaRPr lang="en-US" sz="6000"/>
          </a:p>
        </p:txBody>
      </p:sp>
      <p:pic>
        <p:nvPicPr>
          <p:cNvPr id="6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039826-F349-4C99-9F00-81EF5E4A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57" y="3015231"/>
            <a:ext cx="314722" cy="1642410"/>
          </a:xfrm>
          <a:prstGeom prst="rect">
            <a:avLst/>
          </a:prstGeom>
        </p:spPr>
      </p:pic>
      <p:pic>
        <p:nvPicPr>
          <p:cNvPr id="6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9BC8D2B-C03F-4903-A3FA-C1B28B55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487" y="3838682"/>
            <a:ext cx="351593" cy="610023"/>
          </a:xfrm>
          <a:prstGeom prst="rect">
            <a:avLst/>
          </a:prstGeom>
        </p:spPr>
      </p:pic>
      <p:pic>
        <p:nvPicPr>
          <p:cNvPr id="4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4701D87F-4235-4CC3-BA40-20188B79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279" y="4059515"/>
            <a:ext cx="530615" cy="2264386"/>
          </a:xfrm>
          <a:prstGeom prst="rect">
            <a:avLst/>
          </a:prstGeom>
        </p:spPr>
      </p:pic>
      <p:pic>
        <p:nvPicPr>
          <p:cNvPr id="4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A765586-9755-40B8-B761-AF1265ED7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05" y="4129159"/>
            <a:ext cx="1255744" cy="72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4377A1-E84D-4179-971D-D31181018EE6}"/>
              </a:ext>
            </a:extLst>
          </p:cNvPr>
          <p:cNvSpPr txBox="1"/>
          <p:nvPr/>
        </p:nvSpPr>
        <p:spPr>
          <a:xfrm>
            <a:off x="2896492" y="584235"/>
            <a:ext cx="84566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endParaRPr lang="en-US" sz="6000" b="1" dirty="0">
              <a:solidFill>
                <a:srgbClr val="00B0F0"/>
              </a:solidFill>
              <a:latin typeface="Cambria Math"/>
              <a:ea typeface="Cambria Math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CD901-591A-4C6A-8485-C70C6FFCBAC8}"/>
              </a:ext>
            </a:extLst>
          </p:cNvPr>
          <p:cNvSpPr txBox="1"/>
          <p:nvPr/>
        </p:nvSpPr>
        <p:spPr>
          <a:xfrm>
            <a:off x="5221422" y="5134077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=1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F80D15E-B21D-4A56-9720-00D7CBF5D857}"/>
              </a:ext>
            </a:extLst>
          </p:cNvPr>
          <p:cNvSpPr/>
          <p:nvPr/>
        </p:nvSpPr>
        <p:spPr>
          <a:xfrm>
            <a:off x="-84762" y="1928241"/>
            <a:ext cx="3638551" cy="10647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       [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c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21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c</a:t>
            </a:r>
            <a:r>
              <a:rPr lang="en-US" sz="28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2z</a:t>
            </a:r>
            <a:r>
              <a:rPr lang="en-US" sz="2800" b="1">
                <a:solidFill>
                  <a:schemeClr val="tx1"/>
                </a:solidFill>
                <a:ea typeface="+mn-lt"/>
                <a:cs typeface="+mn-lt"/>
              </a:rPr>
              <a:t>] </a:t>
            </a:r>
            <a:endParaRPr lang="en-US" sz="28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61E3904-55F5-4752-B6AC-97C3BA81D1B1}"/>
              </a:ext>
            </a:extLst>
          </p:cNvPr>
          <p:cNvSpPr/>
          <p:nvPr/>
        </p:nvSpPr>
        <p:spPr>
          <a:xfrm rot="16200000">
            <a:off x="1996401" y="3849627"/>
            <a:ext cx="3437807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993B5-D1C5-4677-BD76-2005E3BDFC73}"/>
              </a:ext>
            </a:extLst>
          </p:cNvPr>
          <p:cNvSpPr txBox="1"/>
          <p:nvPr/>
        </p:nvSpPr>
        <p:spPr>
          <a:xfrm>
            <a:off x="3253658" y="2536722"/>
            <a:ext cx="117823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D8A0C-4CA1-4A75-BB2A-4D98AC53669A}"/>
              </a:ext>
            </a:extLst>
          </p:cNvPr>
          <p:cNvSpPr txBox="1"/>
          <p:nvPr/>
        </p:nvSpPr>
        <p:spPr>
          <a:xfrm>
            <a:off x="2861202" y="1830395"/>
            <a:ext cx="17193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D5667-436B-4A02-86B7-060F8C591721}"/>
              </a:ext>
            </a:extLst>
          </p:cNvPr>
          <p:cNvSpPr txBox="1"/>
          <p:nvPr/>
        </p:nvSpPr>
        <p:spPr>
          <a:xfrm>
            <a:off x="3483733" y="3282335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=2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D32B61-5092-4DC9-81D1-F134FD9EFFAA}"/>
              </a:ext>
            </a:extLst>
          </p:cNvPr>
          <p:cNvSpPr txBox="1"/>
          <p:nvPr/>
        </p:nvSpPr>
        <p:spPr>
          <a:xfrm>
            <a:off x="5137037" y="3483521"/>
            <a:ext cx="666501" cy="120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9124AF6-E163-4137-B898-D63DDE2976D0}"/>
              </a:ext>
            </a:extLst>
          </p:cNvPr>
          <p:cNvSpPr/>
          <p:nvPr/>
        </p:nvSpPr>
        <p:spPr>
          <a:xfrm>
            <a:off x="4048885" y="1961014"/>
            <a:ext cx="1274710" cy="10401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353457F-B68B-4080-8A53-E21FB78EE640}"/>
              </a:ext>
            </a:extLst>
          </p:cNvPr>
          <p:cNvSpPr/>
          <p:nvPr/>
        </p:nvSpPr>
        <p:spPr>
          <a:xfrm>
            <a:off x="3946463" y="3616111"/>
            <a:ext cx="1385326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62CB40-B3BB-4D51-8D33-06A9D9738421}"/>
              </a:ext>
            </a:extLst>
          </p:cNvPr>
          <p:cNvSpPr txBox="1"/>
          <p:nvPr/>
        </p:nvSpPr>
        <p:spPr>
          <a:xfrm>
            <a:off x="4363882" y="3506188"/>
            <a:ext cx="7931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BA6912-9CDC-47EA-BB68-B2C34405E6D2}"/>
              </a:ext>
            </a:extLst>
          </p:cNvPr>
          <p:cNvSpPr/>
          <p:nvPr/>
        </p:nvSpPr>
        <p:spPr>
          <a:xfrm>
            <a:off x="3729703" y="3909961"/>
            <a:ext cx="454742" cy="438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9D6CCE-15CC-4D08-B796-7165EF6B2333}"/>
              </a:ext>
            </a:extLst>
          </p:cNvPr>
          <p:cNvSpPr txBox="1"/>
          <p:nvPr/>
        </p:nvSpPr>
        <p:spPr>
          <a:xfrm>
            <a:off x="4180842" y="3970593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=3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13EBA-B2FE-4715-A541-523A38C1229D}"/>
              </a:ext>
            </a:extLst>
          </p:cNvPr>
          <p:cNvSpPr/>
          <p:nvPr/>
        </p:nvSpPr>
        <p:spPr>
          <a:xfrm>
            <a:off x="3500283" y="5384797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218144D4-1D42-4C74-A5A1-C40DDCCF68EF}"/>
              </a:ext>
            </a:extLst>
          </p:cNvPr>
          <p:cNvSpPr/>
          <p:nvPr/>
        </p:nvSpPr>
        <p:spPr>
          <a:xfrm>
            <a:off x="203452" y="4288995"/>
            <a:ext cx="7351049" cy="198243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        W</a:t>
            </a:r>
            <a:r>
              <a:rPr lang="en-US" sz="2400" b="1" baseline="-25000" dirty="0">
                <a:solidFill>
                  <a:srgbClr val="00B0F0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2400" b="1" baseline="-25000" dirty="0">
                <a:solidFill>
                  <a:srgbClr val="00B050"/>
                </a:solidFill>
                <a:ea typeface="+mn-lt"/>
                <a:cs typeface="+mn-lt"/>
              </a:rPr>
              <a:t>21</a:t>
            </a:r>
            <a:r>
              <a:rPr lang="en-US" sz="2400" b="1" dirty="0">
                <a:solidFill>
                  <a:srgbClr val="00B050"/>
                </a:solidFill>
                <a:ea typeface="+mn-lt"/>
                <a:cs typeface="+mn-lt"/>
              </a:rPr>
              <a:t>, …, h</a:t>
            </a:r>
            <a:r>
              <a:rPr lang="en-US" sz="2400" b="1" baseline="-25000" dirty="0">
                <a:solidFill>
                  <a:srgbClr val="00B050"/>
                </a:solidFill>
                <a:ea typeface="+mn-lt"/>
                <a:cs typeface="+mn-lt"/>
              </a:rPr>
              <a:t>2z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] + </a:t>
            </a:r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U</a:t>
            </a:r>
            <a:r>
              <a:rPr lang="en-US" sz="2400" b="1" baseline="-25000" dirty="0">
                <a:solidFill>
                  <a:srgbClr val="00B0F0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31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, 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32</a:t>
            </a: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, … , x</a:t>
            </a:r>
            <a:r>
              <a:rPr lang="en-US" sz="2400" b="1" baseline="-25000">
                <a:solidFill>
                  <a:srgbClr val="FF0000"/>
                </a:solidFill>
                <a:ea typeface="+mn-lt"/>
                <a:cs typeface="+mn-lt"/>
              </a:rPr>
              <a:t>3s</a:t>
            </a:r>
            <a:r>
              <a:rPr lang="en-US" sz="2400" b="1">
                <a:solidFill>
                  <a:schemeClr val="tx1"/>
                </a:solidFill>
                <a:ea typeface="+mn-lt"/>
                <a:cs typeface="+mn-lt"/>
              </a:rPr>
              <a:t>]      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795F8051-2326-4975-95E6-17B6A821B189}"/>
              </a:ext>
            </a:extLst>
          </p:cNvPr>
          <p:cNvSpPr/>
          <p:nvPr/>
        </p:nvSpPr>
        <p:spPr>
          <a:xfrm flipV="1">
            <a:off x="-143031" y="3865696"/>
            <a:ext cx="2777613" cy="2113935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0B0F11-8B26-4FCB-B96B-919B32C2EC4C}"/>
              </a:ext>
            </a:extLst>
          </p:cNvPr>
          <p:cNvSpPr txBox="1"/>
          <p:nvPr/>
        </p:nvSpPr>
        <p:spPr>
          <a:xfrm>
            <a:off x="10366" y="3822085"/>
            <a:ext cx="2481067" cy="10714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[</a:t>
            </a:r>
            <a:r>
              <a:rPr lang="en-US" sz="3200" b="1" dirty="0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3200" b="1" baseline="-25000" dirty="0">
                <a:solidFill>
                  <a:srgbClr val="00B050"/>
                </a:solidFill>
                <a:ea typeface="+mn-lt"/>
                <a:cs typeface="+mn-lt"/>
              </a:rPr>
              <a:t>21</a:t>
            </a:r>
            <a:r>
              <a:rPr lang="en-US" sz="3200" b="1" dirty="0">
                <a:solidFill>
                  <a:srgbClr val="00B050"/>
                </a:solidFill>
                <a:ea typeface="+mn-lt"/>
                <a:cs typeface="+mn-lt"/>
              </a:rPr>
              <a:t>, …, 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3200" b="1" baseline="-25000">
                <a:solidFill>
                  <a:srgbClr val="00B050"/>
                </a:solidFill>
                <a:ea typeface="+mn-lt"/>
                <a:cs typeface="+mn-lt"/>
              </a:rPr>
              <a:t>2z</a:t>
            </a:r>
            <a:r>
              <a:rPr lang="en-US" sz="3200" b="1">
                <a:ea typeface="+mn-lt"/>
                <a:cs typeface="+mn-lt"/>
              </a:rPr>
              <a:t>]</a:t>
            </a:r>
            <a:endParaRPr lang="en-US" sz="3200" b="1" baseline="-2500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EE890-A0FB-42BA-8003-43AE3F709A2C}"/>
              </a:ext>
            </a:extLst>
          </p:cNvPr>
          <p:cNvSpPr/>
          <p:nvPr/>
        </p:nvSpPr>
        <p:spPr>
          <a:xfrm>
            <a:off x="6645668" y="5812584"/>
            <a:ext cx="379123" cy="415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5CED16-DD93-4790-834C-049EA73588E7}"/>
              </a:ext>
            </a:extLst>
          </p:cNvPr>
          <p:cNvSpPr txBox="1"/>
          <p:nvPr/>
        </p:nvSpPr>
        <p:spPr>
          <a:xfrm>
            <a:off x="6588430" y="4187722"/>
            <a:ext cx="7931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D5437C-5477-480F-BBED-0D709155A079}"/>
              </a:ext>
            </a:extLst>
          </p:cNvPr>
          <p:cNvSpPr txBox="1"/>
          <p:nvPr/>
        </p:nvSpPr>
        <p:spPr>
          <a:xfrm>
            <a:off x="6722489" y="3543383"/>
            <a:ext cx="666501" cy="120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278EE6-377A-4C49-BF1E-C99048038CCC}"/>
              </a:ext>
            </a:extLst>
          </p:cNvPr>
          <p:cNvSpPr txBox="1"/>
          <p:nvPr/>
        </p:nvSpPr>
        <p:spPr>
          <a:xfrm>
            <a:off x="6802777" y="4961356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latin typeface="Cambria Math"/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=4</a:t>
            </a:r>
          </a:p>
        </p:txBody>
      </p:sp>
      <p:sp>
        <p:nvSpPr>
          <p:cNvPr id="80" name="Arrow: Left-Right-Up 79">
            <a:extLst>
              <a:ext uri="{FF2B5EF4-FFF2-40B4-BE49-F238E27FC236}">
                <a16:creationId xmlns:a16="http://schemas.microsoft.com/office/drawing/2014/main" id="{95947359-9882-499C-9E0C-124C914DBA3F}"/>
              </a:ext>
            </a:extLst>
          </p:cNvPr>
          <p:cNvSpPr/>
          <p:nvPr/>
        </p:nvSpPr>
        <p:spPr>
          <a:xfrm rot="10800000">
            <a:off x="5539525" y="1972505"/>
            <a:ext cx="3039806" cy="2089353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5BD5B9A-05DB-4A56-9C95-FE94BCEDEAFD}"/>
              </a:ext>
            </a:extLst>
          </p:cNvPr>
          <p:cNvSpPr txBox="1"/>
          <p:nvPr/>
        </p:nvSpPr>
        <p:spPr>
          <a:xfrm>
            <a:off x="6749642" y="3019061"/>
            <a:ext cx="99617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i="1" dirty="0">
                <a:latin typeface="Cambria Math"/>
                <a:ea typeface="STXingkai"/>
                <a:cs typeface="+mn-lt"/>
              </a:rPr>
              <a:t>f</a:t>
            </a:r>
            <a:endParaRPr lang="en-US" sz="48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779CED-66F4-436C-9790-6B6A11E6C9A1}"/>
              </a:ext>
            </a:extLst>
          </p:cNvPr>
          <p:cNvSpPr txBox="1"/>
          <p:nvPr/>
        </p:nvSpPr>
        <p:spPr>
          <a:xfrm>
            <a:off x="6812261" y="2586273"/>
            <a:ext cx="9961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Franklin Gothic Book"/>
                <a:ea typeface="STXingkai"/>
              </a:rPr>
              <a:t>×</a:t>
            </a:r>
            <a:endParaRPr lang="en-US">
              <a:solidFill>
                <a:srgbClr val="000000"/>
              </a:solidFill>
              <a:latin typeface="Franklin Gothic Book"/>
              <a:ea typeface="STXingkai"/>
            </a:endParaRPr>
          </a:p>
        </p:txBody>
      </p:sp>
      <p:pic>
        <p:nvPicPr>
          <p:cNvPr id="94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77EEF031-5DCB-4752-9EAF-FBDEF050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55" y="1049205"/>
            <a:ext cx="748150" cy="2167126"/>
          </a:xfrm>
          <a:prstGeom prst="rect">
            <a:avLst/>
          </a:prstGeom>
        </p:spPr>
      </p:pic>
      <p:pic>
        <p:nvPicPr>
          <p:cNvPr id="96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DB0D426-46AA-4810-81BA-0AC383F9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593" y="2755708"/>
            <a:ext cx="1031320" cy="662246"/>
          </a:xfrm>
          <a:prstGeom prst="rect">
            <a:avLst/>
          </a:prstGeom>
        </p:spPr>
      </p:pic>
      <p:pic>
        <p:nvPicPr>
          <p:cNvPr id="9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3140B551-84B6-43E8-BD01-B5E5CBE43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374" y="1678286"/>
            <a:ext cx="1949895" cy="555232"/>
          </a:xfrm>
          <a:prstGeom prst="rect">
            <a:avLst/>
          </a:prstGeom>
        </p:spPr>
      </p:pic>
      <p:pic>
        <p:nvPicPr>
          <p:cNvPr id="100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4B9ECBB-A9D5-41A9-86B4-C030B020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879" y="2040678"/>
            <a:ext cx="612909" cy="796470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6CC67046-6436-4D18-ADB8-6F30B1DB1A79}"/>
              </a:ext>
            </a:extLst>
          </p:cNvPr>
          <p:cNvSpPr/>
          <p:nvPr/>
        </p:nvSpPr>
        <p:spPr>
          <a:xfrm rot="16200000">
            <a:off x="4876432" y="2706627"/>
            <a:ext cx="1160002" cy="1031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21E5EA-497E-4756-B0E2-6E225C553A7E}"/>
              </a:ext>
            </a:extLst>
          </p:cNvPr>
          <p:cNvSpPr txBox="1"/>
          <p:nvPr/>
        </p:nvSpPr>
        <p:spPr>
          <a:xfrm>
            <a:off x="4923205" y="1910706"/>
            <a:ext cx="171937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>
                <a:solidFill>
                  <a:srgbClr val="FF0000"/>
                </a:solidFill>
                <a:ea typeface="+mn-lt"/>
                <a:cs typeface="+mn-lt"/>
              </a:rPr>
              <a:t>+</a:t>
            </a:r>
            <a:endParaRPr lang="en-US" sz="660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70E6D2-5DA2-4951-BC44-F1A2F27DDDBF}"/>
              </a:ext>
            </a:extLst>
          </p:cNvPr>
          <p:cNvSpPr txBox="1"/>
          <p:nvPr/>
        </p:nvSpPr>
        <p:spPr>
          <a:xfrm>
            <a:off x="6805536" y="2752769"/>
            <a:ext cx="5578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ambria Math"/>
                <a:ea typeface="STXingkai"/>
                <a:cs typeface="+mn-lt"/>
              </a:rPr>
              <a:t>M</a:t>
            </a:r>
            <a:endParaRPr lang="en-US" sz="3200" b="1" dirty="0">
              <a:solidFill>
                <a:srgbClr val="00B0F0"/>
              </a:solidFill>
              <a:latin typeface="Cambria Math"/>
              <a:ea typeface="STXingkai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515AB4E-C529-4C87-BE4D-AF30BCE73722}"/>
              </a:ext>
            </a:extLst>
          </p:cNvPr>
          <p:cNvSpPr/>
          <p:nvPr/>
        </p:nvSpPr>
        <p:spPr>
          <a:xfrm>
            <a:off x="8074229" y="1955855"/>
            <a:ext cx="3847955" cy="10705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endParaRPr lang="en-US" sz="2800" b="1" dirty="0">
              <a:solidFill>
                <a:srgbClr val="FF0000"/>
              </a:solidFill>
              <a:latin typeface="Cambria Math"/>
              <a:ea typeface="Cambria Math"/>
              <a:cs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DA169B5-F742-4B0B-B937-75677B4ED792}"/>
              </a:ext>
            </a:extLst>
          </p:cNvPr>
          <p:cNvSpPr/>
          <p:nvPr/>
        </p:nvSpPr>
        <p:spPr>
          <a:xfrm>
            <a:off x="8030065" y="2271893"/>
            <a:ext cx="699041" cy="455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2BC058-834F-440D-B38C-9A7C863933C4}"/>
              </a:ext>
            </a:extLst>
          </p:cNvPr>
          <p:cNvSpPr txBox="1"/>
          <p:nvPr/>
        </p:nvSpPr>
        <p:spPr>
          <a:xfrm>
            <a:off x="6028147" y="2165269"/>
            <a:ext cx="2394661" cy="10714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[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c</a:t>
            </a:r>
            <a:r>
              <a:rPr lang="en-US" sz="32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31</a:t>
            </a:r>
            <a:r>
              <a:rPr lang="en-US" sz="32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c</a:t>
            </a:r>
            <a:r>
              <a:rPr lang="en-US" sz="32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3z</a:t>
            </a:r>
            <a:r>
              <a:rPr lang="en-US" sz="3200" b="1">
                <a:ea typeface="+mn-lt"/>
                <a:cs typeface="+mn-lt"/>
              </a:rPr>
              <a:t>]</a:t>
            </a:r>
            <a:endParaRPr lang="en-US" sz="3200" b="1" baseline="-2500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09512-3E59-4DD2-A3BC-C01DA6E6122A}"/>
              </a:ext>
            </a:extLst>
          </p:cNvPr>
          <p:cNvSpPr txBox="1"/>
          <p:nvPr/>
        </p:nvSpPr>
        <p:spPr>
          <a:xfrm>
            <a:off x="8557633" y="5528434"/>
            <a:ext cx="379747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FF0000"/>
                </a:solidFill>
                <a:ea typeface="+mn-lt"/>
                <a:cs typeface="+mn-lt"/>
              </a:rPr>
              <a:t> Y</a:t>
            </a:r>
            <a:r>
              <a:rPr lang="en-US" sz="4800" b="1" baseline="-25000">
                <a:solidFill>
                  <a:srgbClr val="FF0000"/>
                </a:solidFill>
                <a:ea typeface="+mn-lt"/>
                <a:cs typeface="+mn-lt"/>
              </a:rPr>
              <a:t>4 </a:t>
            </a:r>
            <a:r>
              <a:rPr lang="en-US" sz="4800">
                <a:solidFill>
                  <a:srgbClr val="FF0000"/>
                </a:solidFill>
                <a:ea typeface="+mn-lt"/>
                <a:cs typeface="+mn-lt"/>
              </a:rPr>
              <a:t>≈ </a:t>
            </a:r>
            <a:r>
              <a:rPr lang="en-US" sz="4800" b="1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800" b="1" baseline="-25000">
                <a:solidFill>
                  <a:srgbClr val="FF0000"/>
                </a:solidFill>
                <a:ea typeface="+mn-lt"/>
                <a:cs typeface="+mn-lt"/>
              </a:rPr>
              <a:t>4</a:t>
            </a:r>
            <a:r>
              <a:rPr lang="en-US" sz="4800" b="1">
                <a:solidFill>
                  <a:srgbClr val="FF0000"/>
                </a:solidFill>
                <a:ea typeface="+mn-lt"/>
                <a:cs typeface="+mn-lt"/>
              </a:rPr>
              <a:t>=Y</a:t>
            </a:r>
            <a:r>
              <a:rPr lang="en-US" sz="4800" b="1" baseline="-25000">
                <a:solidFill>
                  <a:srgbClr val="FF0000"/>
                </a:solidFill>
                <a:ea typeface="+mn-lt"/>
                <a:cs typeface="+mn-lt"/>
              </a:rPr>
              <a:t>4 </a:t>
            </a:r>
            <a:r>
              <a:rPr lang="en-US" sz="48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4800" b="1" baseline="-25000" dirty="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18" name="Arrow: Left-Right-Up 17">
            <a:extLst>
              <a:ext uri="{FF2B5EF4-FFF2-40B4-BE49-F238E27FC236}">
                <a16:creationId xmlns:a16="http://schemas.microsoft.com/office/drawing/2014/main" id="{E202969D-C49E-417D-8AA6-1ED5DD5AC59E}"/>
              </a:ext>
            </a:extLst>
          </p:cNvPr>
          <p:cNvSpPr/>
          <p:nvPr/>
        </p:nvSpPr>
        <p:spPr>
          <a:xfrm rot="10800000">
            <a:off x="7318840" y="3642047"/>
            <a:ext cx="4580192" cy="2077063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C550DF-930A-41F4-8CB8-A0C1959869EF}"/>
              </a:ext>
            </a:extLst>
          </p:cNvPr>
          <p:cNvSpPr txBox="1"/>
          <p:nvPr/>
        </p:nvSpPr>
        <p:spPr>
          <a:xfrm>
            <a:off x="8736054" y="5317241"/>
            <a:ext cx="319204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</a:rPr>
              <a:t>^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E25BB-F46C-4BED-91EC-DA0882773120}"/>
              </a:ext>
            </a:extLst>
          </p:cNvPr>
          <p:cNvSpPr txBox="1"/>
          <p:nvPr/>
        </p:nvSpPr>
        <p:spPr>
          <a:xfrm>
            <a:off x="8025878" y="3818017"/>
            <a:ext cx="348449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[</a:t>
            </a:r>
            <a:r>
              <a:rPr lang="en-US" sz="3200" b="1" dirty="0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3200" b="1" baseline="-25000" dirty="0">
                <a:solidFill>
                  <a:srgbClr val="00B050"/>
                </a:solidFill>
                <a:ea typeface="+mn-lt"/>
                <a:cs typeface="+mn-lt"/>
              </a:rPr>
              <a:t>31</a:t>
            </a:r>
            <a:r>
              <a:rPr lang="en-US" sz="3200" b="1" dirty="0">
                <a:solidFill>
                  <a:srgbClr val="00B050"/>
                </a:solidFill>
                <a:ea typeface="+mn-lt"/>
                <a:cs typeface="+mn-lt"/>
              </a:rPr>
              <a:t>, h</a:t>
            </a:r>
            <a:r>
              <a:rPr lang="en-US" sz="3200" b="1" baseline="-25000" dirty="0">
                <a:solidFill>
                  <a:srgbClr val="00B050"/>
                </a:solidFill>
                <a:ea typeface="+mn-lt"/>
                <a:cs typeface="+mn-lt"/>
              </a:rPr>
              <a:t>32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, …, h</a:t>
            </a:r>
            <a:r>
              <a:rPr lang="en-US" sz="3200" b="1" baseline="-25000">
                <a:solidFill>
                  <a:srgbClr val="00B050"/>
                </a:solidFill>
                <a:ea typeface="+mn-lt"/>
                <a:cs typeface="+mn-lt"/>
              </a:rPr>
              <a:t>3z</a:t>
            </a:r>
            <a:r>
              <a:rPr lang="en-US" sz="3200" b="1">
                <a:ea typeface="+mn-lt"/>
                <a:cs typeface="+mn-lt"/>
              </a:rPr>
              <a:t>]</a:t>
            </a:r>
            <a:endParaRPr lang="en-US" sz="3200" b="1" baseline="-2500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90CBDB-F1A1-4240-AEDE-7CA866E70163}"/>
              </a:ext>
            </a:extLst>
          </p:cNvPr>
          <p:cNvSpPr/>
          <p:nvPr/>
        </p:nvSpPr>
        <p:spPr>
          <a:xfrm>
            <a:off x="3501446" y="5397594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78B5AC-6188-49C3-9673-317D5DC7EC08}"/>
              </a:ext>
            </a:extLst>
          </p:cNvPr>
          <p:cNvSpPr/>
          <p:nvPr/>
        </p:nvSpPr>
        <p:spPr>
          <a:xfrm>
            <a:off x="5251137" y="5460414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A532C1-4207-4405-BBD8-739ACF68AD11}"/>
              </a:ext>
            </a:extLst>
          </p:cNvPr>
          <p:cNvSpPr txBox="1"/>
          <p:nvPr/>
        </p:nvSpPr>
        <p:spPr>
          <a:xfrm>
            <a:off x="2614658" y="114509"/>
            <a:ext cx="924477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and so on...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4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2C8A-550B-472F-AE82-8B7F2586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Sequential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C8EC-4C3E-4E02-8FCE-9F990356C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020" y="1428750"/>
            <a:ext cx="9601200" cy="104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x</a:t>
            </a:r>
            <a:r>
              <a:rPr lang="en-US" sz="4800" baseline="-25000" dirty="0">
                <a:ea typeface="+mn-lt"/>
                <a:cs typeface="+mn-lt"/>
              </a:rPr>
              <a:t>1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2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3</a:t>
            </a:r>
            <a:r>
              <a:rPr lang="en-US" sz="4800" dirty="0">
                <a:ea typeface="+mn-lt"/>
                <a:cs typeface="+mn-lt"/>
              </a:rPr>
              <a:t>,…, x</a:t>
            </a:r>
            <a:r>
              <a:rPr lang="en-US" sz="4800" baseline="-25000" dirty="0">
                <a:ea typeface="+mn-lt"/>
                <a:cs typeface="+mn-lt"/>
              </a:rPr>
              <a:t>m-1</a:t>
            </a:r>
            <a:r>
              <a:rPr lang="en-US" sz="4800" dirty="0">
                <a:ea typeface="+mn-lt"/>
                <a:cs typeface="+mn-lt"/>
              </a:rPr>
              <a:t>, </a:t>
            </a:r>
            <a:r>
              <a:rPr lang="en-US" sz="4800" dirty="0" err="1">
                <a:ea typeface="+mn-lt"/>
                <a:cs typeface="+mn-lt"/>
              </a:rPr>
              <a:t>x</a:t>
            </a:r>
            <a:r>
              <a:rPr lang="en-US" sz="4800" baseline="-25000" dirty="0" err="1">
                <a:ea typeface="+mn-lt"/>
                <a:cs typeface="+mn-lt"/>
              </a:rPr>
              <a:t>m</a:t>
            </a:r>
            <a:r>
              <a:rPr lang="en-US" sz="4800" dirty="0">
                <a:ea typeface="+mn-lt"/>
                <a:cs typeface="+mn-lt"/>
              </a:rPr>
              <a:t>, </a:t>
            </a:r>
            <a:r>
              <a:rPr lang="en-US" sz="4800" i="1" dirty="0">
                <a:solidFill>
                  <a:srgbClr val="FF0000"/>
                </a:solidFill>
                <a:ea typeface="+mn-lt"/>
                <a:cs typeface="+mn-lt"/>
              </a:rPr>
              <a:t>Y</a:t>
            </a:r>
            <a:r>
              <a:rPr lang="en-US" sz="4800" i="1" baseline="-25000" dirty="0">
                <a:solidFill>
                  <a:srgbClr val="FF0000"/>
                </a:solidFill>
                <a:ea typeface="+mn-lt"/>
                <a:cs typeface="+mn-lt"/>
              </a:rPr>
              <a:t>m+1</a:t>
            </a:r>
            <a:endParaRPr lang="en-US" sz="4800" baseline="-2500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FCE31C-3350-47C7-87FB-2B8AEBBD705C}"/>
              </a:ext>
            </a:extLst>
          </p:cNvPr>
          <p:cNvSpPr>
            <a:spLocks noGrp="1"/>
          </p:cNvSpPr>
          <p:nvPr/>
        </p:nvSpPr>
        <p:spPr>
          <a:xfrm>
            <a:off x="3714120" y="2298700"/>
            <a:ext cx="9601200" cy="5207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x</a:t>
            </a:r>
            <a:r>
              <a:rPr lang="en-US" sz="4800" baseline="-25000" dirty="0">
                <a:ea typeface="+mn-lt"/>
                <a:cs typeface="+mn-lt"/>
              </a:rPr>
              <a:t>1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2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3</a:t>
            </a:r>
            <a:r>
              <a:rPr lang="en-US" sz="4800" dirty="0">
                <a:ea typeface="+mn-lt"/>
                <a:cs typeface="+mn-lt"/>
              </a:rPr>
              <a:t>,…, x</a:t>
            </a:r>
            <a:r>
              <a:rPr lang="en-US" sz="4800" baseline="-25000" dirty="0">
                <a:ea typeface="+mn-lt"/>
                <a:cs typeface="+mn-lt"/>
              </a:rPr>
              <a:t>m-1</a:t>
            </a:r>
            <a:r>
              <a:rPr lang="en-US" sz="4800" dirty="0">
                <a:ea typeface="+mn-lt"/>
                <a:cs typeface="+mn-lt"/>
              </a:rPr>
              <a:t>, </a:t>
            </a:r>
            <a:r>
              <a:rPr lang="en-US" sz="4800" i="1" dirty="0" err="1">
                <a:solidFill>
                  <a:srgbClr val="FF0000"/>
                </a:solidFill>
                <a:ea typeface="+mn-lt"/>
                <a:cs typeface="+mn-lt"/>
              </a:rPr>
              <a:t>Y</a:t>
            </a:r>
            <a:r>
              <a:rPr lang="en-US" sz="4800" i="1" baseline="-25000" dirty="0" err="1">
                <a:solidFill>
                  <a:srgbClr val="FF0000"/>
                </a:solidFill>
                <a:ea typeface="+mn-lt"/>
                <a:cs typeface="+mn-lt"/>
              </a:rPr>
              <a:t>m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m+1</a:t>
            </a:r>
            <a:endParaRPr lang="en-US" sz="4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x</a:t>
            </a:r>
            <a:r>
              <a:rPr lang="en-US" sz="4800" baseline="-25000" dirty="0">
                <a:ea typeface="+mn-lt"/>
                <a:cs typeface="+mn-lt"/>
              </a:rPr>
              <a:t>1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2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3</a:t>
            </a:r>
            <a:r>
              <a:rPr lang="en-US" sz="4800" dirty="0">
                <a:ea typeface="+mn-lt"/>
                <a:cs typeface="+mn-lt"/>
              </a:rPr>
              <a:t>,…, </a:t>
            </a:r>
            <a:r>
              <a:rPr lang="en-US" sz="4800" dirty="0">
                <a:solidFill>
                  <a:srgbClr val="FF0000"/>
                </a:solidFill>
                <a:ea typeface="+mn-lt"/>
                <a:cs typeface="+mn-lt"/>
              </a:rPr>
              <a:t>Y</a:t>
            </a:r>
            <a:r>
              <a:rPr lang="en-US" sz="4800" baseline="-25000" dirty="0">
                <a:solidFill>
                  <a:srgbClr val="FF0000"/>
                </a:solidFill>
                <a:ea typeface="+mn-lt"/>
                <a:cs typeface="+mn-lt"/>
              </a:rPr>
              <a:t>m-1</a:t>
            </a:r>
            <a:r>
              <a:rPr lang="en-US" sz="4800" dirty="0">
                <a:ea typeface="+mn-lt"/>
                <a:cs typeface="+mn-lt"/>
              </a:rPr>
              <a:t>, </a:t>
            </a:r>
            <a:r>
              <a:rPr lang="en-US" sz="4800" dirty="0" err="1">
                <a:ea typeface="+mn-lt"/>
                <a:cs typeface="+mn-lt"/>
              </a:rPr>
              <a:t>x</a:t>
            </a:r>
            <a:r>
              <a:rPr lang="en-US" sz="4800" baseline="-25000" dirty="0" err="1">
                <a:ea typeface="+mn-lt"/>
                <a:cs typeface="+mn-lt"/>
              </a:rPr>
              <a:t>m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m+1</a:t>
            </a:r>
            <a:endParaRPr lang="en-US" sz="4800"/>
          </a:p>
          <a:p>
            <a:pPr marL="0" indent="0">
              <a:buNone/>
            </a:pPr>
            <a:endParaRPr lang="en-US" sz="4800" dirty="0">
              <a:solidFill>
                <a:srgbClr val="191B0E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4800" dirty="0">
              <a:solidFill>
                <a:srgbClr val="191B0E"/>
              </a:solidFill>
              <a:ea typeface="+mn-lt"/>
              <a:cs typeface="+mn-lt"/>
            </a:endParaRPr>
          </a:p>
          <a:p>
            <a:pPr marL="383540" indent="-383540">
              <a:buNone/>
            </a:pPr>
            <a:r>
              <a:rPr lang="en-US" sz="4800" i="1" dirty="0">
                <a:solidFill>
                  <a:srgbClr val="FF0000"/>
                </a:solidFill>
                <a:ea typeface="+mn-lt"/>
                <a:cs typeface="+mn-lt"/>
              </a:rPr>
              <a:t>Y</a:t>
            </a:r>
            <a:r>
              <a:rPr lang="en-US" sz="4800" baseline="-25000" dirty="0">
                <a:solidFill>
                  <a:srgbClr val="FF0000"/>
                </a:solidFill>
                <a:ea typeface="+mn-lt"/>
                <a:cs typeface="+mn-lt"/>
              </a:rPr>
              <a:t>1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2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3</a:t>
            </a:r>
            <a:r>
              <a:rPr lang="en-US" sz="4800" dirty="0">
                <a:ea typeface="+mn-lt"/>
                <a:cs typeface="+mn-lt"/>
              </a:rPr>
              <a:t>,…, </a:t>
            </a:r>
            <a:r>
              <a:rPr lang="en-US" sz="4800" dirty="0">
                <a:solidFill>
                  <a:schemeClr val="tx1"/>
                </a:solidFill>
                <a:ea typeface="+mn-lt"/>
                <a:cs typeface="+mn-lt"/>
              </a:rPr>
              <a:t>x</a:t>
            </a:r>
            <a:r>
              <a:rPr lang="en-US" sz="4800" baseline="-25000" dirty="0">
                <a:solidFill>
                  <a:schemeClr val="tx1"/>
                </a:solidFill>
                <a:ea typeface="+mn-lt"/>
                <a:cs typeface="+mn-lt"/>
              </a:rPr>
              <a:t>m-1</a:t>
            </a:r>
            <a:r>
              <a:rPr lang="en-US" sz="4800" dirty="0">
                <a:ea typeface="+mn-lt"/>
                <a:cs typeface="+mn-lt"/>
              </a:rPr>
              <a:t>, </a:t>
            </a:r>
            <a:r>
              <a:rPr lang="en-US" sz="4800" dirty="0" err="1">
                <a:ea typeface="+mn-lt"/>
                <a:cs typeface="+mn-lt"/>
              </a:rPr>
              <a:t>x</a:t>
            </a:r>
            <a:r>
              <a:rPr lang="en-US" sz="4800" baseline="-25000" dirty="0" err="1">
                <a:ea typeface="+mn-lt"/>
                <a:cs typeface="+mn-lt"/>
              </a:rPr>
              <a:t>m</a:t>
            </a:r>
            <a:r>
              <a:rPr lang="en-US" sz="4800" dirty="0">
                <a:ea typeface="+mn-lt"/>
                <a:cs typeface="+mn-lt"/>
              </a:rPr>
              <a:t>, x</a:t>
            </a:r>
            <a:r>
              <a:rPr lang="en-US" sz="4800" baseline="-25000" dirty="0">
                <a:ea typeface="+mn-lt"/>
                <a:cs typeface="+mn-lt"/>
              </a:rPr>
              <a:t>m+1</a:t>
            </a:r>
            <a:br>
              <a:rPr lang="en-US" sz="4800" baseline="-25000" dirty="0">
                <a:ea typeface="+mn-lt"/>
                <a:cs typeface="+mn-lt"/>
              </a:rPr>
            </a:br>
            <a:endParaRPr lang="en-US" sz="4800" dirty="0">
              <a:ea typeface="+mn-lt"/>
              <a:cs typeface="+mn-lt"/>
            </a:endParaRPr>
          </a:p>
          <a:p>
            <a:pPr marL="383540" indent="-383540"/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C37AE-7787-4AA4-B8E7-34A89F7652A1}"/>
              </a:ext>
            </a:extLst>
          </p:cNvPr>
          <p:cNvSpPr txBox="1"/>
          <p:nvPr/>
        </p:nvSpPr>
        <p:spPr>
          <a:xfrm>
            <a:off x="6736720" y="4076700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.</a:t>
            </a:r>
          </a:p>
          <a:p>
            <a:pPr algn="l"/>
            <a:r>
              <a:rPr lang="en-US" sz="3200" b="1" dirty="0"/>
              <a:t>.</a:t>
            </a:r>
          </a:p>
          <a:p>
            <a:r>
              <a:rPr lang="en-US" sz="3200" b="1" dirty="0"/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06223F-7894-4E17-839E-08784DE997A2}"/>
              </a:ext>
            </a:extLst>
          </p:cNvPr>
          <p:cNvSpPr>
            <a:spLocks noGrp="1"/>
          </p:cNvSpPr>
          <p:nvPr/>
        </p:nvSpPr>
        <p:spPr>
          <a:xfrm>
            <a:off x="2805730" y="1470535"/>
            <a:ext cx="1208536" cy="5212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>
                <a:solidFill>
                  <a:srgbClr val="00B050"/>
                </a:solidFill>
                <a:ea typeface="+mn-lt"/>
                <a:cs typeface="+mn-lt"/>
              </a:rPr>
              <a:t>0</a:t>
            </a:r>
            <a:r>
              <a:rPr lang="en-US" sz="4800" b="1" baseline="-25000">
                <a:solidFill>
                  <a:srgbClr val="00B050"/>
                </a:solidFill>
                <a:ea typeface="+mn-lt"/>
                <a:cs typeface="+mn-lt"/>
              </a:rPr>
              <a:t>0</a:t>
            </a:r>
            <a:r>
              <a:rPr lang="en-US" sz="4800" b="1">
                <a:solidFill>
                  <a:srgbClr val="00B050"/>
                </a:solidFill>
                <a:ea typeface="+mn-lt"/>
                <a:cs typeface="+mn-lt"/>
              </a:rPr>
              <a:t>,</a:t>
            </a:r>
          </a:p>
          <a:p>
            <a:pPr marL="383540" indent="-383540">
              <a:buNone/>
            </a:pPr>
            <a:r>
              <a:rPr lang="en-US" sz="4800" b="1">
                <a:solidFill>
                  <a:srgbClr val="00B050"/>
                </a:solidFill>
                <a:ea typeface="+mn-lt"/>
                <a:cs typeface="+mn-lt"/>
              </a:rPr>
              <a:t>0</a:t>
            </a:r>
            <a:r>
              <a:rPr lang="en-US" sz="4800" b="1" baseline="-25000">
                <a:solidFill>
                  <a:srgbClr val="00B050"/>
                </a:solidFill>
                <a:ea typeface="+mn-lt"/>
                <a:cs typeface="+mn-lt"/>
              </a:rPr>
              <a:t>0</a:t>
            </a:r>
            <a:r>
              <a:rPr lang="en-US" sz="4800" b="1">
                <a:solidFill>
                  <a:srgbClr val="00B050"/>
                </a:solidFill>
                <a:ea typeface="+mn-lt"/>
                <a:cs typeface="+mn-lt"/>
              </a:rPr>
              <a:t>,</a:t>
            </a:r>
            <a:endParaRPr lang="en-US" sz="4800">
              <a:solidFill>
                <a:srgbClr val="00B050"/>
              </a:solidFill>
              <a:ea typeface="+mn-lt"/>
              <a:cs typeface="+mn-lt"/>
            </a:endParaRPr>
          </a:p>
          <a:p>
            <a:pPr marL="383540" indent="-383540">
              <a:buNone/>
            </a:pPr>
            <a:r>
              <a:rPr lang="en-US" sz="4800" b="1">
                <a:solidFill>
                  <a:srgbClr val="00B050"/>
                </a:solidFill>
                <a:ea typeface="+mn-lt"/>
                <a:cs typeface="+mn-lt"/>
              </a:rPr>
              <a:t>0</a:t>
            </a:r>
            <a:r>
              <a:rPr lang="en-US" sz="4800" b="1" baseline="-25000">
                <a:solidFill>
                  <a:srgbClr val="00B050"/>
                </a:solidFill>
                <a:ea typeface="+mn-lt"/>
                <a:cs typeface="+mn-lt"/>
              </a:rPr>
              <a:t>0</a:t>
            </a:r>
            <a:r>
              <a:rPr lang="en-US" sz="4800" b="1">
                <a:solidFill>
                  <a:srgbClr val="00B050"/>
                </a:solidFill>
                <a:ea typeface="+mn-lt"/>
                <a:cs typeface="+mn-lt"/>
              </a:rPr>
              <a:t>,</a:t>
            </a:r>
            <a:endParaRPr lang="en-US" sz="4800">
              <a:solidFill>
                <a:srgbClr val="00B050"/>
              </a:solidFill>
              <a:ea typeface="+mn-lt"/>
              <a:cs typeface="+mn-lt"/>
            </a:endParaRPr>
          </a:p>
          <a:p>
            <a:pPr marL="383540" indent="-383540">
              <a:buNone/>
            </a:pPr>
            <a:endParaRPr lang="en-US" sz="4800" dirty="0">
              <a:solidFill>
                <a:srgbClr val="00B050"/>
              </a:solidFill>
              <a:ea typeface="+mn-lt"/>
              <a:cs typeface="+mn-lt"/>
            </a:endParaRPr>
          </a:p>
          <a:p>
            <a:pPr marL="383540" indent="-383540">
              <a:buNone/>
            </a:pPr>
            <a:endParaRPr lang="en-US" sz="4800" dirty="0">
              <a:solidFill>
                <a:srgbClr val="00B050"/>
              </a:solidFill>
              <a:ea typeface="+mn-lt"/>
              <a:cs typeface="+mn-lt"/>
            </a:endParaRPr>
          </a:p>
          <a:p>
            <a:pPr marL="383540" indent="-383540">
              <a:buNone/>
            </a:pPr>
            <a:r>
              <a:rPr lang="en-US" sz="4800" b="1">
                <a:solidFill>
                  <a:srgbClr val="00B050"/>
                </a:solidFill>
                <a:ea typeface="+mn-lt"/>
                <a:cs typeface="+mn-lt"/>
              </a:rPr>
              <a:t>0</a:t>
            </a:r>
            <a:r>
              <a:rPr lang="en-US" sz="4800" b="1" baseline="-25000">
                <a:solidFill>
                  <a:srgbClr val="00B050"/>
                </a:solidFill>
                <a:ea typeface="+mn-lt"/>
                <a:cs typeface="+mn-lt"/>
              </a:rPr>
              <a:t>0</a:t>
            </a:r>
            <a:r>
              <a:rPr lang="en-US" sz="4800" b="1">
                <a:solidFill>
                  <a:srgbClr val="00B050"/>
                </a:solidFill>
                <a:ea typeface="+mn-lt"/>
                <a:cs typeface="+mn-lt"/>
              </a:rPr>
              <a:t>,</a:t>
            </a:r>
            <a:endParaRPr lang="en-US" sz="4800">
              <a:solidFill>
                <a:srgbClr val="00B050"/>
              </a:solidFill>
              <a:ea typeface="+mn-lt"/>
              <a:cs typeface="+mn-lt"/>
            </a:endParaRPr>
          </a:p>
          <a:p>
            <a:pPr marL="383540" indent="-383540">
              <a:buNone/>
            </a:pPr>
            <a:endParaRPr lang="en-US" sz="4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4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0592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D21BEC-1DA2-4F3B-929F-11BAC5D5FB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LSTM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161BF74-2A41-4CDD-AF3D-1271504A0380}"/>
              </a:ext>
            </a:extLst>
          </p:cNvPr>
          <p:cNvSpPr/>
          <p:nvPr/>
        </p:nvSpPr>
        <p:spPr>
          <a:xfrm rot="16200000">
            <a:off x="4558935" y="4691512"/>
            <a:ext cx="1827774" cy="10237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5159948" y="4383287"/>
            <a:ext cx="9961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dirty="0">
                <a:latin typeface="Cambria Math"/>
                <a:ea typeface="STXingkai"/>
                <a:cs typeface="+mn-lt"/>
              </a:rPr>
              <a:t>f</a:t>
            </a:r>
            <a:endParaRPr lang="en-US" sz="6000"/>
          </a:p>
        </p:txBody>
      </p:sp>
      <p:pic>
        <p:nvPicPr>
          <p:cNvPr id="6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039826-F349-4C99-9F00-81EF5E4A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57" y="3015231"/>
            <a:ext cx="314722" cy="1642410"/>
          </a:xfrm>
          <a:prstGeom prst="rect">
            <a:avLst/>
          </a:prstGeom>
        </p:spPr>
      </p:pic>
      <p:pic>
        <p:nvPicPr>
          <p:cNvPr id="6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9BC8D2B-C03F-4903-A3FA-C1B28B55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487" y="3838682"/>
            <a:ext cx="351593" cy="610023"/>
          </a:xfrm>
          <a:prstGeom prst="rect">
            <a:avLst/>
          </a:prstGeom>
        </p:spPr>
      </p:pic>
      <p:pic>
        <p:nvPicPr>
          <p:cNvPr id="4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4701D87F-4235-4CC3-BA40-20188B79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279" y="4059515"/>
            <a:ext cx="530615" cy="2264386"/>
          </a:xfrm>
          <a:prstGeom prst="rect">
            <a:avLst/>
          </a:prstGeom>
        </p:spPr>
      </p:pic>
      <p:pic>
        <p:nvPicPr>
          <p:cNvPr id="4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A765586-9755-40B8-B761-AF1265ED7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05" y="4129159"/>
            <a:ext cx="1255744" cy="72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4377A1-E84D-4179-971D-D31181018EE6}"/>
              </a:ext>
            </a:extLst>
          </p:cNvPr>
          <p:cNvSpPr txBox="1"/>
          <p:nvPr/>
        </p:nvSpPr>
        <p:spPr>
          <a:xfrm>
            <a:off x="2896492" y="584235"/>
            <a:ext cx="84566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endParaRPr lang="en-US" sz="6000" b="1" dirty="0">
              <a:solidFill>
                <a:srgbClr val="00B0F0"/>
              </a:solidFill>
              <a:latin typeface="Cambria Math"/>
              <a:ea typeface="Cambria Math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CD901-591A-4C6A-8485-C70C6FFCBAC8}"/>
              </a:ext>
            </a:extLst>
          </p:cNvPr>
          <p:cNvSpPr txBox="1"/>
          <p:nvPr/>
        </p:nvSpPr>
        <p:spPr>
          <a:xfrm>
            <a:off x="5221422" y="5134077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=1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F80D15E-B21D-4A56-9720-00D7CBF5D857}"/>
              </a:ext>
            </a:extLst>
          </p:cNvPr>
          <p:cNvSpPr/>
          <p:nvPr/>
        </p:nvSpPr>
        <p:spPr>
          <a:xfrm>
            <a:off x="-84762" y="1928241"/>
            <a:ext cx="3638551" cy="10647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       [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c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31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c</a:t>
            </a:r>
            <a:r>
              <a:rPr lang="en-US" sz="28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3z</a:t>
            </a:r>
            <a:r>
              <a:rPr lang="en-US" sz="2800" b="1">
                <a:solidFill>
                  <a:schemeClr val="tx1"/>
                </a:solidFill>
                <a:ea typeface="+mn-lt"/>
                <a:cs typeface="+mn-lt"/>
              </a:rPr>
              <a:t>] </a:t>
            </a:r>
            <a:endParaRPr lang="en-US" sz="28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61E3904-55F5-4752-B6AC-97C3BA81D1B1}"/>
              </a:ext>
            </a:extLst>
          </p:cNvPr>
          <p:cNvSpPr/>
          <p:nvPr/>
        </p:nvSpPr>
        <p:spPr>
          <a:xfrm rot="16200000">
            <a:off x="1996401" y="3849627"/>
            <a:ext cx="3437807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993B5-D1C5-4677-BD76-2005E3BDFC73}"/>
              </a:ext>
            </a:extLst>
          </p:cNvPr>
          <p:cNvSpPr txBox="1"/>
          <p:nvPr/>
        </p:nvSpPr>
        <p:spPr>
          <a:xfrm>
            <a:off x="3253658" y="2536722"/>
            <a:ext cx="117823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D8A0C-4CA1-4A75-BB2A-4D98AC53669A}"/>
              </a:ext>
            </a:extLst>
          </p:cNvPr>
          <p:cNvSpPr txBox="1"/>
          <p:nvPr/>
        </p:nvSpPr>
        <p:spPr>
          <a:xfrm>
            <a:off x="2861202" y="1830395"/>
            <a:ext cx="17193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D5667-436B-4A02-86B7-060F8C591721}"/>
              </a:ext>
            </a:extLst>
          </p:cNvPr>
          <p:cNvSpPr txBox="1"/>
          <p:nvPr/>
        </p:nvSpPr>
        <p:spPr>
          <a:xfrm>
            <a:off x="3483733" y="3282335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=2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D32B61-5092-4DC9-81D1-F134FD9EFFAA}"/>
              </a:ext>
            </a:extLst>
          </p:cNvPr>
          <p:cNvSpPr txBox="1"/>
          <p:nvPr/>
        </p:nvSpPr>
        <p:spPr>
          <a:xfrm>
            <a:off x="5137037" y="3483521"/>
            <a:ext cx="666501" cy="120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9124AF6-E163-4137-B898-D63DDE2976D0}"/>
              </a:ext>
            </a:extLst>
          </p:cNvPr>
          <p:cNvSpPr/>
          <p:nvPr/>
        </p:nvSpPr>
        <p:spPr>
          <a:xfrm>
            <a:off x="4048885" y="1961014"/>
            <a:ext cx="1274710" cy="10401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353457F-B68B-4080-8A53-E21FB78EE640}"/>
              </a:ext>
            </a:extLst>
          </p:cNvPr>
          <p:cNvSpPr/>
          <p:nvPr/>
        </p:nvSpPr>
        <p:spPr>
          <a:xfrm>
            <a:off x="3946463" y="3616111"/>
            <a:ext cx="1385326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62CB40-B3BB-4D51-8D33-06A9D9738421}"/>
              </a:ext>
            </a:extLst>
          </p:cNvPr>
          <p:cNvSpPr txBox="1"/>
          <p:nvPr/>
        </p:nvSpPr>
        <p:spPr>
          <a:xfrm>
            <a:off x="4363882" y="3506188"/>
            <a:ext cx="7931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BA6912-9CDC-47EA-BB68-B2C34405E6D2}"/>
              </a:ext>
            </a:extLst>
          </p:cNvPr>
          <p:cNvSpPr/>
          <p:nvPr/>
        </p:nvSpPr>
        <p:spPr>
          <a:xfrm>
            <a:off x="3729703" y="3909961"/>
            <a:ext cx="454742" cy="438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9D6CCE-15CC-4D08-B796-7165EF6B2333}"/>
              </a:ext>
            </a:extLst>
          </p:cNvPr>
          <p:cNvSpPr txBox="1"/>
          <p:nvPr/>
        </p:nvSpPr>
        <p:spPr>
          <a:xfrm>
            <a:off x="4180842" y="3970593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=3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13EBA-B2FE-4715-A541-523A38C1229D}"/>
              </a:ext>
            </a:extLst>
          </p:cNvPr>
          <p:cNvSpPr/>
          <p:nvPr/>
        </p:nvSpPr>
        <p:spPr>
          <a:xfrm>
            <a:off x="3500283" y="5384797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218144D4-1D42-4C74-A5A1-C40DDCCF68EF}"/>
              </a:ext>
            </a:extLst>
          </p:cNvPr>
          <p:cNvSpPr/>
          <p:nvPr/>
        </p:nvSpPr>
        <p:spPr>
          <a:xfrm>
            <a:off x="203452" y="4288995"/>
            <a:ext cx="7351049" cy="198243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        W</a:t>
            </a:r>
            <a:r>
              <a:rPr lang="en-US" sz="2400" b="1" baseline="-25000" dirty="0">
                <a:solidFill>
                  <a:srgbClr val="00B0F0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2400" b="1" baseline="-25000" dirty="0">
                <a:solidFill>
                  <a:srgbClr val="00B050"/>
                </a:solidFill>
                <a:ea typeface="+mn-lt"/>
                <a:cs typeface="+mn-lt"/>
              </a:rPr>
              <a:t>31</a:t>
            </a:r>
            <a:r>
              <a:rPr lang="en-US" sz="2400" b="1" dirty="0">
                <a:solidFill>
                  <a:srgbClr val="00B050"/>
                </a:solidFill>
                <a:ea typeface="+mn-lt"/>
                <a:cs typeface="+mn-lt"/>
              </a:rPr>
              <a:t>, …, h</a:t>
            </a:r>
            <a:r>
              <a:rPr lang="en-US" sz="2400" b="1" baseline="-25000" dirty="0">
                <a:solidFill>
                  <a:srgbClr val="00B050"/>
                </a:solidFill>
                <a:ea typeface="+mn-lt"/>
                <a:cs typeface="+mn-lt"/>
              </a:rPr>
              <a:t>3z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] + </a:t>
            </a:r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U</a:t>
            </a:r>
            <a:r>
              <a:rPr lang="en-US" sz="2400" b="1" baseline="-25000" dirty="0">
                <a:solidFill>
                  <a:srgbClr val="00B0F0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41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, 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42</a:t>
            </a: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, … , x</a:t>
            </a:r>
            <a:r>
              <a:rPr lang="en-US" sz="2400" b="1" baseline="-25000">
                <a:solidFill>
                  <a:srgbClr val="FF0000"/>
                </a:solidFill>
                <a:ea typeface="+mn-lt"/>
                <a:cs typeface="+mn-lt"/>
              </a:rPr>
              <a:t>4s</a:t>
            </a:r>
            <a:r>
              <a:rPr lang="en-US" sz="2400" b="1">
                <a:solidFill>
                  <a:schemeClr val="tx1"/>
                </a:solidFill>
                <a:ea typeface="+mn-lt"/>
                <a:cs typeface="+mn-lt"/>
              </a:rPr>
              <a:t>]      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795F8051-2326-4975-95E6-17B6A821B189}"/>
              </a:ext>
            </a:extLst>
          </p:cNvPr>
          <p:cNvSpPr/>
          <p:nvPr/>
        </p:nvSpPr>
        <p:spPr>
          <a:xfrm flipV="1">
            <a:off x="-143031" y="3865696"/>
            <a:ext cx="2777613" cy="2113935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0B0F11-8B26-4FCB-B96B-919B32C2EC4C}"/>
              </a:ext>
            </a:extLst>
          </p:cNvPr>
          <p:cNvSpPr txBox="1"/>
          <p:nvPr/>
        </p:nvSpPr>
        <p:spPr>
          <a:xfrm>
            <a:off x="10366" y="3822085"/>
            <a:ext cx="2481067" cy="10714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[</a:t>
            </a:r>
            <a:r>
              <a:rPr lang="en-US" sz="3200" b="1" dirty="0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3200" b="1" baseline="-25000" dirty="0">
                <a:solidFill>
                  <a:srgbClr val="00B050"/>
                </a:solidFill>
                <a:ea typeface="+mn-lt"/>
                <a:cs typeface="+mn-lt"/>
              </a:rPr>
              <a:t>31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, …, h</a:t>
            </a:r>
            <a:r>
              <a:rPr lang="en-US" sz="3200" b="1" baseline="-25000">
                <a:solidFill>
                  <a:srgbClr val="00B050"/>
                </a:solidFill>
                <a:ea typeface="+mn-lt"/>
                <a:cs typeface="+mn-lt"/>
              </a:rPr>
              <a:t>3z</a:t>
            </a:r>
            <a:r>
              <a:rPr lang="en-US" sz="3200" b="1">
                <a:ea typeface="+mn-lt"/>
                <a:cs typeface="+mn-lt"/>
              </a:rPr>
              <a:t>]</a:t>
            </a:r>
            <a:endParaRPr lang="en-US" sz="3200" b="1" baseline="-2500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EE890-A0FB-42BA-8003-43AE3F709A2C}"/>
              </a:ext>
            </a:extLst>
          </p:cNvPr>
          <p:cNvSpPr/>
          <p:nvPr/>
        </p:nvSpPr>
        <p:spPr>
          <a:xfrm>
            <a:off x="6645668" y="5812584"/>
            <a:ext cx="379123" cy="415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5CED16-DD93-4790-834C-049EA73588E7}"/>
              </a:ext>
            </a:extLst>
          </p:cNvPr>
          <p:cNvSpPr txBox="1"/>
          <p:nvPr/>
        </p:nvSpPr>
        <p:spPr>
          <a:xfrm>
            <a:off x="6588430" y="4187722"/>
            <a:ext cx="7931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D5437C-5477-480F-BBED-0D709155A079}"/>
              </a:ext>
            </a:extLst>
          </p:cNvPr>
          <p:cNvSpPr txBox="1"/>
          <p:nvPr/>
        </p:nvSpPr>
        <p:spPr>
          <a:xfrm>
            <a:off x="6722489" y="3543383"/>
            <a:ext cx="666501" cy="120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278EE6-377A-4C49-BF1E-C99048038CCC}"/>
              </a:ext>
            </a:extLst>
          </p:cNvPr>
          <p:cNvSpPr txBox="1"/>
          <p:nvPr/>
        </p:nvSpPr>
        <p:spPr>
          <a:xfrm>
            <a:off x="6802777" y="4961356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latin typeface="Cambria Math"/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=4</a:t>
            </a:r>
          </a:p>
        </p:txBody>
      </p:sp>
      <p:sp>
        <p:nvSpPr>
          <p:cNvPr id="80" name="Arrow: Left-Right-Up 79">
            <a:extLst>
              <a:ext uri="{FF2B5EF4-FFF2-40B4-BE49-F238E27FC236}">
                <a16:creationId xmlns:a16="http://schemas.microsoft.com/office/drawing/2014/main" id="{95947359-9882-499C-9E0C-124C914DBA3F}"/>
              </a:ext>
            </a:extLst>
          </p:cNvPr>
          <p:cNvSpPr/>
          <p:nvPr/>
        </p:nvSpPr>
        <p:spPr>
          <a:xfrm rot="10800000">
            <a:off x="5539525" y="1972505"/>
            <a:ext cx="3039806" cy="2089353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5BD5B9A-05DB-4A56-9C95-FE94BCEDEAFD}"/>
              </a:ext>
            </a:extLst>
          </p:cNvPr>
          <p:cNvSpPr txBox="1"/>
          <p:nvPr/>
        </p:nvSpPr>
        <p:spPr>
          <a:xfrm>
            <a:off x="6749642" y="3019061"/>
            <a:ext cx="99617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i="1" dirty="0">
                <a:latin typeface="Cambria Math"/>
                <a:ea typeface="STXingkai"/>
                <a:cs typeface="+mn-lt"/>
              </a:rPr>
              <a:t>f</a:t>
            </a:r>
            <a:endParaRPr lang="en-US" sz="48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779CED-66F4-436C-9790-6B6A11E6C9A1}"/>
              </a:ext>
            </a:extLst>
          </p:cNvPr>
          <p:cNvSpPr txBox="1"/>
          <p:nvPr/>
        </p:nvSpPr>
        <p:spPr>
          <a:xfrm>
            <a:off x="6812261" y="2586273"/>
            <a:ext cx="9961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Franklin Gothic Book"/>
                <a:ea typeface="STXingkai"/>
              </a:rPr>
              <a:t>×</a:t>
            </a:r>
            <a:endParaRPr lang="en-US">
              <a:solidFill>
                <a:srgbClr val="000000"/>
              </a:solidFill>
              <a:latin typeface="Franklin Gothic Book"/>
              <a:ea typeface="STXingkai"/>
            </a:endParaRPr>
          </a:p>
        </p:txBody>
      </p:sp>
      <p:pic>
        <p:nvPicPr>
          <p:cNvPr id="94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77EEF031-5DCB-4752-9EAF-FBDEF050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55" y="1049205"/>
            <a:ext cx="748150" cy="2167126"/>
          </a:xfrm>
          <a:prstGeom prst="rect">
            <a:avLst/>
          </a:prstGeom>
        </p:spPr>
      </p:pic>
      <p:pic>
        <p:nvPicPr>
          <p:cNvPr id="96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DB0D426-46AA-4810-81BA-0AC383F9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593" y="2755708"/>
            <a:ext cx="1031320" cy="662246"/>
          </a:xfrm>
          <a:prstGeom prst="rect">
            <a:avLst/>
          </a:prstGeom>
        </p:spPr>
      </p:pic>
      <p:pic>
        <p:nvPicPr>
          <p:cNvPr id="9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3140B551-84B6-43E8-BD01-B5E5CBE43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374" y="1678286"/>
            <a:ext cx="1949895" cy="555232"/>
          </a:xfrm>
          <a:prstGeom prst="rect">
            <a:avLst/>
          </a:prstGeom>
        </p:spPr>
      </p:pic>
      <p:pic>
        <p:nvPicPr>
          <p:cNvPr id="100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4B9ECBB-A9D5-41A9-86B4-C030B020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879" y="2040678"/>
            <a:ext cx="612909" cy="796470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6CC67046-6436-4D18-ADB8-6F30B1DB1A79}"/>
              </a:ext>
            </a:extLst>
          </p:cNvPr>
          <p:cNvSpPr/>
          <p:nvPr/>
        </p:nvSpPr>
        <p:spPr>
          <a:xfrm rot="16200000">
            <a:off x="4876432" y="2706627"/>
            <a:ext cx="1160002" cy="1031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21E5EA-497E-4756-B0E2-6E225C553A7E}"/>
              </a:ext>
            </a:extLst>
          </p:cNvPr>
          <p:cNvSpPr txBox="1"/>
          <p:nvPr/>
        </p:nvSpPr>
        <p:spPr>
          <a:xfrm>
            <a:off x="4923205" y="1910706"/>
            <a:ext cx="171937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>
                <a:solidFill>
                  <a:srgbClr val="FF0000"/>
                </a:solidFill>
                <a:ea typeface="+mn-lt"/>
                <a:cs typeface="+mn-lt"/>
              </a:rPr>
              <a:t>+</a:t>
            </a:r>
            <a:endParaRPr lang="en-US" sz="660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70E6D2-5DA2-4951-BC44-F1A2F27DDDBF}"/>
              </a:ext>
            </a:extLst>
          </p:cNvPr>
          <p:cNvSpPr txBox="1"/>
          <p:nvPr/>
        </p:nvSpPr>
        <p:spPr>
          <a:xfrm>
            <a:off x="6805536" y="2752769"/>
            <a:ext cx="5578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ambria Math"/>
                <a:ea typeface="STXingkai"/>
                <a:cs typeface="+mn-lt"/>
              </a:rPr>
              <a:t>M</a:t>
            </a:r>
            <a:endParaRPr lang="en-US" sz="3200" b="1" dirty="0">
              <a:solidFill>
                <a:srgbClr val="00B0F0"/>
              </a:solidFill>
              <a:latin typeface="Cambria Math"/>
              <a:ea typeface="STXingkai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515AB4E-C529-4C87-BE4D-AF30BCE73722}"/>
              </a:ext>
            </a:extLst>
          </p:cNvPr>
          <p:cNvSpPr/>
          <p:nvPr/>
        </p:nvSpPr>
        <p:spPr>
          <a:xfrm>
            <a:off x="8074229" y="1955855"/>
            <a:ext cx="3847955" cy="10705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endParaRPr lang="en-US" sz="2800" b="1" dirty="0">
              <a:solidFill>
                <a:srgbClr val="FF0000"/>
              </a:solidFill>
              <a:latin typeface="Cambria Math"/>
              <a:ea typeface="Cambria Math"/>
              <a:cs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DA169B5-F742-4B0B-B937-75677B4ED792}"/>
              </a:ext>
            </a:extLst>
          </p:cNvPr>
          <p:cNvSpPr/>
          <p:nvPr/>
        </p:nvSpPr>
        <p:spPr>
          <a:xfrm>
            <a:off x="8030065" y="2271893"/>
            <a:ext cx="699041" cy="455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2BC058-834F-440D-B38C-9A7C863933C4}"/>
              </a:ext>
            </a:extLst>
          </p:cNvPr>
          <p:cNvSpPr txBox="1"/>
          <p:nvPr/>
        </p:nvSpPr>
        <p:spPr>
          <a:xfrm>
            <a:off x="6028147" y="2165269"/>
            <a:ext cx="2394661" cy="10714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[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c</a:t>
            </a:r>
            <a:r>
              <a:rPr lang="en-US" sz="32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41</a:t>
            </a:r>
            <a:r>
              <a:rPr lang="en-US" sz="32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c</a:t>
            </a:r>
            <a:r>
              <a:rPr lang="en-US" sz="32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4z</a:t>
            </a:r>
            <a:r>
              <a:rPr lang="en-US" sz="3200" b="1">
                <a:ea typeface="+mn-lt"/>
                <a:cs typeface="+mn-lt"/>
              </a:rPr>
              <a:t>]</a:t>
            </a:r>
            <a:endParaRPr lang="en-US" sz="3200" b="1" baseline="-2500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09512-3E59-4DD2-A3BC-C01DA6E6122A}"/>
              </a:ext>
            </a:extLst>
          </p:cNvPr>
          <p:cNvSpPr txBox="1"/>
          <p:nvPr/>
        </p:nvSpPr>
        <p:spPr>
          <a:xfrm>
            <a:off x="8557633" y="5528434"/>
            <a:ext cx="379747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FF0000"/>
                </a:solidFill>
                <a:ea typeface="+mn-lt"/>
                <a:cs typeface="+mn-lt"/>
              </a:rPr>
              <a:t> Y</a:t>
            </a:r>
            <a:r>
              <a:rPr lang="en-US" sz="4800" b="1" baseline="-25000">
                <a:solidFill>
                  <a:srgbClr val="FF0000"/>
                </a:solidFill>
                <a:ea typeface="+mn-lt"/>
                <a:cs typeface="+mn-lt"/>
              </a:rPr>
              <a:t>5 </a:t>
            </a:r>
            <a:r>
              <a:rPr lang="en-US" sz="4800">
                <a:solidFill>
                  <a:srgbClr val="FF0000"/>
                </a:solidFill>
                <a:ea typeface="+mn-lt"/>
                <a:cs typeface="+mn-lt"/>
              </a:rPr>
              <a:t>≈ </a:t>
            </a:r>
            <a:r>
              <a:rPr lang="en-US" sz="4800" b="1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800" b="1" baseline="-25000">
                <a:solidFill>
                  <a:srgbClr val="FF0000"/>
                </a:solidFill>
                <a:ea typeface="+mn-lt"/>
                <a:cs typeface="+mn-lt"/>
              </a:rPr>
              <a:t>5</a:t>
            </a:r>
            <a:r>
              <a:rPr lang="en-US" sz="4800" b="1">
                <a:solidFill>
                  <a:srgbClr val="FF0000"/>
                </a:solidFill>
                <a:ea typeface="+mn-lt"/>
                <a:cs typeface="+mn-lt"/>
              </a:rPr>
              <a:t>=Y</a:t>
            </a:r>
            <a:r>
              <a:rPr lang="en-US" sz="4800" b="1" baseline="-25000">
                <a:solidFill>
                  <a:srgbClr val="FF0000"/>
                </a:solidFill>
                <a:ea typeface="+mn-lt"/>
                <a:cs typeface="+mn-lt"/>
              </a:rPr>
              <a:t>5 </a:t>
            </a:r>
            <a:r>
              <a:rPr lang="en-US" sz="48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4800" b="1" baseline="-25000" dirty="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18" name="Arrow: Left-Right-Up 17">
            <a:extLst>
              <a:ext uri="{FF2B5EF4-FFF2-40B4-BE49-F238E27FC236}">
                <a16:creationId xmlns:a16="http://schemas.microsoft.com/office/drawing/2014/main" id="{E202969D-C49E-417D-8AA6-1ED5DD5AC59E}"/>
              </a:ext>
            </a:extLst>
          </p:cNvPr>
          <p:cNvSpPr/>
          <p:nvPr/>
        </p:nvSpPr>
        <p:spPr>
          <a:xfrm rot="10800000">
            <a:off x="7318840" y="3642047"/>
            <a:ext cx="4580192" cy="2077063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C550DF-930A-41F4-8CB8-A0C1959869EF}"/>
              </a:ext>
            </a:extLst>
          </p:cNvPr>
          <p:cNvSpPr txBox="1"/>
          <p:nvPr/>
        </p:nvSpPr>
        <p:spPr>
          <a:xfrm>
            <a:off x="8736054" y="5317241"/>
            <a:ext cx="319204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</a:rPr>
              <a:t>^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E25BB-F46C-4BED-91EC-DA0882773120}"/>
              </a:ext>
            </a:extLst>
          </p:cNvPr>
          <p:cNvSpPr txBox="1"/>
          <p:nvPr/>
        </p:nvSpPr>
        <p:spPr>
          <a:xfrm>
            <a:off x="8025878" y="3818017"/>
            <a:ext cx="348449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[</a:t>
            </a:r>
            <a:r>
              <a:rPr lang="en-US" sz="3200" b="1" dirty="0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3200" b="1" baseline="-25000" dirty="0">
                <a:solidFill>
                  <a:srgbClr val="00B050"/>
                </a:solidFill>
                <a:ea typeface="+mn-lt"/>
                <a:cs typeface="+mn-lt"/>
              </a:rPr>
              <a:t>41</a:t>
            </a:r>
            <a:r>
              <a:rPr lang="en-US" sz="3200" b="1" dirty="0">
                <a:solidFill>
                  <a:srgbClr val="00B050"/>
                </a:solidFill>
                <a:ea typeface="+mn-lt"/>
                <a:cs typeface="+mn-lt"/>
              </a:rPr>
              <a:t>, h</a:t>
            </a:r>
            <a:r>
              <a:rPr lang="en-US" sz="3200" b="1" baseline="-25000" dirty="0">
                <a:solidFill>
                  <a:srgbClr val="00B050"/>
                </a:solidFill>
                <a:ea typeface="+mn-lt"/>
                <a:cs typeface="+mn-lt"/>
              </a:rPr>
              <a:t>42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, …, h</a:t>
            </a:r>
            <a:r>
              <a:rPr lang="en-US" sz="3200" b="1" baseline="-25000">
                <a:solidFill>
                  <a:srgbClr val="00B050"/>
                </a:solidFill>
                <a:ea typeface="+mn-lt"/>
                <a:cs typeface="+mn-lt"/>
              </a:rPr>
              <a:t>4z</a:t>
            </a:r>
            <a:r>
              <a:rPr lang="en-US" sz="3200" b="1">
                <a:ea typeface="+mn-lt"/>
                <a:cs typeface="+mn-lt"/>
              </a:rPr>
              <a:t>]</a:t>
            </a:r>
            <a:endParaRPr lang="en-US" sz="3200" b="1" baseline="-2500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90CBDB-F1A1-4240-AEDE-7CA866E70163}"/>
              </a:ext>
            </a:extLst>
          </p:cNvPr>
          <p:cNvSpPr/>
          <p:nvPr/>
        </p:nvSpPr>
        <p:spPr>
          <a:xfrm>
            <a:off x="3501446" y="5397594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78B5AC-6188-49C3-9673-317D5DC7EC08}"/>
              </a:ext>
            </a:extLst>
          </p:cNvPr>
          <p:cNvSpPr/>
          <p:nvPr/>
        </p:nvSpPr>
        <p:spPr>
          <a:xfrm>
            <a:off x="5251137" y="5460414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A532C1-4207-4405-BBD8-739ACF68AD11}"/>
              </a:ext>
            </a:extLst>
          </p:cNvPr>
          <p:cNvSpPr txBox="1"/>
          <p:nvPr/>
        </p:nvSpPr>
        <p:spPr>
          <a:xfrm>
            <a:off x="2614658" y="114509"/>
            <a:ext cx="924477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and so on...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079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D21BEC-1DA2-4F3B-929F-11BAC5D5FB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LSTM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161BF74-2A41-4CDD-AF3D-1271504A0380}"/>
              </a:ext>
            </a:extLst>
          </p:cNvPr>
          <p:cNvSpPr/>
          <p:nvPr/>
        </p:nvSpPr>
        <p:spPr>
          <a:xfrm rot="16200000">
            <a:off x="4558935" y="4691512"/>
            <a:ext cx="1827774" cy="10237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5159948" y="4383287"/>
            <a:ext cx="9961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dirty="0">
                <a:latin typeface="Cambria Math"/>
                <a:ea typeface="STXingkai"/>
                <a:cs typeface="+mn-lt"/>
              </a:rPr>
              <a:t>f</a:t>
            </a:r>
            <a:endParaRPr lang="en-US" sz="6000"/>
          </a:p>
        </p:txBody>
      </p:sp>
      <p:pic>
        <p:nvPicPr>
          <p:cNvPr id="6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039826-F349-4C99-9F00-81EF5E4A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57" y="3015231"/>
            <a:ext cx="314722" cy="1642410"/>
          </a:xfrm>
          <a:prstGeom prst="rect">
            <a:avLst/>
          </a:prstGeom>
        </p:spPr>
      </p:pic>
      <p:pic>
        <p:nvPicPr>
          <p:cNvPr id="6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9BC8D2B-C03F-4903-A3FA-C1B28B55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487" y="3838682"/>
            <a:ext cx="351593" cy="610023"/>
          </a:xfrm>
          <a:prstGeom prst="rect">
            <a:avLst/>
          </a:prstGeom>
        </p:spPr>
      </p:pic>
      <p:pic>
        <p:nvPicPr>
          <p:cNvPr id="4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4701D87F-4235-4CC3-BA40-20188B79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279" y="4059515"/>
            <a:ext cx="530615" cy="2264386"/>
          </a:xfrm>
          <a:prstGeom prst="rect">
            <a:avLst/>
          </a:prstGeom>
        </p:spPr>
      </p:pic>
      <p:pic>
        <p:nvPicPr>
          <p:cNvPr id="4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A765586-9755-40B8-B761-AF1265ED7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05" y="4129159"/>
            <a:ext cx="1255744" cy="72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4377A1-E84D-4179-971D-D31181018EE6}"/>
              </a:ext>
            </a:extLst>
          </p:cNvPr>
          <p:cNvSpPr txBox="1"/>
          <p:nvPr/>
        </p:nvSpPr>
        <p:spPr>
          <a:xfrm>
            <a:off x="2896492" y="584235"/>
            <a:ext cx="84566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endParaRPr lang="en-US" sz="6000" b="1" dirty="0">
              <a:solidFill>
                <a:srgbClr val="00B0F0"/>
              </a:solidFill>
              <a:latin typeface="Cambria Math"/>
              <a:ea typeface="Cambria Math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CD901-591A-4C6A-8485-C70C6FFCBAC8}"/>
              </a:ext>
            </a:extLst>
          </p:cNvPr>
          <p:cNvSpPr txBox="1"/>
          <p:nvPr/>
        </p:nvSpPr>
        <p:spPr>
          <a:xfrm>
            <a:off x="5221422" y="5134077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=1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F80D15E-B21D-4A56-9720-00D7CBF5D857}"/>
              </a:ext>
            </a:extLst>
          </p:cNvPr>
          <p:cNvSpPr/>
          <p:nvPr/>
        </p:nvSpPr>
        <p:spPr>
          <a:xfrm>
            <a:off x="-84762" y="1928241"/>
            <a:ext cx="3638551" cy="10647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       [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c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21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c</a:t>
            </a:r>
            <a:r>
              <a:rPr lang="en-US" sz="28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2z</a:t>
            </a:r>
            <a:r>
              <a:rPr lang="en-US" sz="2800" b="1">
                <a:solidFill>
                  <a:schemeClr val="tx1"/>
                </a:solidFill>
                <a:ea typeface="+mn-lt"/>
                <a:cs typeface="+mn-lt"/>
              </a:rPr>
              <a:t>] </a:t>
            </a:r>
            <a:endParaRPr lang="en-US" sz="28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61E3904-55F5-4752-B6AC-97C3BA81D1B1}"/>
              </a:ext>
            </a:extLst>
          </p:cNvPr>
          <p:cNvSpPr/>
          <p:nvPr/>
        </p:nvSpPr>
        <p:spPr>
          <a:xfrm rot="16200000">
            <a:off x="1996401" y="3849627"/>
            <a:ext cx="3437807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993B5-D1C5-4677-BD76-2005E3BDFC73}"/>
              </a:ext>
            </a:extLst>
          </p:cNvPr>
          <p:cNvSpPr txBox="1"/>
          <p:nvPr/>
        </p:nvSpPr>
        <p:spPr>
          <a:xfrm>
            <a:off x="3253658" y="2536722"/>
            <a:ext cx="117823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D8A0C-4CA1-4A75-BB2A-4D98AC53669A}"/>
              </a:ext>
            </a:extLst>
          </p:cNvPr>
          <p:cNvSpPr txBox="1"/>
          <p:nvPr/>
        </p:nvSpPr>
        <p:spPr>
          <a:xfrm>
            <a:off x="2861202" y="1830395"/>
            <a:ext cx="17193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D5667-436B-4A02-86B7-060F8C591721}"/>
              </a:ext>
            </a:extLst>
          </p:cNvPr>
          <p:cNvSpPr txBox="1"/>
          <p:nvPr/>
        </p:nvSpPr>
        <p:spPr>
          <a:xfrm>
            <a:off x="3483733" y="3282335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=2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D32B61-5092-4DC9-81D1-F134FD9EFFAA}"/>
              </a:ext>
            </a:extLst>
          </p:cNvPr>
          <p:cNvSpPr txBox="1"/>
          <p:nvPr/>
        </p:nvSpPr>
        <p:spPr>
          <a:xfrm>
            <a:off x="5137037" y="3483521"/>
            <a:ext cx="666501" cy="120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9124AF6-E163-4137-B898-D63DDE2976D0}"/>
              </a:ext>
            </a:extLst>
          </p:cNvPr>
          <p:cNvSpPr/>
          <p:nvPr/>
        </p:nvSpPr>
        <p:spPr>
          <a:xfrm>
            <a:off x="4048885" y="1961014"/>
            <a:ext cx="1274710" cy="10401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353457F-B68B-4080-8A53-E21FB78EE640}"/>
              </a:ext>
            </a:extLst>
          </p:cNvPr>
          <p:cNvSpPr/>
          <p:nvPr/>
        </p:nvSpPr>
        <p:spPr>
          <a:xfrm>
            <a:off x="3946463" y="3616111"/>
            <a:ext cx="1385326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62CB40-B3BB-4D51-8D33-06A9D9738421}"/>
              </a:ext>
            </a:extLst>
          </p:cNvPr>
          <p:cNvSpPr txBox="1"/>
          <p:nvPr/>
        </p:nvSpPr>
        <p:spPr>
          <a:xfrm>
            <a:off x="4363882" y="3506188"/>
            <a:ext cx="7931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BA6912-9CDC-47EA-BB68-B2C34405E6D2}"/>
              </a:ext>
            </a:extLst>
          </p:cNvPr>
          <p:cNvSpPr/>
          <p:nvPr/>
        </p:nvSpPr>
        <p:spPr>
          <a:xfrm>
            <a:off x="3729703" y="3909961"/>
            <a:ext cx="454742" cy="438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9D6CCE-15CC-4D08-B796-7165EF6B2333}"/>
              </a:ext>
            </a:extLst>
          </p:cNvPr>
          <p:cNvSpPr txBox="1"/>
          <p:nvPr/>
        </p:nvSpPr>
        <p:spPr>
          <a:xfrm>
            <a:off x="4180842" y="3970593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=3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13EBA-B2FE-4715-A541-523A38C1229D}"/>
              </a:ext>
            </a:extLst>
          </p:cNvPr>
          <p:cNvSpPr/>
          <p:nvPr/>
        </p:nvSpPr>
        <p:spPr>
          <a:xfrm>
            <a:off x="3500283" y="5384797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218144D4-1D42-4C74-A5A1-C40DDCCF68EF}"/>
              </a:ext>
            </a:extLst>
          </p:cNvPr>
          <p:cNvSpPr/>
          <p:nvPr/>
        </p:nvSpPr>
        <p:spPr>
          <a:xfrm>
            <a:off x="203452" y="4288995"/>
            <a:ext cx="7351049" cy="198243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        W</a:t>
            </a:r>
            <a:r>
              <a:rPr lang="en-US" sz="2400" b="1" baseline="-25000" dirty="0">
                <a:solidFill>
                  <a:srgbClr val="00B0F0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2400" b="1" baseline="-25000" dirty="0">
                <a:solidFill>
                  <a:srgbClr val="00B050"/>
                </a:solidFill>
                <a:ea typeface="+mn-lt"/>
                <a:cs typeface="+mn-lt"/>
              </a:rPr>
              <a:t>21</a:t>
            </a:r>
            <a:r>
              <a:rPr lang="en-US" sz="2400" b="1" dirty="0">
                <a:solidFill>
                  <a:srgbClr val="00B050"/>
                </a:solidFill>
                <a:ea typeface="+mn-lt"/>
                <a:cs typeface="+mn-lt"/>
              </a:rPr>
              <a:t>, …, h</a:t>
            </a:r>
            <a:r>
              <a:rPr lang="en-US" sz="2400" b="1" baseline="-25000" dirty="0">
                <a:solidFill>
                  <a:srgbClr val="00B050"/>
                </a:solidFill>
                <a:ea typeface="+mn-lt"/>
                <a:cs typeface="+mn-lt"/>
              </a:rPr>
              <a:t>2z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] + </a:t>
            </a:r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U</a:t>
            </a:r>
            <a:r>
              <a:rPr lang="en-US" sz="2400" b="1" baseline="-25000" dirty="0">
                <a:solidFill>
                  <a:srgbClr val="00B0F0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31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, 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32</a:t>
            </a: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, … , x</a:t>
            </a:r>
            <a:r>
              <a:rPr lang="en-US" sz="2400" b="1" baseline="-25000">
                <a:solidFill>
                  <a:srgbClr val="FF0000"/>
                </a:solidFill>
                <a:ea typeface="+mn-lt"/>
                <a:cs typeface="+mn-lt"/>
              </a:rPr>
              <a:t>3s</a:t>
            </a:r>
            <a:r>
              <a:rPr lang="en-US" sz="2400" b="1">
                <a:solidFill>
                  <a:schemeClr val="tx1"/>
                </a:solidFill>
                <a:ea typeface="+mn-lt"/>
                <a:cs typeface="+mn-lt"/>
              </a:rPr>
              <a:t>]      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795F8051-2326-4975-95E6-17B6A821B189}"/>
              </a:ext>
            </a:extLst>
          </p:cNvPr>
          <p:cNvSpPr/>
          <p:nvPr/>
        </p:nvSpPr>
        <p:spPr>
          <a:xfrm flipV="1">
            <a:off x="-143031" y="3865696"/>
            <a:ext cx="2777613" cy="2113935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0B0F11-8B26-4FCB-B96B-919B32C2EC4C}"/>
              </a:ext>
            </a:extLst>
          </p:cNvPr>
          <p:cNvSpPr txBox="1"/>
          <p:nvPr/>
        </p:nvSpPr>
        <p:spPr>
          <a:xfrm>
            <a:off x="10366" y="3822085"/>
            <a:ext cx="2481067" cy="10714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[</a:t>
            </a:r>
            <a:r>
              <a:rPr lang="en-US" sz="3200" b="1" dirty="0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3200" b="1" baseline="-25000" dirty="0">
                <a:solidFill>
                  <a:srgbClr val="00B050"/>
                </a:solidFill>
                <a:ea typeface="+mn-lt"/>
                <a:cs typeface="+mn-lt"/>
              </a:rPr>
              <a:t>21</a:t>
            </a:r>
            <a:r>
              <a:rPr lang="en-US" sz="3200" b="1" dirty="0">
                <a:solidFill>
                  <a:srgbClr val="00B050"/>
                </a:solidFill>
                <a:ea typeface="+mn-lt"/>
                <a:cs typeface="+mn-lt"/>
              </a:rPr>
              <a:t>, …, 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3200" b="1" baseline="-25000">
                <a:solidFill>
                  <a:srgbClr val="00B050"/>
                </a:solidFill>
                <a:ea typeface="+mn-lt"/>
                <a:cs typeface="+mn-lt"/>
              </a:rPr>
              <a:t>2z</a:t>
            </a:r>
            <a:r>
              <a:rPr lang="en-US" sz="3200" b="1">
                <a:ea typeface="+mn-lt"/>
                <a:cs typeface="+mn-lt"/>
              </a:rPr>
              <a:t>]</a:t>
            </a:r>
            <a:endParaRPr lang="en-US" sz="3200" b="1" baseline="-2500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EE890-A0FB-42BA-8003-43AE3F709A2C}"/>
              </a:ext>
            </a:extLst>
          </p:cNvPr>
          <p:cNvSpPr/>
          <p:nvPr/>
        </p:nvSpPr>
        <p:spPr>
          <a:xfrm>
            <a:off x="6645668" y="5812584"/>
            <a:ext cx="379123" cy="415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5CED16-DD93-4790-834C-049EA73588E7}"/>
              </a:ext>
            </a:extLst>
          </p:cNvPr>
          <p:cNvSpPr txBox="1"/>
          <p:nvPr/>
        </p:nvSpPr>
        <p:spPr>
          <a:xfrm>
            <a:off x="6588430" y="4187722"/>
            <a:ext cx="7931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D5437C-5477-480F-BBED-0D709155A079}"/>
              </a:ext>
            </a:extLst>
          </p:cNvPr>
          <p:cNvSpPr txBox="1"/>
          <p:nvPr/>
        </p:nvSpPr>
        <p:spPr>
          <a:xfrm>
            <a:off x="6722489" y="3543383"/>
            <a:ext cx="666501" cy="120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278EE6-377A-4C49-BF1E-C99048038CCC}"/>
              </a:ext>
            </a:extLst>
          </p:cNvPr>
          <p:cNvSpPr txBox="1"/>
          <p:nvPr/>
        </p:nvSpPr>
        <p:spPr>
          <a:xfrm>
            <a:off x="6802777" y="4961356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latin typeface="Cambria Math"/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=4</a:t>
            </a:r>
          </a:p>
        </p:txBody>
      </p:sp>
      <p:sp>
        <p:nvSpPr>
          <p:cNvPr id="80" name="Arrow: Left-Right-Up 79">
            <a:extLst>
              <a:ext uri="{FF2B5EF4-FFF2-40B4-BE49-F238E27FC236}">
                <a16:creationId xmlns:a16="http://schemas.microsoft.com/office/drawing/2014/main" id="{95947359-9882-499C-9E0C-124C914DBA3F}"/>
              </a:ext>
            </a:extLst>
          </p:cNvPr>
          <p:cNvSpPr/>
          <p:nvPr/>
        </p:nvSpPr>
        <p:spPr>
          <a:xfrm rot="10800000">
            <a:off x="5539525" y="1972505"/>
            <a:ext cx="3039806" cy="2089353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5BD5B9A-05DB-4A56-9C95-FE94BCEDEAFD}"/>
              </a:ext>
            </a:extLst>
          </p:cNvPr>
          <p:cNvSpPr txBox="1"/>
          <p:nvPr/>
        </p:nvSpPr>
        <p:spPr>
          <a:xfrm>
            <a:off x="6749642" y="3019061"/>
            <a:ext cx="99617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i="1" dirty="0">
                <a:latin typeface="Cambria Math"/>
                <a:ea typeface="STXingkai"/>
                <a:cs typeface="+mn-lt"/>
              </a:rPr>
              <a:t>f</a:t>
            </a:r>
            <a:endParaRPr lang="en-US" sz="48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779CED-66F4-436C-9790-6B6A11E6C9A1}"/>
              </a:ext>
            </a:extLst>
          </p:cNvPr>
          <p:cNvSpPr txBox="1"/>
          <p:nvPr/>
        </p:nvSpPr>
        <p:spPr>
          <a:xfrm>
            <a:off x="6812261" y="2586273"/>
            <a:ext cx="9961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Franklin Gothic Book"/>
                <a:ea typeface="STXingkai"/>
              </a:rPr>
              <a:t>×</a:t>
            </a:r>
            <a:endParaRPr lang="en-US">
              <a:solidFill>
                <a:srgbClr val="000000"/>
              </a:solidFill>
              <a:latin typeface="Franklin Gothic Book"/>
              <a:ea typeface="STXingkai"/>
            </a:endParaRPr>
          </a:p>
        </p:txBody>
      </p:sp>
      <p:pic>
        <p:nvPicPr>
          <p:cNvPr id="94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77EEF031-5DCB-4752-9EAF-FBDEF050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55" y="1049205"/>
            <a:ext cx="748150" cy="2167126"/>
          </a:xfrm>
          <a:prstGeom prst="rect">
            <a:avLst/>
          </a:prstGeom>
        </p:spPr>
      </p:pic>
      <p:pic>
        <p:nvPicPr>
          <p:cNvPr id="96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DB0D426-46AA-4810-81BA-0AC383F9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593" y="2755708"/>
            <a:ext cx="1031320" cy="662246"/>
          </a:xfrm>
          <a:prstGeom prst="rect">
            <a:avLst/>
          </a:prstGeom>
        </p:spPr>
      </p:pic>
      <p:pic>
        <p:nvPicPr>
          <p:cNvPr id="9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3140B551-84B6-43E8-BD01-B5E5CBE43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374" y="1678286"/>
            <a:ext cx="1949895" cy="555232"/>
          </a:xfrm>
          <a:prstGeom prst="rect">
            <a:avLst/>
          </a:prstGeom>
        </p:spPr>
      </p:pic>
      <p:pic>
        <p:nvPicPr>
          <p:cNvPr id="100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4B9ECBB-A9D5-41A9-86B4-C030B020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879" y="2040678"/>
            <a:ext cx="612909" cy="796470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6CC67046-6436-4D18-ADB8-6F30B1DB1A79}"/>
              </a:ext>
            </a:extLst>
          </p:cNvPr>
          <p:cNvSpPr/>
          <p:nvPr/>
        </p:nvSpPr>
        <p:spPr>
          <a:xfrm rot="16200000">
            <a:off x="4876432" y="2706627"/>
            <a:ext cx="1160002" cy="1031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21E5EA-497E-4756-B0E2-6E225C553A7E}"/>
              </a:ext>
            </a:extLst>
          </p:cNvPr>
          <p:cNvSpPr txBox="1"/>
          <p:nvPr/>
        </p:nvSpPr>
        <p:spPr>
          <a:xfrm>
            <a:off x="4923205" y="1910706"/>
            <a:ext cx="171937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>
                <a:solidFill>
                  <a:srgbClr val="FF0000"/>
                </a:solidFill>
                <a:ea typeface="+mn-lt"/>
                <a:cs typeface="+mn-lt"/>
              </a:rPr>
              <a:t>+</a:t>
            </a:r>
            <a:endParaRPr lang="en-US" sz="660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70E6D2-5DA2-4951-BC44-F1A2F27DDDBF}"/>
              </a:ext>
            </a:extLst>
          </p:cNvPr>
          <p:cNvSpPr txBox="1"/>
          <p:nvPr/>
        </p:nvSpPr>
        <p:spPr>
          <a:xfrm>
            <a:off x="6805536" y="2752769"/>
            <a:ext cx="5578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ambria Math"/>
                <a:ea typeface="STXingkai"/>
                <a:cs typeface="+mn-lt"/>
              </a:rPr>
              <a:t>M</a:t>
            </a:r>
            <a:endParaRPr lang="en-US" sz="3200" b="1" dirty="0">
              <a:solidFill>
                <a:srgbClr val="00B0F0"/>
              </a:solidFill>
              <a:latin typeface="Cambria Math"/>
              <a:ea typeface="STXingkai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515AB4E-C529-4C87-BE4D-AF30BCE73722}"/>
              </a:ext>
            </a:extLst>
          </p:cNvPr>
          <p:cNvSpPr/>
          <p:nvPr/>
        </p:nvSpPr>
        <p:spPr>
          <a:xfrm>
            <a:off x="8074229" y="1955855"/>
            <a:ext cx="3847955" cy="10705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endParaRPr lang="en-US" sz="2800" b="1" dirty="0">
              <a:solidFill>
                <a:srgbClr val="FF0000"/>
              </a:solidFill>
              <a:latin typeface="Cambria Math"/>
              <a:ea typeface="Cambria Math"/>
              <a:cs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DA169B5-F742-4B0B-B937-75677B4ED792}"/>
              </a:ext>
            </a:extLst>
          </p:cNvPr>
          <p:cNvSpPr/>
          <p:nvPr/>
        </p:nvSpPr>
        <p:spPr>
          <a:xfrm>
            <a:off x="8030065" y="2271893"/>
            <a:ext cx="699041" cy="455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2BC058-834F-440D-B38C-9A7C863933C4}"/>
              </a:ext>
            </a:extLst>
          </p:cNvPr>
          <p:cNvSpPr txBox="1"/>
          <p:nvPr/>
        </p:nvSpPr>
        <p:spPr>
          <a:xfrm>
            <a:off x="6028147" y="2165269"/>
            <a:ext cx="2394661" cy="10714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[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c</a:t>
            </a:r>
            <a:r>
              <a:rPr lang="en-US" sz="32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31</a:t>
            </a:r>
            <a:r>
              <a:rPr lang="en-US" sz="32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c</a:t>
            </a:r>
            <a:r>
              <a:rPr lang="en-US" sz="32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3z</a:t>
            </a:r>
            <a:r>
              <a:rPr lang="en-US" sz="3200" b="1">
                <a:ea typeface="+mn-lt"/>
                <a:cs typeface="+mn-lt"/>
              </a:rPr>
              <a:t>]</a:t>
            </a:r>
            <a:endParaRPr lang="en-US" sz="3200" b="1" baseline="-2500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09512-3E59-4DD2-A3BC-C01DA6E6122A}"/>
              </a:ext>
            </a:extLst>
          </p:cNvPr>
          <p:cNvSpPr txBox="1"/>
          <p:nvPr/>
        </p:nvSpPr>
        <p:spPr>
          <a:xfrm>
            <a:off x="8557633" y="5528434"/>
            <a:ext cx="379747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FF0000"/>
                </a:solidFill>
                <a:ea typeface="+mn-lt"/>
                <a:cs typeface="+mn-lt"/>
              </a:rPr>
              <a:t> Y</a:t>
            </a:r>
            <a:r>
              <a:rPr lang="en-US" sz="4800" b="1" baseline="-25000">
                <a:solidFill>
                  <a:srgbClr val="FF0000"/>
                </a:solidFill>
                <a:ea typeface="+mn-lt"/>
                <a:cs typeface="+mn-lt"/>
              </a:rPr>
              <a:t>4 </a:t>
            </a:r>
            <a:r>
              <a:rPr lang="en-US" sz="4800">
                <a:solidFill>
                  <a:srgbClr val="FF0000"/>
                </a:solidFill>
                <a:ea typeface="+mn-lt"/>
                <a:cs typeface="+mn-lt"/>
              </a:rPr>
              <a:t>≈ </a:t>
            </a:r>
            <a:r>
              <a:rPr lang="en-US" sz="4800" b="1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800" b="1" baseline="-25000">
                <a:solidFill>
                  <a:srgbClr val="FF0000"/>
                </a:solidFill>
                <a:ea typeface="+mn-lt"/>
                <a:cs typeface="+mn-lt"/>
              </a:rPr>
              <a:t>4</a:t>
            </a:r>
            <a:r>
              <a:rPr lang="en-US" sz="4800" b="1">
                <a:solidFill>
                  <a:srgbClr val="FF0000"/>
                </a:solidFill>
                <a:ea typeface="+mn-lt"/>
                <a:cs typeface="+mn-lt"/>
              </a:rPr>
              <a:t>=Y</a:t>
            </a:r>
            <a:r>
              <a:rPr lang="en-US" sz="4800" b="1" baseline="-25000">
                <a:solidFill>
                  <a:srgbClr val="FF0000"/>
                </a:solidFill>
                <a:ea typeface="+mn-lt"/>
                <a:cs typeface="+mn-lt"/>
              </a:rPr>
              <a:t>4 </a:t>
            </a:r>
            <a:r>
              <a:rPr lang="en-US" sz="48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4800" b="1" baseline="-25000" dirty="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18" name="Arrow: Left-Right-Up 17">
            <a:extLst>
              <a:ext uri="{FF2B5EF4-FFF2-40B4-BE49-F238E27FC236}">
                <a16:creationId xmlns:a16="http://schemas.microsoft.com/office/drawing/2014/main" id="{E202969D-C49E-417D-8AA6-1ED5DD5AC59E}"/>
              </a:ext>
            </a:extLst>
          </p:cNvPr>
          <p:cNvSpPr/>
          <p:nvPr/>
        </p:nvSpPr>
        <p:spPr>
          <a:xfrm rot="10800000">
            <a:off x="7318840" y="3642047"/>
            <a:ext cx="4580192" cy="2077063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C550DF-930A-41F4-8CB8-A0C1959869EF}"/>
              </a:ext>
            </a:extLst>
          </p:cNvPr>
          <p:cNvSpPr txBox="1"/>
          <p:nvPr/>
        </p:nvSpPr>
        <p:spPr>
          <a:xfrm>
            <a:off x="8736054" y="5317241"/>
            <a:ext cx="319204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</a:rPr>
              <a:t>^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E25BB-F46C-4BED-91EC-DA0882773120}"/>
              </a:ext>
            </a:extLst>
          </p:cNvPr>
          <p:cNvSpPr txBox="1"/>
          <p:nvPr/>
        </p:nvSpPr>
        <p:spPr>
          <a:xfrm>
            <a:off x="8025878" y="3818017"/>
            <a:ext cx="348449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[</a:t>
            </a:r>
            <a:r>
              <a:rPr lang="en-US" sz="3200" b="1" dirty="0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3200" b="1" baseline="-25000" dirty="0">
                <a:solidFill>
                  <a:srgbClr val="00B050"/>
                </a:solidFill>
                <a:ea typeface="+mn-lt"/>
                <a:cs typeface="+mn-lt"/>
              </a:rPr>
              <a:t>31</a:t>
            </a:r>
            <a:r>
              <a:rPr lang="en-US" sz="3200" b="1" dirty="0">
                <a:solidFill>
                  <a:srgbClr val="00B050"/>
                </a:solidFill>
                <a:ea typeface="+mn-lt"/>
                <a:cs typeface="+mn-lt"/>
              </a:rPr>
              <a:t>, h</a:t>
            </a:r>
            <a:r>
              <a:rPr lang="en-US" sz="3200" b="1" baseline="-25000" dirty="0">
                <a:solidFill>
                  <a:srgbClr val="00B050"/>
                </a:solidFill>
                <a:ea typeface="+mn-lt"/>
                <a:cs typeface="+mn-lt"/>
              </a:rPr>
              <a:t>32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, …, h</a:t>
            </a:r>
            <a:r>
              <a:rPr lang="en-US" sz="3200" b="1" baseline="-25000">
                <a:solidFill>
                  <a:srgbClr val="00B050"/>
                </a:solidFill>
                <a:ea typeface="+mn-lt"/>
                <a:cs typeface="+mn-lt"/>
              </a:rPr>
              <a:t>3z</a:t>
            </a:r>
            <a:r>
              <a:rPr lang="en-US" sz="3200" b="1">
                <a:ea typeface="+mn-lt"/>
                <a:cs typeface="+mn-lt"/>
              </a:rPr>
              <a:t>]</a:t>
            </a:r>
            <a:endParaRPr lang="en-US" sz="3200" b="1" baseline="-2500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90CBDB-F1A1-4240-AEDE-7CA866E70163}"/>
              </a:ext>
            </a:extLst>
          </p:cNvPr>
          <p:cNvSpPr/>
          <p:nvPr/>
        </p:nvSpPr>
        <p:spPr>
          <a:xfrm>
            <a:off x="3501446" y="5397594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78B5AC-6188-49C3-9673-317D5DC7EC08}"/>
              </a:ext>
            </a:extLst>
          </p:cNvPr>
          <p:cNvSpPr/>
          <p:nvPr/>
        </p:nvSpPr>
        <p:spPr>
          <a:xfrm>
            <a:off x="5251137" y="5460414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9E31EF7-4ED7-48E0-9ADB-00FEFFC80838}"/>
              </a:ext>
            </a:extLst>
          </p:cNvPr>
          <p:cNvSpPr/>
          <p:nvPr/>
        </p:nvSpPr>
        <p:spPr>
          <a:xfrm rot="16200000">
            <a:off x="8684155" y="5011437"/>
            <a:ext cx="1873684" cy="334028"/>
          </a:xfrm>
          <a:prstGeom prst="rightArrow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1ECEC63-05CC-438D-908E-F60F9D5352D2}"/>
              </a:ext>
            </a:extLst>
          </p:cNvPr>
          <p:cNvSpPr/>
          <p:nvPr/>
        </p:nvSpPr>
        <p:spPr>
          <a:xfrm rot="10800000">
            <a:off x="7191470" y="3962381"/>
            <a:ext cx="2400821" cy="334028"/>
          </a:xfrm>
          <a:prstGeom prst="rightArrow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AC6BA2C-4765-40F7-884C-0B0F8A686CB7}"/>
              </a:ext>
            </a:extLst>
          </p:cNvPr>
          <p:cNvSpPr/>
          <p:nvPr/>
        </p:nvSpPr>
        <p:spPr>
          <a:xfrm rot="16200000">
            <a:off x="6257236" y="3200382"/>
            <a:ext cx="1581411" cy="302713"/>
          </a:xfrm>
          <a:prstGeom prst="rightArrow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8CF729-74BE-42E5-9B54-661F3576484C}"/>
              </a:ext>
            </a:extLst>
          </p:cNvPr>
          <p:cNvSpPr txBox="1"/>
          <p:nvPr/>
        </p:nvSpPr>
        <p:spPr>
          <a:xfrm>
            <a:off x="6726375" y="3019061"/>
            <a:ext cx="9961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>
                <a:solidFill>
                  <a:srgbClr val="FF0000"/>
                </a:solidFill>
                <a:highlight>
                  <a:srgbClr val="FFFF00"/>
                </a:highlight>
                <a:latin typeface="Cambria Math"/>
                <a:ea typeface="STXingkai"/>
                <a:cs typeface="+mn-lt"/>
              </a:rPr>
              <a:t>f</a:t>
            </a:r>
            <a:r>
              <a:rPr lang="en-US" sz="6000" b="1" i="1" dirty="0">
                <a:solidFill>
                  <a:srgbClr val="7030A0"/>
                </a:solidFill>
                <a:highlight>
                  <a:srgbClr val="FFFF00"/>
                </a:highlight>
                <a:latin typeface="Cambria Math"/>
                <a:ea typeface="STXingkai"/>
                <a:cs typeface="+mn-lt"/>
              </a:rPr>
              <a:t> </a:t>
            </a:r>
            <a:endParaRPr lang="en-US" sz="6000" dirty="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1446B3-59B9-4CD9-8D41-669B8E81DC0D}"/>
              </a:ext>
            </a:extLst>
          </p:cNvPr>
          <p:cNvSpPr txBox="1"/>
          <p:nvPr/>
        </p:nvSpPr>
        <p:spPr>
          <a:xfrm>
            <a:off x="203939" y="2823967"/>
            <a:ext cx="2743200" cy="923330"/>
          </a:xfrm>
          <a:prstGeom prst="rect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00"/>
                </a:solidFill>
              </a:rPr>
              <a:t>Scott free: can go back as</a:t>
            </a:r>
            <a:endParaRPr lang="en-US"/>
          </a:p>
          <a:p>
            <a:pPr algn="ctr"/>
            <a:r>
              <a:rPr lang="en-US">
                <a:solidFill>
                  <a:srgbClr val="FFFF00"/>
                </a:solidFill>
              </a:rPr>
              <a:t>far as you like in memory</a:t>
            </a:r>
          </a:p>
          <a:p>
            <a:pPr algn="ctr"/>
            <a:r>
              <a:rPr lang="en-US">
                <a:solidFill>
                  <a:srgbClr val="FFFF00"/>
                </a:solidFill>
              </a:rPr>
              <a:t>without vanishing gradient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501B875-94B4-4819-9834-83D83E9F4234}"/>
              </a:ext>
            </a:extLst>
          </p:cNvPr>
          <p:cNvSpPr/>
          <p:nvPr/>
        </p:nvSpPr>
        <p:spPr>
          <a:xfrm rot="10800000">
            <a:off x="202990" y="2339215"/>
            <a:ext cx="6831903" cy="287056"/>
          </a:xfrm>
          <a:prstGeom prst="rightArrow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7F19CF-0C66-411C-9FE9-7809A7F32445}"/>
              </a:ext>
            </a:extLst>
          </p:cNvPr>
          <p:cNvSpPr txBox="1"/>
          <p:nvPr/>
        </p:nvSpPr>
        <p:spPr>
          <a:xfrm>
            <a:off x="2614658" y="102875"/>
            <a:ext cx="924477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But each </a:t>
            </a:r>
            <a:r>
              <a:rPr lang="en-US" sz="6000" b="1">
                <a:solidFill>
                  <a:srgbClr val="FF0000"/>
                </a:solidFill>
                <a:latin typeface="Cambria Math"/>
                <a:ea typeface="Cambria Math"/>
              </a:rPr>
              <a:t>Y</a:t>
            </a:r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 only</a:t>
            </a:r>
            <a:endParaRPr lang="en-US">
              <a:solidFill>
                <a:srgbClr val="000000"/>
              </a:solidFill>
              <a:latin typeface="Franklin Gothic Book" panose="020B0503020102020204"/>
              <a:ea typeface="Cambria Math"/>
            </a:endParaRPr>
          </a:p>
          <a:p>
            <a:pPr algn="r"/>
            <a:r>
              <a:rPr lang="en-US" sz="6000" b="1" dirty="0">
                <a:solidFill>
                  <a:srgbClr val="00B0F0"/>
                </a:solidFill>
                <a:latin typeface="Cambria Math"/>
                <a:ea typeface="Cambria Math"/>
              </a:rPr>
              <a:t>goes through </a:t>
            </a:r>
            <a:r>
              <a:rPr lang="en-US" sz="6000" b="1" i="1">
                <a:solidFill>
                  <a:srgbClr val="FF0000"/>
                </a:solidFill>
                <a:latin typeface="Cambria Math"/>
                <a:ea typeface="Cambria Math"/>
              </a:rPr>
              <a:t>f</a:t>
            </a:r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 once</a:t>
            </a:r>
            <a:endParaRPr lang="en-US" sz="6000" b="1" dirty="0">
              <a:solidFill>
                <a:srgbClr val="00B0F0"/>
              </a:solidFill>
              <a:latin typeface="Cambria Math"/>
              <a:ea typeface="Cambria Math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8B9944-267D-4818-8AC7-3AD4F172F05C}"/>
              </a:ext>
            </a:extLst>
          </p:cNvPr>
          <p:cNvSpPr txBox="1"/>
          <p:nvPr/>
        </p:nvSpPr>
        <p:spPr>
          <a:xfrm>
            <a:off x="2614658" y="114509"/>
            <a:ext cx="924477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But each </a:t>
            </a:r>
            <a:r>
              <a:rPr lang="en-US" sz="6000" b="1">
                <a:solidFill>
                  <a:srgbClr val="FF0000"/>
                </a:solidFill>
                <a:latin typeface="Cambria Math"/>
                <a:ea typeface="Cambria Math"/>
              </a:rPr>
              <a:t>Y</a:t>
            </a:r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 only</a:t>
            </a:r>
            <a:endParaRPr lang="en-US">
              <a:solidFill>
                <a:srgbClr val="000000"/>
              </a:solidFill>
              <a:latin typeface="Franklin Gothic Book" panose="020B0503020102020204"/>
              <a:ea typeface="Cambria Math"/>
            </a:endParaRPr>
          </a:p>
          <a:p>
            <a:pPr algn="r"/>
            <a:r>
              <a:rPr lang="en-US" sz="6000" b="1" dirty="0">
                <a:solidFill>
                  <a:srgbClr val="00B0F0"/>
                </a:solidFill>
                <a:latin typeface="Cambria Math"/>
                <a:ea typeface="Cambria Math"/>
              </a:rPr>
              <a:t>goes through </a:t>
            </a:r>
            <a:r>
              <a:rPr lang="en-US" sz="6000" b="1" i="1">
                <a:solidFill>
                  <a:srgbClr val="FF0000"/>
                </a:solidFill>
                <a:latin typeface="Cambria Math"/>
                <a:ea typeface="Cambria Math"/>
              </a:rPr>
              <a:t>f</a:t>
            </a:r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 once</a:t>
            </a:r>
            <a:endParaRPr lang="en-US" sz="6000" b="1" dirty="0">
              <a:solidFill>
                <a:srgbClr val="00B0F0"/>
              </a:solidFill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114917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D21BEC-1DA2-4F3B-929F-11BAC5D5FB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LSTM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161BF74-2A41-4CDD-AF3D-1271504A0380}"/>
              </a:ext>
            </a:extLst>
          </p:cNvPr>
          <p:cNvSpPr/>
          <p:nvPr/>
        </p:nvSpPr>
        <p:spPr>
          <a:xfrm rot="16200000">
            <a:off x="4558935" y="4691512"/>
            <a:ext cx="1827774" cy="10237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5159948" y="4383287"/>
            <a:ext cx="9961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dirty="0">
                <a:latin typeface="Cambria Math"/>
                <a:ea typeface="STXingkai"/>
                <a:cs typeface="+mn-lt"/>
              </a:rPr>
              <a:t>f</a:t>
            </a:r>
            <a:endParaRPr lang="en-US" sz="6000"/>
          </a:p>
        </p:txBody>
      </p:sp>
      <p:pic>
        <p:nvPicPr>
          <p:cNvPr id="6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039826-F349-4C99-9F00-81EF5E4A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57" y="3015231"/>
            <a:ext cx="314722" cy="1642410"/>
          </a:xfrm>
          <a:prstGeom prst="rect">
            <a:avLst/>
          </a:prstGeom>
        </p:spPr>
      </p:pic>
      <p:pic>
        <p:nvPicPr>
          <p:cNvPr id="6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9BC8D2B-C03F-4903-A3FA-C1B28B55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487" y="3838682"/>
            <a:ext cx="351593" cy="610023"/>
          </a:xfrm>
          <a:prstGeom prst="rect">
            <a:avLst/>
          </a:prstGeom>
        </p:spPr>
      </p:pic>
      <p:pic>
        <p:nvPicPr>
          <p:cNvPr id="4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4701D87F-4235-4CC3-BA40-20188B79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279" y="4059515"/>
            <a:ext cx="530615" cy="2264386"/>
          </a:xfrm>
          <a:prstGeom prst="rect">
            <a:avLst/>
          </a:prstGeom>
        </p:spPr>
      </p:pic>
      <p:pic>
        <p:nvPicPr>
          <p:cNvPr id="49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A765586-9755-40B8-B761-AF1265ED7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05" y="4129159"/>
            <a:ext cx="1255744" cy="72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4377A1-E84D-4179-971D-D31181018EE6}"/>
              </a:ext>
            </a:extLst>
          </p:cNvPr>
          <p:cNvSpPr txBox="1"/>
          <p:nvPr/>
        </p:nvSpPr>
        <p:spPr>
          <a:xfrm>
            <a:off x="2896492" y="584235"/>
            <a:ext cx="84566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endParaRPr lang="en-US" sz="6000" b="1" dirty="0">
              <a:solidFill>
                <a:srgbClr val="00B0F0"/>
              </a:solidFill>
              <a:latin typeface="Cambria Math"/>
              <a:ea typeface="Cambria Math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CD901-591A-4C6A-8485-C70C6FFCBAC8}"/>
              </a:ext>
            </a:extLst>
          </p:cNvPr>
          <p:cNvSpPr txBox="1"/>
          <p:nvPr/>
        </p:nvSpPr>
        <p:spPr>
          <a:xfrm>
            <a:off x="5221422" y="5134077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=1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F80D15E-B21D-4A56-9720-00D7CBF5D857}"/>
              </a:ext>
            </a:extLst>
          </p:cNvPr>
          <p:cNvSpPr/>
          <p:nvPr/>
        </p:nvSpPr>
        <p:spPr>
          <a:xfrm>
            <a:off x="-84762" y="1928241"/>
            <a:ext cx="3638551" cy="10647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       [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c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21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c</a:t>
            </a:r>
            <a:r>
              <a:rPr lang="en-US" sz="28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2z</a:t>
            </a:r>
            <a:r>
              <a:rPr lang="en-US" sz="2800" b="1">
                <a:solidFill>
                  <a:schemeClr val="tx1"/>
                </a:solidFill>
                <a:ea typeface="+mn-lt"/>
                <a:cs typeface="+mn-lt"/>
              </a:rPr>
              <a:t>] </a:t>
            </a:r>
            <a:endParaRPr lang="en-US" sz="28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61E3904-55F5-4752-B6AC-97C3BA81D1B1}"/>
              </a:ext>
            </a:extLst>
          </p:cNvPr>
          <p:cNvSpPr/>
          <p:nvPr/>
        </p:nvSpPr>
        <p:spPr>
          <a:xfrm rot="16200000">
            <a:off x="1996401" y="3849627"/>
            <a:ext cx="3437807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993B5-D1C5-4677-BD76-2005E3BDFC73}"/>
              </a:ext>
            </a:extLst>
          </p:cNvPr>
          <p:cNvSpPr txBox="1"/>
          <p:nvPr/>
        </p:nvSpPr>
        <p:spPr>
          <a:xfrm>
            <a:off x="3253658" y="2536722"/>
            <a:ext cx="117823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D8A0C-4CA1-4A75-BB2A-4D98AC53669A}"/>
              </a:ext>
            </a:extLst>
          </p:cNvPr>
          <p:cNvSpPr txBox="1"/>
          <p:nvPr/>
        </p:nvSpPr>
        <p:spPr>
          <a:xfrm>
            <a:off x="2861202" y="1830395"/>
            <a:ext cx="17193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D5667-436B-4A02-86B7-060F8C591721}"/>
              </a:ext>
            </a:extLst>
          </p:cNvPr>
          <p:cNvSpPr txBox="1"/>
          <p:nvPr/>
        </p:nvSpPr>
        <p:spPr>
          <a:xfrm>
            <a:off x="3483733" y="3282335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=2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D32B61-5092-4DC9-81D1-F134FD9EFFAA}"/>
              </a:ext>
            </a:extLst>
          </p:cNvPr>
          <p:cNvSpPr txBox="1"/>
          <p:nvPr/>
        </p:nvSpPr>
        <p:spPr>
          <a:xfrm>
            <a:off x="5137037" y="3483521"/>
            <a:ext cx="666501" cy="120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9124AF6-E163-4137-B898-D63DDE2976D0}"/>
              </a:ext>
            </a:extLst>
          </p:cNvPr>
          <p:cNvSpPr/>
          <p:nvPr/>
        </p:nvSpPr>
        <p:spPr>
          <a:xfrm>
            <a:off x="4048885" y="1961014"/>
            <a:ext cx="1274710" cy="10401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353457F-B68B-4080-8A53-E21FB78EE640}"/>
              </a:ext>
            </a:extLst>
          </p:cNvPr>
          <p:cNvSpPr/>
          <p:nvPr/>
        </p:nvSpPr>
        <p:spPr>
          <a:xfrm>
            <a:off x="3946463" y="3616111"/>
            <a:ext cx="1385326" cy="10237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62CB40-B3BB-4D51-8D33-06A9D9738421}"/>
              </a:ext>
            </a:extLst>
          </p:cNvPr>
          <p:cNvSpPr txBox="1"/>
          <p:nvPr/>
        </p:nvSpPr>
        <p:spPr>
          <a:xfrm>
            <a:off x="4363882" y="3506188"/>
            <a:ext cx="7931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BA6912-9CDC-47EA-BB68-B2C34405E6D2}"/>
              </a:ext>
            </a:extLst>
          </p:cNvPr>
          <p:cNvSpPr/>
          <p:nvPr/>
        </p:nvSpPr>
        <p:spPr>
          <a:xfrm>
            <a:off x="3729703" y="3909961"/>
            <a:ext cx="454742" cy="438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9D6CCE-15CC-4D08-B796-7165EF6B2333}"/>
              </a:ext>
            </a:extLst>
          </p:cNvPr>
          <p:cNvSpPr txBox="1"/>
          <p:nvPr/>
        </p:nvSpPr>
        <p:spPr>
          <a:xfrm>
            <a:off x="4180842" y="3970593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latin typeface="Cambria Math"/>
                <a:ea typeface="Cambria Math"/>
              </a:rPr>
              <a:t>i</a:t>
            </a:r>
            <a:r>
              <a:rPr lang="en-US">
                <a:latin typeface="Cambria Math"/>
                <a:ea typeface="Cambria Math"/>
              </a:rPr>
              <a:t>=3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13EBA-B2FE-4715-A541-523A38C1229D}"/>
              </a:ext>
            </a:extLst>
          </p:cNvPr>
          <p:cNvSpPr/>
          <p:nvPr/>
        </p:nvSpPr>
        <p:spPr>
          <a:xfrm>
            <a:off x="3500283" y="5384797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218144D4-1D42-4C74-A5A1-C40DDCCF68EF}"/>
              </a:ext>
            </a:extLst>
          </p:cNvPr>
          <p:cNvSpPr/>
          <p:nvPr/>
        </p:nvSpPr>
        <p:spPr>
          <a:xfrm>
            <a:off x="203452" y="4288995"/>
            <a:ext cx="7351049" cy="198243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        W</a:t>
            </a:r>
            <a:r>
              <a:rPr lang="en-US" sz="2400" b="1" baseline="-25000" dirty="0">
                <a:solidFill>
                  <a:srgbClr val="00B0F0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2400" b="1" baseline="-25000" dirty="0">
                <a:solidFill>
                  <a:srgbClr val="00B050"/>
                </a:solidFill>
                <a:ea typeface="+mn-lt"/>
                <a:cs typeface="+mn-lt"/>
              </a:rPr>
              <a:t>21</a:t>
            </a:r>
            <a:r>
              <a:rPr lang="en-US" sz="2400" b="1" dirty="0">
                <a:solidFill>
                  <a:srgbClr val="00B050"/>
                </a:solidFill>
                <a:ea typeface="+mn-lt"/>
                <a:cs typeface="+mn-lt"/>
              </a:rPr>
              <a:t>, …, h</a:t>
            </a:r>
            <a:r>
              <a:rPr lang="en-US" sz="2400" b="1" baseline="-25000" dirty="0">
                <a:solidFill>
                  <a:srgbClr val="00B050"/>
                </a:solidFill>
                <a:ea typeface="+mn-lt"/>
                <a:cs typeface="+mn-lt"/>
              </a:rPr>
              <a:t>2z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] + </a:t>
            </a:r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U</a:t>
            </a:r>
            <a:r>
              <a:rPr lang="en-US" sz="2400" b="1" baseline="-25000" dirty="0">
                <a:solidFill>
                  <a:srgbClr val="00B0F0"/>
                </a:solidFill>
                <a:ea typeface="+mn-lt"/>
                <a:cs typeface="+mn-lt"/>
              </a:rPr>
              <a:t>i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[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31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, x</a:t>
            </a:r>
            <a:r>
              <a:rPr lang="en-US" sz="2400" b="1" baseline="-25000" dirty="0">
                <a:solidFill>
                  <a:srgbClr val="FF0000"/>
                </a:solidFill>
                <a:ea typeface="+mn-lt"/>
                <a:cs typeface="+mn-lt"/>
              </a:rPr>
              <a:t>32</a:t>
            </a: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, … , x</a:t>
            </a:r>
            <a:r>
              <a:rPr lang="en-US" sz="2400" b="1" baseline="-25000">
                <a:solidFill>
                  <a:srgbClr val="FF0000"/>
                </a:solidFill>
                <a:ea typeface="+mn-lt"/>
                <a:cs typeface="+mn-lt"/>
              </a:rPr>
              <a:t>3s</a:t>
            </a:r>
            <a:r>
              <a:rPr lang="en-US" sz="2400" b="1">
                <a:solidFill>
                  <a:schemeClr val="tx1"/>
                </a:solidFill>
                <a:ea typeface="+mn-lt"/>
                <a:cs typeface="+mn-lt"/>
              </a:rPr>
              <a:t>]      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795F8051-2326-4975-95E6-17B6A821B189}"/>
              </a:ext>
            </a:extLst>
          </p:cNvPr>
          <p:cNvSpPr/>
          <p:nvPr/>
        </p:nvSpPr>
        <p:spPr>
          <a:xfrm flipV="1">
            <a:off x="-143031" y="3865696"/>
            <a:ext cx="2777613" cy="2113935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0B0F11-8B26-4FCB-B96B-919B32C2EC4C}"/>
              </a:ext>
            </a:extLst>
          </p:cNvPr>
          <p:cNvSpPr txBox="1"/>
          <p:nvPr/>
        </p:nvSpPr>
        <p:spPr>
          <a:xfrm>
            <a:off x="10366" y="3822085"/>
            <a:ext cx="2481067" cy="10714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[</a:t>
            </a:r>
            <a:r>
              <a:rPr lang="en-US" sz="3200" b="1" dirty="0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3200" b="1" baseline="-25000" dirty="0">
                <a:solidFill>
                  <a:srgbClr val="00B050"/>
                </a:solidFill>
                <a:ea typeface="+mn-lt"/>
                <a:cs typeface="+mn-lt"/>
              </a:rPr>
              <a:t>21</a:t>
            </a:r>
            <a:r>
              <a:rPr lang="en-US" sz="3200" b="1" dirty="0">
                <a:solidFill>
                  <a:srgbClr val="00B050"/>
                </a:solidFill>
                <a:ea typeface="+mn-lt"/>
                <a:cs typeface="+mn-lt"/>
              </a:rPr>
              <a:t>, …, 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3200" b="1" baseline="-25000">
                <a:solidFill>
                  <a:srgbClr val="00B050"/>
                </a:solidFill>
                <a:ea typeface="+mn-lt"/>
                <a:cs typeface="+mn-lt"/>
              </a:rPr>
              <a:t>2z</a:t>
            </a:r>
            <a:r>
              <a:rPr lang="en-US" sz="3200" b="1">
                <a:ea typeface="+mn-lt"/>
                <a:cs typeface="+mn-lt"/>
              </a:rPr>
              <a:t>]</a:t>
            </a:r>
            <a:endParaRPr lang="en-US" sz="3200" b="1" baseline="-2500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EE890-A0FB-42BA-8003-43AE3F709A2C}"/>
              </a:ext>
            </a:extLst>
          </p:cNvPr>
          <p:cNvSpPr/>
          <p:nvPr/>
        </p:nvSpPr>
        <p:spPr>
          <a:xfrm>
            <a:off x="6645668" y="5812584"/>
            <a:ext cx="379123" cy="415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5CED16-DD93-4790-834C-049EA73588E7}"/>
              </a:ext>
            </a:extLst>
          </p:cNvPr>
          <p:cNvSpPr txBox="1"/>
          <p:nvPr/>
        </p:nvSpPr>
        <p:spPr>
          <a:xfrm>
            <a:off x="6588430" y="4187722"/>
            <a:ext cx="7931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Cambria Math"/>
                <a:ea typeface="Cambria Math"/>
                <a:cs typeface="arial"/>
              </a:rPr>
              <a:t> σ</a:t>
            </a:r>
            <a:endParaRPr lang="en-US" sz="6000">
              <a:latin typeface="Cambria Math"/>
              <a:ea typeface="Cambria Math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D5437C-5477-480F-BBED-0D709155A079}"/>
              </a:ext>
            </a:extLst>
          </p:cNvPr>
          <p:cNvSpPr txBox="1"/>
          <p:nvPr/>
        </p:nvSpPr>
        <p:spPr>
          <a:xfrm>
            <a:off x="6722489" y="3543383"/>
            <a:ext cx="666501" cy="120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ea typeface="+mn-lt"/>
                <a:cs typeface="+mn-lt"/>
              </a:rPr>
              <a:t>×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278EE6-377A-4C49-BF1E-C99048038CCC}"/>
              </a:ext>
            </a:extLst>
          </p:cNvPr>
          <p:cNvSpPr txBox="1"/>
          <p:nvPr/>
        </p:nvSpPr>
        <p:spPr>
          <a:xfrm>
            <a:off x="6802777" y="4961356"/>
            <a:ext cx="682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latin typeface="Cambria Math"/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=4</a:t>
            </a:r>
          </a:p>
        </p:txBody>
      </p:sp>
      <p:sp>
        <p:nvSpPr>
          <p:cNvPr id="80" name="Arrow: Left-Right-Up 79">
            <a:extLst>
              <a:ext uri="{FF2B5EF4-FFF2-40B4-BE49-F238E27FC236}">
                <a16:creationId xmlns:a16="http://schemas.microsoft.com/office/drawing/2014/main" id="{95947359-9882-499C-9E0C-124C914DBA3F}"/>
              </a:ext>
            </a:extLst>
          </p:cNvPr>
          <p:cNvSpPr/>
          <p:nvPr/>
        </p:nvSpPr>
        <p:spPr>
          <a:xfrm rot="10800000">
            <a:off x="5539525" y="1972505"/>
            <a:ext cx="3039806" cy="2089353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5BD5B9A-05DB-4A56-9C95-FE94BCEDEAFD}"/>
              </a:ext>
            </a:extLst>
          </p:cNvPr>
          <p:cNvSpPr txBox="1"/>
          <p:nvPr/>
        </p:nvSpPr>
        <p:spPr>
          <a:xfrm>
            <a:off x="6749642" y="3019061"/>
            <a:ext cx="99617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i="1" dirty="0">
                <a:latin typeface="Cambria Math"/>
                <a:ea typeface="STXingkai"/>
                <a:cs typeface="+mn-lt"/>
              </a:rPr>
              <a:t>f</a:t>
            </a:r>
            <a:endParaRPr lang="en-US" sz="48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779CED-66F4-436C-9790-6B6A11E6C9A1}"/>
              </a:ext>
            </a:extLst>
          </p:cNvPr>
          <p:cNvSpPr txBox="1"/>
          <p:nvPr/>
        </p:nvSpPr>
        <p:spPr>
          <a:xfrm>
            <a:off x="6812261" y="2586273"/>
            <a:ext cx="9961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Franklin Gothic Book"/>
                <a:ea typeface="STXingkai"/>
              </a:rPr>
              <a:t>×</a:t>
            </a:r>
            <a:endParaRPr lang="en-US">
              <a:solidFill>
                <a:srgbClr val="000000"/>
              </a:solidFill>
              <a:latin typeface="Franklin Gothic Book"/>
              <a:ea typeface="STXingkai"/>
            </a:endParaRPr>
          </a:p>
        </p:txBody>
      </p:sp>
      <p:pic>
        <p:nvPicPr>
          <p:cNvPr id="94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77EEF031-5DCB-4752-9EAF-FBDEF050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55" y="1049205"/>
            <a:ext cx="748150" cy="2167126"/>
          </a:xfrm>
          <a:prstGeom prst="rect">
            <a:avLst/>
          </a:prstGeom>
        </p:spPr>
      </p:pic>
      <p:pic>
        <p:nvPicPr>
          <p:cNvPr id="96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DB0D426-46AA-4810-81BA-0AC383F9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593" y="2755708"/>
            <a:ext cx="1031320" cy="662246"/>
          </a:xfrm>
          <a:prstGeom prst="rect">
            <a:avLst/>
          </a:prstGeom>
        </p:spPr>
      </p:pic>
      <p:pic>
        <p:nvPicPr>
          <p:cNvPr id="98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3140B551-84B6-43E8-BD01-B5E5CBE43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374" y="1678286"/>
            <a:ext cx="1949895" cy="555232"/>
          </a:xfrm>
          <a:prstGeom prst="rect">
            <a:avLst/>
          </a:prstGeom>
        </p:spPr>
      </p:pic>
      <p:pic>
        <p:nvPicPr>
          <p:cNvPr id="100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4B9ECBB-A9D5-41A9-86B4-C030B020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879" y="2040678"/>
            <a:ext cx="612909" cy="796470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6CC67046-6436-4D18-ADB8-6F30B1DB1A79}"/>
              </a:ext>
            </a:extLst>
          </p:cNvPr>
          <p:cNvSpPr/>
          <p:nvPr/>
        </p:nvSpPr>
        <p:spPr>
          <a:xfrm rot="16200000">
            <a:off x="4876432" y="2706627"/>
            <a:ext cx="1160002" cy="1031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21E5EA-497E-4756-B0E2-6E225C553A7E}"/>
              </a:ext>
            </a:extLst>
          </p:cNvPr>
          <p:cNvSpPr txBox="1"/>
          <p:nvPr/>
        </p:nvSpPr>
        <p:spPr>
          <a:xfrm>
            <a:off x="4923205" y="1910706"/>
            <a:ext cx="171937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>
                <a:solidFill>
                  <a:srgbClr val="FF0000"/>
                </a:solidFill>
                <a:ea typeface="+mn-lt"/>
                <a:cs typeface="+mn-lt"/>
              </a:rPr>
              <a:t>+</a:t>
            </a:r>
            <a:endParaRPr lang="en-US" sz="660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70E6D2-5DA2-4951-BC44-F1A2F27DDDBF}"/>
              </a:ext>
            </a:extLst>
          </p:cNvPr>
          <p:cNvSpPr txBox="1"/>
          <p:nvPr/>
        </p:nvSpPr>
        <p:spPr>
          <a:xfrm>
            <a:off x="6805536" y="2752769"/>
            <a:ext cx="5578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ambria Math"/>
                <a:ea typeface="STXingkai"/>
                <a:cs typeface="+mn-lt"/>
              </a:rPr>
              <a:t>M</a:t>
            </a:r>
            <a:endParaRPr lang="en-US" sz="3200" b="1" dirty="0">
              <a:solidFill>
                <a:srgbClr val="00B0F0"/>
              </a:solidFill>
              <a:latin typeface="Cambria Math"/>
              <a:ea typeface="STXingkai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515AB4E-C529-4C87-BE4D-AF30BCE73722}"/>
              </a:ext>
            </a:extLst>
          </p:cNvPr>
          <p:cNvSpPr/>
          <p:nvPr/>
        </p:nvSpPr>
        <p:spPr>
          <a:xfrm>
            <a:off x="8074229" y="1955855"/>
            <a:ext cx="3847955" cy="10705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endParaRPr lang="en-US" sz="2800" b="1" dirty="0">
              <a:solidFill>
                <a:srgbClr val="FF0000"/>
              </a:solidFill>
              <a:latin typeface="Cambria Math"/>
              <a:ea typeface="Cambria Math"/>
              <a:cs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DA169B5-F742-4B0B-B937-75677B4ED792}"/>
              </a:ext>
            </a:extLst>
          </p:cNvPr>
          <p:cNvSpPr/>
          <p:nvPr/>
        </p:nvSpPr>
        <p:spPr>
          <a:xfrm>
            <a:off x="8030065" y="2271893"/>
            <a:ext cx="699041" cy="455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2BC058-834F-440D-B38C-9A7C863933C4}"/>
              </a:ext>
            </a:extLst>
          </p:cNvPr>
          <p:cNvSpPr txBox="1"/>
          <p:nvPr/>
        </p:nvSpPr>
        <p:spPr>
          <a:xfrm>
            <a:off x="6028147" y="2165269"/>
            <a:ext cx="2394661" cy="10714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[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c</a:t>
            </a:r>
            <a:r>
              <a:rPr lang="en-US" sz="32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31</a:t>
            </a:r>
            <a:r>
              <a:rPr lang="en-US" sz="32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c</a:t>
            </a:r>
            <a:r>
              <a:rPr lang="en-US" sz="32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3z</a:t>
            </a:r>
            <a:r>
              <a:rPr lang="en-US" sz="3200" b="1">
                <a:ea typeface="+mn-lt"/>
                <a:cs typeface="+mn-lt"/>
              </a:rPr>
              <a:t>]</a:t>
            </a:r>
            <a:endParaRPr lang="en-US" sz="3200" b="1" baseline="-2500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09512-3E59-4DD2-A3BC-C01DA6E6122A}"/>
              </a:ext>
            </a:extLst>
          </p:cNvPr>
          <p:cNvSpPr txBox="1"/>
          <p:nvPr/>
        </p:nvSpPr>
        <p:spPr>
          <a:xfrm>
            <a:off x="8557633" y="5528434"/>
            <a:ext cx="379747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FF0000"/>
                </a:solidFill>
                <a:ea typeface="+mn-lt"/>
                <a:cs typeface="+mn-lt"/>
              </a:rPr>
              <a:t> Y</a:t>
            </a:r>
            <a:r>
              <a:rPr lang="en-US" sz="4800" b="1" baseline="-25000">
                <a:solidFill>
                  <a:srgbClr val="FF0000"/>
                </a:solidFill>
                <a:ea typeface="+mn-lt"/>
                <a:cs typeface="+mn-lt"/>
              </a:rPr>
              <a:t>4 </a:t>
            </a:r>
            <a:r>
              <a:rPr lang="en-US" sz="4800">
                <a:solidFill>
                  <a:srgbClr val="FF0000"/>
                </a:solidFill>
                <a:ea typeface="+mn-lt"/>
                <a:cs typeface="+mn-lt"/>
              </a:rPr>
              <a:t>≈ </a:t>
            </a:r>
            <a:r>
              <a:rPr lang="en-US" sz="4800" b="1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800" b="1" baseline="-25000">
                <a:solidFill>
                  <a:srgbClr val="FF0000"/>
                </a:solidFill>
                <a:ea typeface="+mn-lt"/>
                <a:cs typeface="+mn-lt"/>
              </a:rPr>
              <a:t>4</a:t>
            </a:r>
            <a:r>
              <a:rPr lang="en-US" sz="4800" b="1">
                <a:solidFill>
                  <a:srgbClr val="FF0000"/>
                </a:solidFill>
                <a:ea typeface="+mn-lt"/>
                <a:cs typeface="+mn-lt"/>
              </a:rPr>
              <a:t>=Y</a:t>
            </a:r>
            <a:r>
              <a:rPr lang="en-US" sz="4800" b="1" baseline="-25000">
                <a:solidFill>
                  <a:srgbClr val="FF0000"/>
                </a:solidFill>
                <a:ea typeface="+mn-lt"/>
                <a:cs typeface="+mn-lt"/>
              </a:rPr>
              <a:t>4 </a:t>
            </a:r>
            <a:r>
              <a:rPr lang="en-US" sz="48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4800" b="1" baseline="-25000" dirty="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18" name="Arrow: Left-Right-Up 17">
            <a:extLst>
              <a:ext uri="{FF2B5EF4-FFF2-40B4-BE49-F238E27FC236}">
                <a16:creationId xmlns:a16="http://schemas.microsoft.com/office/drawing/2014/main" id="{E202969D-C49E-417D-8AA6-1ED5DD5AC59E}"/>
              </a:ext>
            </a:extLst>
          </p:cNvPr>
          <p:cNvSpPr/>
          <p:nvPr/>
        </p:nvSpPr>
        <p:spPr>
          <a:xfrm rot="10800000">
            <a:off x="7318840" y="3642047"/>
            <a:ext cx="4580192" cy="2077063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C550DF-930A-41F4-8CB8-A0C1959869EF}"/>
              </a:ext>
            </a:extLst>
          </p:cNvPr>
          <p:cNvSpPr txBox="1"/>
          <p:nvPr/>
        </p:nvSpPr>
        <p:spPr>
          <a:xfrm>
            <a:off x="8736054" y="5317241"/>
            <a:ext cx="319204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</a:rPr>
              <a:t>^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E25BB-F46C-4BED-91EC-DA0882773120}"/>
              </a:ext>
            </a:extLst>
          </p:cNvPr>
          <p:cNvSpPr txBox="1"/>
          <p:nvPr/>
        </p:nvSpPr>
        <p:spPr>
          <a:xfrm>
            <a:off x="8025878" y="3818017"/>
            <a:ext cx="348449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[</a:t>
            </a:r>
            <a:r>
              <a:rPr lang="en-US" sz="3200" b="1" dirty="0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3200" b="1" baseline="-25000" dirty="0">
                <a:solidFill>
                  <a:srgbClr val="00B050"/>
                </a:solidFill>
                <a:ea typeface="+mn-lt"/>
                <a:cs typeface="+mn-lt"/>
              </a:rPr>
              <a:t>31</a:t>
            </a:r>
            <a:r>
              <a:rPr lang="en-US" sz="3200" b="1" dirty="0">
                <a:solidFill>
                  <a:srgbClr val="00B050"/>
                </a:solidFill>
                <a:ea typeface="+mn-lt"/>
                <a:cs typeface="+mn-lt"/>
              </a:rPr>
              <a:t>, h</a:t>
            </a:r>
            <a:r>
              <a:rPr lang="en-US" sz="3200" b="1" baseline="-25000" dirty="0">
                <a:solidFill>
                  <a:srgbClr val="00B050"/>
                </a:solidFill>
                <a:ea typeface="+mn-lt"/>
                <a:cs typeface="+mn-lt"/>
              </a:rPr>
              <a:t>32</a:t>
            </a:r>
            <a:r>
              <a:rPr lang="en-US" sz="3200" b="1">
                <a:solidFill>
                  <a:srgbClr val="00B050"/>
                </a:solidFill>
                <a:ea typeface="+mn-lt"/>
                <a:cs typeface="+mn-lt"/>
              </a:rPr>
              <a:t>, …, h</a:t>
            </a:r>
            <a:r>
              <a:rPr lang="en-US" sz="3200" b="1" baseline="-25000">
                <a:solidFill>
                  <a:srgbClr val="00B050"/>
                </a:solidFill>
                <a:ea typeface="+mn-lt"/>
                <a:cs typeface="+mn-lt"/>
              </a:rPr>
              <a:t>3z</a:t>
            </a:r>
            <a:r>
              <a:rPr lang="en-US" sz="3200" b="1">
                <a:ea typeface="+mn-lt"/>
                <a:cs typeface="+mn-lt"/>
              </a:rPr>
              <a:t>]</a:t>
            </a:r>
            <a:endParaRPr lang="en-US" sz="3200" b="1" baseline="-25000">
              <a:solidFill>
                <a:srgbClr val="000000"/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90CBDB-F1A1-4240-AEDE-7CA866E70163}"/>
              </a:ext>
            </a:extLst>
          </p:cNvPr>
          <p:cNvSpPr/>
          <p:nvPr/>
        </p:nvSpPr>
        <p:spPr>
          <a:xfrm>
            <a:off x="3501446" y="5397594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78B5AC-6188-49C3-9673-317D5DC7EC08}"/>
              </a:ext>
            </a:extLst>
          </p:cNvPr>
          <p:cNvSpPr/>
          <p:nvPr/>
        </p:nvSpPr>
        <p:spPr>
          <a:xfrm>
            <a:off x="5251137" y="5460414"/>
            <a:ext cx="442453" cy="43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9E31EF7-4ED7-48E0-9ADB-00FEFFC80838}"/>
              </a:ext>
            </a:extLst>
          </p:cNvPr>
          <p:cNvSpPr/>
          <p:nvPr/>
        </p:nvSpPr>
        <p:spPr>
          <a:xfrm rot="16200000">
            <a:off x="8684155" y="5011437"/>
            <a:ext cx="1873684" cy="334028"/>
          </a:xfrm>
          <a:prstGeom prst="rightArrow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1ECEC63-05CC-438D-908E-F60F9D5352D2}"/>
              </a:ext>
            </a:extLst>
          </p:cNvPr>
          <p:cNvSpPr/>
          <p:nvPr/>
        </p:nvSpPr>
        <p:spPr>
          <a:xfrm rot="10800000">
            <a:off x="7191470" y="3962381"/>
            <a:ext cx="2400821" cy="334028"/>
          </a:xfrm>
          <a:prstGeom prst="rightArrow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AC6BA2C-4765-40F7-884C-0B0F8A686CB7}"/>
              </a:ext>
            </a:extLst>
          </p:cNvPr>
          <p:cNvSpPr/>
          <p:nvPr/>
        </p:nvSpPr>
        <p:spPr>
          <a:xfrm rot="16200000">
            <a:off x="6257236" y="3200382"/>
            <a:ext cx="1581411" cy="302713"/>
          </a:xfrm>
          <a:prstGeom prst="rightArrow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8CF729-74BE-42E5-9B54-661F3576484C}"/>
              </a:ext>
            </a:extLst>
          </p:cNvPr>
          <p:cNvSpPr txBox="1"/>
          <p:nvPr/>
        </p:nvSpPr>
        <p:spPr>
          <a:xfrm>
            <a:off x="6726375" y="3019061"/>
            <a:ext cx="9961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>
                <a:solidFill>
                  <a:srgbClr val="FF0000"/>
                </a:solidFill>
                <a:highlight>
                  <a:srgbClr val="FFFF00"/>
                </a:highlight>
                <a:latin typeface="Cambria Math"/>
                <a:ea typeface="STXingkai"/>
                <a:cs typeface="+mn-lt"/>
              </a:rPr>
              <a:t>f</a:t>
            </a:r>
            <a:r>
              <a:rPr lang="en-US" sz="6000" b="1" i="1" dirty="0">
                <a:solidFill>
                  <a:srgbClr val="7030A0"/>
                </a:solidFill>
                <a:highlight>
                  <a:srgbClr val="FFFF00"/>
                </a:highlight>
                <a:latin typeface="Cambria Math"/>
                <a:ea typeface="STXingkai"/>
                <a:cs typeface="+mn-lt"/>
              </a:rPr>
              <a:t> </a:t>
            </a:r>
            <a:endParaRPr lang="en-US" sz="6000" dirty="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1446B3-59B9-4CD9-8D41-669B8E81DC0D}"/>
              </a:ext>
            </a:extLst>
          </p:cNvPr>
          <p:cNvSpPr txBox="1"/>
          <p:nvPr/>
        </p:nvSpPr>
        <p:spPr>
          <a:xfrm>
            <a:off x="203939" y="2823967"/>
            <a:ext cx="2743200" cy="923330"/>
          </a:xfrm>
          <a:prstGeom prst="rect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00"/>
                </a:solidFill>
              </a:rPr>
              <a:t>Scott free: can go back as</a:t>
            </a:r>
            <a:endParaRPr lang="en-US"/>
          </a:p>
          <a:p>
            <a:pPr algn="ctr"/>
            <a:r>
              <a:rPr lang="en-US">
                <a:solidFill>
                  <a:srgbClr val="FFFF00"/>
                </a:solidFill>
              </a:rPr>
              <a:t>far as you like in memory</a:t>
            </a:r>
          </a:p>
          <a:p>
            <a:pPr algn="ctr"/>
            <a:r>
              <a:rPr lang="en-US">
                <a:solidFill>
                  <a:srgbClr val="FFFF00"/>
                </a:solidFill>
              </a:rPr>
              <a:t>without vanishing gradient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501B875-94B4-4819-9834-83D83E9F4234}"/>
              </a:ext>
            </a:extLst>
          </p:cNvPr>
          <p:cNvSpPr/>
          <p:nvPr/>
        </p:nvSpPr>
        <p:spPr>
          <a:xfrm rot="10800000">
            <a:off x="202990" y="2339215"/>
            <a:ext cx="6831903" cy="287056"/>
          </a:xfrm>
          <a:prstGeom prst="rightArrow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7F19CF-0C66-411C-9FE9-7809A7F32445}"/>
              </a:ext>
            </a:extLst>
          </p:cNvPr>
          <p:cNvSpPr txBox="1"/>
          <p:nvPr/>
        </p:nvSpPr>
        <p:spPr>
          <a:xfrm>
            <a:off x="2614658" y="102875"/>
            <a:ext cx="924477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But each </a:t>
            </a:r>
            <a:r>
              <a:rPr lang="en-US" sz="6000" b="1">
                <a:solidFill>
                  <a:srgbClr val="FF0000"/>
                </a:solidFill>
                <a:latin typeface="Cambria Math"/>
                <a:ea typeface="Cambria Math"/>
              </a:rPr>
              <a:t>Y</a:t>
            </a:r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 only</a:t>
            </a:r>
            <a:endParaRPr lang="en-US">
              <a:solidFill>
                <a:srgbClr val="000000"/>
              </a:solidFill>
              <a:latin typeface="Franklin Gothic Book" panose="020B0503020102020204"/>
              <a:ea typeface="Cambria Math"/>
            </a:endParaRPr>
          </a:p>
          <a:p>
            <a:pPr algn="r"/>
            <a:r>
              <a:rPr lang="en-US" sz="6000" b="1" dirty="0">
                <a:solidFill>
                  <a:srgbClr val="00B0F0"/>
                </a:solidFill>
                <a:latin typeface="Cambria Math"/>
                <a:ea typeface="Cambria Math"/>
              </a:rPr>
              <a:t>goes through </a:t>
            </a:r>
            <a:r>
              <a:rPr lang="en-US" sz="6000" b="1" i="1">
                <a:solidFill>
                  <a:srgbClr val="FF0000"/>
                </a:solidFill>
                <a:latin typeface="Cambria Math"/>
                <a:ea typeface="Cambria Math"/>
              </a:rPr>
              <a:t>f</a:t>
            </a:r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 once</a:t>
            </a:r>
            <a:endParaRPr lang="en-US" sz="6000" b="1" dirty="0">
              <a:solidFill>
                <a:srgbClr val="00B0F0"/>
              </a:solidFill>
              <a:latin typeface="Cambria Math"/>
              <a:ea typeface="Cambria Math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8B9944-267D-4818-8AC7-3AD4F172F05C}"/>
              </a:ext>
            </a:extLst>
          </p:cNvPr>
          <p:cNvSpPr txBox="1"/>
          <p:nvPr/>
        </p:nvSpPr>
        <p:spPr>
          <a:xfrm>
            <a:off x="2614658" y="114509"/>
            <a:ext cx="924477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But each </a:t>
            </a:r>
            <a:r>
              <a:rPr lang="en-US" sz="6000" b="1">
                <a:solidFill>
                  <a:srgbClr val="FF0000"/>
                </a:solidFill>
                <a:latin typeface="Cambria Math"/>
                <a:ea typeface="Cambria Math"/>
              </a:rPr>
              <a:t>Y</a:t>
            </a:r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 only</a:t>
            </a:r>
            <a:endParaRPr lang="en-US">
              <a:solidFill>
                <a:srgbClr val="000000"/>
              </a:solidFill>
              <a:latin typeface="Franklin Gothic Book" panose="020B0503020102020204"/>
              <a:ea typeface="Cambria Math"/>
            </a:endParaRPr>
          </a:p>
          <a:p>
            <a:pPr algn="r"/>
            <a:r>
              <a:rPr lang="en-US" sz="6000" b="1" dirty="0">
                <a:solidFill>
                  <a:srgbClr val="00B0F0"/>
                </a:solidFill>
                <a:latin typeface="Cambria Math"/>
                <a:ea typeface="Cambria Math"/>
              </a:rPr>
              <a:t>goes through </a:t>
            </a:r>
            <a:r>
              <a:rPr lang="en-US" sz="6000" b="1" i="1">
                <a:solidFill>
                  <a:srgbClr val="FF0000"/>
                </a:solidFill>
                <a:latin typeface="Cambria Math"/>
                <a:ea typeface="Cambria Math"/>
              </a:rPr>
              <a:t>f</a:t>
            </a:r>
            <a:r>
              <a:rPr lang="en-US" sz="6000" b="1">
                <a:solidFill>
                  <a:srgbClr val="00B0F0"/>
                </a:solidFill>
                <a:latin typeface="Cambria Math"/>
                <a:ea typeface="Cambria Math"/>
              </a:rPr>
              <a:t> once</a:t>
            </a:r>
            <a:endParaRPr lang="en-US" sz="6000" b="1" dirty="0">
              <a:solidFill>
                <a:srgbClr val="00B0F0"/>
              </a:solidFill>
              <a:latin typeface="Cambria Math"/>
              <a:ea typeface="Cambria Math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34E2FAC-CF84-4AF5-863D-85FF45AA6F97}"/>
              </a:ext>
            </a:extLst>
          </p:cNvPr>
          <p:cNvSpPr/>
          <p:nvPr/>
        </p:nvSpPr>
        <p:spPr>
          <a:xfrm rot="10800000">
            <a:off x="9863688" y="2313120"/>
            <a:ext cx="2400821" cy="334028"/>
          </a:xfrm>
          <a:prstGeom prst="rightArrow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590DB8-D10F-404B-A71F-A5FC3EDE2DE6}"/>
              </a:ext>
            </a:extLst>
          </p:cNvPr>
          <p:cNvSpPr txBox="1"/>
          <p:nvPr/>
        </p:nvSpPr>
        <p:spPr>
          <a:xfrm>
            <a:off x="8559842" y="2855281"/>
            <a:ext cx="2743200" cy="923330"/>
          </a:xfrm>
          <a:prstGeom prst="rect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Scott free: here it comes back from the previous </a:t>
            </a:r>
            <a:r>
              <a:rPr lang="en-US">
                <a:solidFill>
                  <a:srgbClr val="FFFF00"/>
                </a:solidFill>
              </a:rPr>
              <a:t>ones without vanishing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088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D94F-976B-44D7-9912-EA041598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GRU?</a:t>
            </a:r>
          </a:p>
        </p:txBody>
      </p:sp>
    </p:spTree>
    <p:extLst>
      <p:ext uri="{BB962C8B-B14F-4D97-AF65-F5344CB8AC3E}">
        <p14:creationId xmlns:p14="http://schemas.microsoft.com/office/powerpoint/2010/main" val="51449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6DB4F722-B1D3-4866-A5D1-3E290A143F13}"/>
              </a:ext>
            </a:extLst>
          </p:cNvPr>
          <p:cNvSpPr/>
          <p:nvPr/>
        </p:nvSpPr>
        <p:spPr>
          <a:xfrm>
            <a:off x="838454" y="3342640"/>
            <a:ext cx="6584950" cy="303530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1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 = [</a:t>
            </a:r>
            <a:r>
              <a:rPr lang="en-US" sz="4000" b="1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000" b="1" baseline="-25000">
                <a:solidFill>
                  <a:srgbClr val="FF0000"/>
                </a:solidFill>
                <a:ea typeface="+mn-lt"/>
                <a:cs typeface="+mn-lt"/>
              </a:rPr>
              <a:t>11</a:t>
            </a:r>
            <a:r>
              <a:rPr lang="en-US" sz="4000" b="1">
                <a:solidFill>
                  <a:srgbClr val="FF0000"/>
                </a:solidFill>
                <a:ea typeface="+mn-lt"/>
                <a:cs typeface="+mn-lt"/>
              </a:rPr>
              <a:t>, x</a:t>
            </a:r>
            <a:r>
              <a:rPr lang="en-US" sz="4000" b="1" baseline="-25000">
                <a:solidFill>
                  <a:srgbClr val="FF0000"/>
                </a:solidFill>
                <a:ea typeface="+mn-lt"/>
                <a:cs typeface="+mn-lt"/>
              </a:rPr>
              <a:t>12</a:t>
            </a:r>
            <a:r>
              <a:rPr lang="en-US" sz="4000" b="1">
                <a:solidFill>
                  <a:srgbClr val="FF0000"/>
                </a:solidFill>
                <a:ea typeface="+mn-lt"/>
                <a:cs typeface="+mn-lt"/>
              </a:rPr>
              <a:t>, … , 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1s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]     </a:t>
            </a:r>
            <a:r>
              <a:rPr lang="en-US" sz="7200" dirty="0">
                <a:solidFill>
                  <a:schemeClr val="tx1"/>
                </a:solidFill>
                <a:ea typeface="+mn-lt"/>
                <a:cs typeface="+mn-lt"/>
              </a:rPr>
              <a:t>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6517D-670D-4980-BCFD-FEBAF38DEB2C}"/>
              </a:ext>
            </a:extLst>
          </p:cNvPr>
          <p:cNvSpPr txBox="1"/>
          <p:nvPr/>
        </p:nvSpPr>
        <p:spPr>
          <a:xfrm>
            <a:off x="6281191" y="3679824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</a:p>
          <a:p>
            <a:endParaRPr lang="en-US" sz="7200" b="1" dirty="0">
              <a:latin typeface="Cambria Math"/>
              <a:ea typeface="STXingkai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229F33A-5A40-4691-941E-8D2C6AEE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134" y="983293"/>
            <a:ext cx="3160734" cy="1465024"/>
          </a:xfrm>
        </p:spPr>
        <p:txBody>
          <a:bodyPr>
            <a:noAutofit/>
          </a:bodyPr>
          <a:lstStyle/>
          <a:p>
            <a:r>
              <a:rPr lang="en-US" sz="7200" dirty="0"/>
              <a:t>RNN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E31566-18EF-4614-AC02-0B6A071658CA}"/>
              </a:ext>
            </a:extLst>
          </p:cNvPr>
          <p:cNvSpPr txBox="1"/>
          <p:nvPr/>
        </p:nvSpPr>
        <p:spPr>
          <a:xfrm>
            <a:off x="8914485" y="5370837"/>
            <a:ext cx="27432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  <a:r>
              <a:rPr lang="en-US" sz="6000" b="1">
                <a:solidFill>
                  <a:srgbClr val="FF0000"/>
                </a:solidFill>
                <a:latin typeface="Franklin Gothic Book"/>
                <a:ea typeface="STXingkai"/>
              </a:rPr>
              <a:t>x</a:t>
            </a:r>
            <a:r>
              <a:rPr lang="en-US" sz="6000" b="1" baseline="-25000">
                <a:solidFill>
                  <a:srgbClr val="FF0000"/>
                </a:solidFill>
                <a:latin typeface="Cambria Math"/>
                <a:ea typeface="STXingkai"/>
              </a:rPr>
              <a:t>1</a:t>
            </a:r>
            <a:endParaRPr lang="en-US" sz="6000" b="1" baseline="-25000" dirty="0">
              <a:solidFill>
                <a:srgbClr val="FF0000"/>
              </a:solidFill>
              <a:latin typeface="Cambria Math"/>
              <a:ea typeface="STXingkai"/>
            </a:endParaRPr>
          </a:p>
          <a:p>
            <a:endParaRPr lang="en-US" sz="6000" b="1" dirty="0">
              <a:latin typeface="Cambria Math"/>
              <a:ea typeface="STXingkai"/>
            </a:endParaRPr>
          </a:p>
        </p:txBody>
      </p:sp>
    </p:spTree>
    <p:extLst>
      <p:ext uri="{BB962C8B-B14F-4D97-AF65-F5344CB8AC3E}">
        <p14:creationId xmlns:p14="http://schemas.microsoft.com/office/powerpoint/2010/main" val="16116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83DC4-E1BF-4631-B628-E7B13D5B9CD9}"/>
              </a:ext>
            </a:extLst>
          </p:cNvPr>
          <p:cNvSpPr txBox="1"/>
          <p:nvPr/>
        </p:nvSpPr>
        <p:spPr>
          <a:xfrm>
            <a:off x="6405367" y="2306224"/>
            <a:ext cx="31920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i="1" dirty="0">
                <a:solidFill>
                  <a:srgbClr val="000000"/>
                </a:solidFill>
                <a:latin typeface="Cambria Math"/>
                <a:ea typeface="STXingkai"/>
              </a:rPr>
              <a:t>f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96E38CA-E2F0-4C8F-9197-1EEEB1785817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RNN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B4C8A3-35DB-4217-8246-3B1285F44E4A}"/>
              </a:ext>
            </a:extLst>
          </p:cNvPr>
          <p:cNvSpPr txBox="1"/>
          <p:nvPr/>
        </p:nvSpPr>
        <p:spPr>
          <a:xfrm>
            <a:off x="7301759" y="5402152"/>
            <a:ext cx="486740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latin typeface="Cambria Math"/>
                <a:ea typeface="+mn-lt"/>
                <a:cs typeface="+mn-lt"/>
              </a:rPr>
              <a:t>f(</a:t>
            </a:r>
            <a:r>
              <a:rPr lang="en-US" sz="4800" b="1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  <a:r>
              <a:rPr lang="en-US" sz="4800" b="1">
                <a:solidFill>
                  <a:srgbClr val="FF0000"/>
                </a:solidFill>
                <a:latin typeface="Franklin Gothic Book"/>
                <a:ea typeface="STXingkai"/>
              </a:rPr>
              <a:t>x</a:t>
            </a:r>
            <a:r>
              <a:rPr lang="en-US" sz="4800" b="1" baseline="-25000">
                <a:solidFill>
                  <a:srgbClr val="FF0000"/>
                </a:solidFill>
                <a:latin typeface="Cambria Math"/>
                <a:ea typeface="STXingkai"/>
              </a:rPr>
              <a:t>1</a:t>
            </a:r>
            <a:r>
              <a:rPr lang="en-US" sz="4800" b="1">
                <a:latin typeface="Cambria Math"/>
                <a:ea typeface="STXingkai"/>
              </a:rPr>
              <a:t>+</a:t>
            </a:r>
            <a:r>
              <a:rPr lang="en-US" sz="4800" b="1">
                <a:solidFill>
                  <a:srgbClr val="00B0F0"/>
                </a:solidFill>
                <a:latin typeface="Cambria Math"/>
                <a:ea typeface="STXingkai"/>
              </a:rPr>
              <a:t>W</a:t>
            </a:r>
            <a:r>
              <a:rPr lang="en-US" sz="4800" b="1">
                <a:solidFill>
                  <a:srgbClr val="00B050"/>
                </a:solidFill>
                <a:latin typeface="Franklin Gothic Book"/>
                <a:ea typeface="STXingkai"/>
              </a:rPr>
              <a:t>h</a:t>
            </a:r>
            <a:r>
              <a:rPr lang="en-US" sz="4800" b="1" baseline="-25000">
                <a:solidFill>
                  <a:srgbClr val="00B050"/>
                </a:solidFill>
                <a:latin typeface="Cambria Math"/>
                <a:ea typeface="STXingkai"/>
              </a:rPr>
              <a:t>0</a:t>
            </a:r>
            <a:r>
              <a:rPr lang="en-US" sz="4800" b="1">
                <a:solidFill>
                  <a:srgbClr val="000000"/>
                </a:solidFill>
                <a:latin typeface="Cambria Math"/>
                <a:ea typeface="STXingkai"/>
              </a:rPr>
              <a:t>)</a:t>
            </a:r>
            <a:endParaRPr lang="en-US" sz="4800" b="1" baseline="-25000">
              <a:solidFill>
                <a:schemeClr val="accent2">
                  <a:lumMod val="75000"/>
                </a:schemeClr>
              </a:solidFill>
              <a:latin typeface="Cambria Math"/>
              <a:ea typeface="Cambria Math"/>
            </a:endParaRPr>
          </a:p>
          <a:p>
            <a:endParaRPr lang="en-US" sz="6000" b="1" dirty="0">
              <a:latin typeface="Cambria Math"/>
              <a:ea typeface="STXingkai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7F13048-2360-4D1B-817E-0FF9087C1E9A}"/>
              </a:ext>
            </a:extLst>
          </p:cNvPr>
          <p:cNvSpPr/>
          <p:nvPr/>
        </p:nvSpPr>
        <p:spPr>
          <a:xfrm>
            <a:off x="-105246" y="2399370"/>
            <a:ext cx="6305550" cy="14416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rgbClr val="00B050"/>
                </a:solidFill>
                <a:ea typeface="+mn-lt"/>
                <a:cs typeface="+mn-lt"/>
              </a:rPr>
              <a:t>0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 = [</a:t>
            </a:r>
            <a:r>
              <a:rPr lang="en-US" sz="4000" b="1">
                <a:solidFill>
                  <a:srgbClr val="00B050"/>
                </a:solidFill>
                <a:ea typeface="+mn-lt"/>
                <a:cs typeface="+mn-lt"/>
              </a:rPr>
              <a:t>0, 0, …, 0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  </a:t>
            </a:r>
            <a:r>
              <a:rPr lang="en-US" sz="4000" b="1" dirty="0">
                <a:solidFill>
                  <a:schemeClr val="tx1"/>
                </a:solidFill>
                <a:latin typeface="Franklin Gothic Book"/>
                <a:ea typeface="+mn-lt"/>
                <a:cs typeface="+mn-lt"/>
              </a:rPr>
              <a:t>     </a:t>
            </a:r>
            <a:r>
              <a:rPr lang="en-US" sz="4800" dirty="0">
                <a:solidFill>
                  <a:schemeClr val="tx1"/>
                </a:solidFill>
                <a:latin typeface="Cambria Math"/>
                <a:ea typeface="+mn-lt"/>
                <a:cs typeface="+mn-lt"/>
              </a:rPr>
              <a:t>× </a:t>
            </a:r>
            <a:r>
              <a:rPr lang="en-US" sz="4800" b="1" dirty="0">
                <a:solidFill>
                  <a:srgbClr val="00B0F0"/>
                </a:solidFill>
                <a:latin typeface="Cambria Math"/>
                <a:ea typeface="+mn-lt"/>
                <a:cs typeface="+mn-lt"/>
              </a:rPr>
              <a:t>W</a:t>
            </a:r>
            <a:endParaRPr lang="en-US" sz="4800">
              <a:solidFill>
                <a:srgbClr val="00B0F0"/>
              </a:solidFill>
              <a:latin typeface="Cambria Math"/>
              <a:ea typeface="+mn-lt"/>
              <a:cs typeface="+mn-lt"/>
            </a:endParaRP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787D8E31-161E-41B0-ADB5-B91353527066}"/>
              </a:ext>
            </a:extLst>
          </p:cNvPr>
          <p:cNvSpPr/>
          <p:nvPr/>
        </p:nvSpPr>
        <p:spPr>
          <a:xfrm>
            <a:off x="838454" y="3342640"/>
            <a:ext cx="6584950" cy="303530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1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 = [</a:t>
            </a:r>
            <a:r>
              <a:rPr lang="en-US" sz="4000" b="1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000" b="1" baseline="-25000">
                <a:solidFill>
                  <a:srgbClr val="FF0000"/>
                </a:solidFill>
                <a:ea typeface="+mn-lt"/>
                <a:cs typeface="+mn-lt"/>
              </a:rPr>
              <a:t>11</a:t>
            </a:r>
            <a:r>
              <a:rPr lang="en-US" sz="4000" b="1">
                <a:solidFill>
                  <a:srgbClr val="FF0000"/>
                </a:solidFill>
                <a:ea typeface="+mn-lt"/>
                <a:cs typeface="+mn-lt"/>
              </a:rPr>
              <a:t>, x</a:t>
            </a:r>
            <a:r>
              <a:rPr lang="en-US" sz="4000" b="1" baseline="-25000">
                <a:solidFill>
                  <a:srgbClr val="FF0000"/>
                </a:solidFill>
                <a:ea typeface="+mn-lt"/>
                <a:cs typeface="+mn-lt"/>
              </a:rPr>
              <a:t>12</a:t>
            </a:r>
            <a:r>
              <a:rPr lang="en-US" sz="4000" b="1">
                <a:solidFill>
                  <a:srgbClr val="FF0000"/>
                </a:solidFill>
                <a:ea typeface="+mn-lt"/>
                <a:cs typeface="+mn-lt"/>
              </a:rPr>
              <a:t>, … , 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1s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]     </a:t>
            </a:r>
            <a:r>
              <a:rPr lang="en-US" sz="7200" dirty="0">
                <a:solidFill>
                  <a:schemeClr val="tx1"/>
                </a:solidFill>
                <a:ea typeface="+mn-lt"/>
                <a:cs typeface="+mn-lt"/>
              </a:rPr>
              <a:t>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6517D-670D-4980-BCFD-FEBAF38DEB2C}"/>
              </a:ext>
            </a:extLst>
          </p:cNvPr>
          <p:cNvSpPr txBox="1"/>
          <p:nvPr/>
        </p:nvSpPr>
        <p:spPr>
          <a:xfrm>
            <a:off x="6281191" y="3679824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</a:p>
          <a:p>
            <a:endParaRPr lang="en-US" sz="7200" b="1" dirty="0">
              <a:latin typeface="Cambria Math"/>
              <a:ea typeface="STXingkai"/>
            </a:endParaRPr>
          </a:p>
        </p:txBody>
      </p:sp>
    </p:spTree>
    <p:extLst>
      <p:ext uri="{BB962C8B-B14F-4D97-AF65-F5344CB8AC3E}">
        <p14:creationId xmlns:p14="http://schemas.microsoft.com/office/powerpoint/2010/main" val="293397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rrow: Left-Right-Up 8">
            <a:extLst>
              <a:ext uri="{FF2B5EF4-FFF2-40B4-BE49-F238E27FC236}">
                <a16:creationId xmlns:a16="http://schemas.microsoft.com/office/drawing/2014/main" id="{6ED40AAF-A1B6-444B-9D94-8BBB1E768EE4}"/>
              </a:ext>
            </a:extLst>
          </p:cNvPr>
          <p:cNvSpPr/>
          <p:nvPr/>
        </p:nvSpPr>
        <p:spPr>
          <a:xfrm>
            <a:off x="6559422" y="959104"/>
            <a:ext cx="5067995" cy="2882900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   [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11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1z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</a:t>
            </a:r>
            <a:endParaRPr lang="en-US" sz="400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1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12B9587-C4B3-4252-B789-6A428153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26" y="3208619"/>
            <a:ext cx="303495" cy="440759"/>
          </a:xfrm>
          <a:prstGeom prst="rect">
            <a:avLst/>
          </a:prstGeom>
        </p:spPr>
      </p:pic>
      <p:pic>
        <p:nvPicPr>
          <p:cNvPr id="2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B53F25-40BF-4E3B-9E64-C70D7899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20000">
            <a:off x="6958566" y="3027078"/>
            <a:ext cx="293056" cy="957458"/>
          </a:xfrm>
          <a:prstGeom prst="rect">
            <a:avLst/>
          </a:prstGeom>
        </p:spPr>
      </p:pic>
      <p:pic>
        <p:nvPicPr>
          <p:cNvPr id="24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6662CAA6-FA0A-4393-9410-39343D9DD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774" y="609469"/>
            <a:ext cx="2051920" cy="2152650"/>
          </a:xfrm>
          <a:prstGeom prst="rect">
            <a:avLst/>
          </a:prstGeom>
        </p:spPr>
      </p:pic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43BDDF1-01F5-44D9-B9EF-EE803399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22" y="1204456"/>
            <a:ext cx="1482300" cy="2138116"/>
          </a:xfrm>
          <a:prstGeom prst="rect">
            <a:avLst/>
          </a:prstGeom>
        </p:spPr>
      </p:pic>
      <p:pic>
        <p:nvPicPr>
          <p:cNvPr id="2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D5E1000-35EF-4332-8B5D-C20C27CF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073" y="2999852"/>
            <a:ext cx="480949" cy="508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6405367" y="2306224"/>
            <a:ext cx="31920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i="1" dirty="0">
                <a:solidFill>
                  <a:srgbClr val="000000"/>
                </a:solidFill>
                <a:latin typeface="Cambria Math"/>
                <a:ea typeface="STXingkai"/>
              </a:rPr>
              <a:t>f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F7CA8B6-C369-4109-8C4C-392EDB02FA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RNN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213471-A103-463A-BC99-EDEC95FCF9FE}"/>
              </a:ext>
            </a:extLst>
          </p:cNvPr>
          <p:cNvSpPr/>
          <p:nvPr/>
        </p:nvSpPr>
        <p:spPr>
          <a:xfrm>
            <a:off x="-105246" y="2399370"/>
            <a:ext cx="6305550" cy="14416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rgbClr val="00B050"/>
                </a:solidFill>
                <a:ea typeface="+mn-lt"/>
                <a:cs typeface="+mn-lt"/>
              </a:rPr>
              <a:t>0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 = [</a:t>
            </a:r>
            <a:r>
              <a:rPr lang="en-US" sz="4000" b="1">
                <a:solidFill>
                  <a:srgbClr val="00B050"/>
                </a:solidFill>
                <a:ea typeface="+mn-lt"/>
                <a:cs typeface="+mn-lt"/>
              </a:rPr>
              <a:t>0, 0, …, 0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  </a:t>
            </a:r>
            <a:r>
              <a:rPr lang="en-US" sz="4000" b="1" dirty="0">
                <a:solidFill>
                  <a:schemeClr val="tx1"/>
                </a:solidFill>
                <a:latin typeface="Franklin Gothic Book"/>
                <a:ea typeface="+mn-lt"/>
                <a:cs typeface="+mn-lt"/>
              </a:rPr>
              <a:t>     </a:t>
            </a:r>
            <a:r>
              <a:rPr lang="en-US" sz="4800" dirty="0">
                <a:solidFill>
                  <a:schemeClr val="tx1"/>
                </a:solidFill>
                <a:latin typeface="Cambria Math"/>
                <a:ea typeface="+mn-lt"/>
                <a:cs typeface="+mn-lt"/>
              </a:rPr>
              <a:t>× </a:t>
            </a:r>
            <a:r>
              <a:rPr lang="en-US" sz="4800" b="1" dirty="0">
                <a:solidFill>
                  <a:srgbClr val="00B0F0"/>
                </a:solidFill>
                <a:latin typeface="Cambria Math"/>
                <a:ea typeface="+mn-lt"/>
                <a:cs typeface="+mn-lt"/>
              </a:rPr>
              <a:t>W</a:t>
            </a:r>
            <a:endParaRPr lang="en-US" sz="4800">
              <a:solidFill>
                <a:srgbClr val="00B0F0"/>
              </a:solidFill>
              <a:latin typeface="Cambria Math"/>
              <a:ea typeface="+mn-lt"/>
              <a:cs typeface="+mn-lt"/>
            </a:endParaRP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8653FB4A-9B51-43B6-9DD6-9877F11C5726}"/>
              </a:ext>
            </a:extLst>
          </p:cNvPr>
          <p:cNvSpPr/>
          <p:nvPr/>
        </p:nvSpPr>
        <p:spPr>
          <a:xfrm>
            <a:off x="838454" y="3342640"/>
            <a:ext cx="6584950" cy="303530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1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 = [</a:t>
            </a:r>
            <a:r>
              <a:rPr lang="en-US" sz="4000" b="1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000" b="1" baseline="-25000">
                <a:solidFill>
                  <a:srgbClr val="FF0000"/>
                </a:solidFill>
                <a:ea typeface="+mn-lt"/>
                <a:cs typeface="+mn-lt"/>
              </a:rPr>
              <a:t>11</a:t>
            </a:r>
            <a:r>
              <a:rPr lang="en-US" sz="4000" b="1">
                <a:solidFill>
                  <a:srgbClr val="FF0000"/>
                </a:solidFill>
                <a:ea typeface="+mn-lt"/>
                <a:cs typeface="+mn-lt"/>
              </a:rPr>
              <a:t>, x</a:t>
            </a:r>
            <a:r>
              <a:rPr lang="en-US" sz="4000" b="1" baseline="-25000">
                <a:solidFill>
                  <a:srgbClr val="FF0000"/>
                </a:solidFill>
                <a:ea typeface="+mn-lt"/>
                <a:cs typeface="+mn-lt"/>
              </a:rPr>
              <a:t>12</a:t>
            </a:r>
            <a:r>
              <a:rPr lang="en-US" sz="4000" b="1">
                <a:solidFill>
                  <a:srgbClr val="FF0000"/>
                </a:solidFill>
                <a:ea typeface="+mn-lt"/>
                <a:cs typeface="+mn-lt"/>
              </a:rPr>
              <a:t>, … , 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1s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]     </a:t>
            </a:r>
            <a:r>
              <a:rPr lang="en-US" sz="7200" dirty="0">
                <a:solidFill>
                  <a:schemeClr val="tx1"/>
                </a:solidFill>
                <a:ea typeface="+mn-lt"/>
                <a:cs typeface="+mn-lt"/>
              </a:rPr>
              <a:t>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A8579-78EF-4238-A4FE-1C819F7E4DB8}"/>
              </a:ext>
            </a:extLst>
          </p:cNvPr>
          <p:cNvSpPr txBox="1"/>
          <p:nvPr/>
        </p:nvSpPr>
        <p:spPr>
          <a:xfrm>
            <a:off x="6281191" y="3679824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</a:p>
          <a:p>
            <a:endParaRPr lang="en-US" sz="7200" b="1" dirty="0">
              <a:latin typeface="Cambria Math"/>
              <a:ea typeface="STXingka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13DD85-8176-4E6A-8302-069B8F620411}"/>
              </a:ext>
            </a:extLst>
          </p:cNvPr>
          <p:cNvSpPr txBox="1"/>
          <p:nvPr/>
        </p:nvSpPr>
        <p:spPr>
          <a:xfrm>
            <a:off x="7301759" y="5402152"/>
            <a:ext cx="486740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latin typeface="Cambria Math"/>
                <a:ea typeface="+mn-lt"/>
                <a:cs typeface="+mn-lt"/>
              </a:rPr>
              <a:t>f(</a:t>
            </a:r>
            <a:r>
              <a:rPr lang="en-US" sz="4800" b="1" dirty="0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  <a:r>
              <a:rPr lang="en-US" sz="4800" b="1" dirty="0">
                <a:solidFill>
                  <a:srgbClr val="FF0000"/>
                </a:solidFill>
                <a:latin typeface="Franklin Gothic Book"/>
                <a:ea typeface="STXingkai"/>
              </a:rPr>
              <a:t>x</a:t>
            </a:r>
            <a:r>
              <a:rPr lang="en-US" sz="4800" b="1" baseline="-25000" dirty="0">
                <a:solidFill>
                  <a:srgbClr val="FF0000"/>
                </a:solidFill>
                <a:latin typeface="Cambria Math"/>
                <a:ea typeface="STXingkai"/>
              </a:rPr>
              <a:t>1</a:t>
            </a:r>
            <a:r>
              <a:rPr lang="en-US" sz="4800" b="1" dirty="0">
                <a:latin typeface="Cambria Math"/>
                <a:ea typeface="STXingkai"/>
              </a:rPr>
              <a:t>+</a:t>
            </a:r>
            <a:r>
              <a:rPr lang="en-US" sz="4800" b="1" dirty="0">
                <a:solidFill>
                  <a:srgbClr val="00B0F0"/>
                </a:solidFill>
                <a:latin typeface="Cambria Math"/>
                <a:ea typeface="STXingkai"/>
              </a:rPr>
              <a:t>W</a:t>
            </a:r>
            <a:r>
              <a:rPr lang="en-US" sz="4800" b="1" dirty="0">
                <a:solidFill>
                  <a:srgbClr val="00B050"/>
                </a:solidFill>
                <a:latin typeface="Franklin Gothic Book"/>
                <a:ea typeface="STXingkai"/>
              </a:rPr>
              <a:t>h</a:t>
            </a:r>
            <a:r>
              <a:rPr lang="en-US" sz="4800" b="1" baseline="-25000" dirty="0">
                <a:solidFill>
                  <a:srgbClr val="00B050"/>
                </a:solidFill>
                <a:latin typeface="Cambria Math"/>
                <a:ea typeface="STXingkai"/>
              </a:rPr>
              <a:t>0</a:t>
            </a:r>
            <a:r>
              <a:rPr lang="en-US" sz="4800" b="1">
                <a:latin typeface="Cambria Math"/>
                <a:ea typeface="STXingkai"/>
              </a:rPr>
              <a:t>) = </a:t>
            </a:r>
            <a:r>
              <a:rPr lang="en-US" sz="4800" b="1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</a:rPr>
              <a:t>h</a:t>
            </a:r>
            <a:r>
              <a:rPr lang="en-US" sz="48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</a:t>
            </a:r>
            <a:endParaRPr lang="en-US" sz="4800" b="1" baseline="-25000">
              <a:solidFill>
                <a:schemeClr val="accent2">
                  <a:lumMod val="75000"/>
                </a:schemeClr>
              </a:solidFill>
              <a:latin typeface="Cambria Math"/>
              <a:ea typeface="Cambria Math"/>
            </a:endParaRPr>
          </a:p>
          <a:p>
            <a:endParaRPr lang="en-US" sz="6000" b="1" dirty="0">
              <a:latin typeface="Cambria Math"/>
              <a:ea typeface="STXingkai"/>
            </a:endParaRPr>
          </a:p>
        </p:txBody>
      </p:sp>
    </p:spTree>
    <p:extLst>
      <p:ext uri="{BB962C8B-B14F-4D97-AF65-F5344CB8AC3E}">
        <p14:creationId xmlns:p14="http://schemas.microsoft.com/office/powerpoint/2010/main" val="386098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rrow: Left-Right-Up 8">
            <a:extLst>
              <a:ext uri="{FF2B5EF4-FFF2-40B4-BE49-F238E27FC236}">
                <a16:creationId xmlns:a16="http://schemas.microsoft.com/office/drawing/2014/main" id="{6ED40AAF-A1B6-444B-9D94-8BBB1E768EE4}"/>
              </a:ext>
            </a:extLst>
          </p:cNvPr>
          <p:cNvSpPr/>
          <p:nvPr/>
        </p:nvSpPr>
        <p:spPr>
          <a:xfrm>
            <a:off x="6559422" y="959104"/>
            <a:ext cx="5067995" cy="2882900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   [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11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11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…, h</a:t>
            </a:r>
            <a:r>
              <a:rPr lang="en-US" sz="4000" b="1" baseline="-250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1z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</a:t>
            </a:r>
            <a:endParaRPr lang="en-US" sz="400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1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12B9587-C4B3-4252-B789-6A428153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26" y="3208619"/>
            <a:ext cx="303495" cy="440759"/>
          </a:xfrm>
          <a:prstGeom prst="rect">
            <a:avLst/>
          </a:prstGeom>
        </p:spPr>
      </p:pic>
      <p:pic>
        <p:nvPicPr>
          <p:cNvPr id="2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2B53F25-40BF-4E3B-9E64-C70D7899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20000">
            <a:off x="6958566" y="3027078"/>
            <a:ext cx="293056" cy="957458"/>
          </a:xfrm>
          <a:prstGeom prst="rect">
            <a:avLst/>
          </a:prstGeom>
        </p:spPr>
      </p:pic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43BDDF1-01F5-44D9-B9EF-EE803399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22" y="1204456"/>
            <a:ext cx="1482300" cy="2138116"/>
          </a:xfrm>
          <a:prstGeom prst="rect">
            <a:avLst/>
          </a:prstGeom>
        </p:spPr>
      </p:pic>
      <p:pic>
        <p:nvPicPr>
          <p:cNvPr id="27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D5E1000-35EF-4332-8B5D-C20C27CF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073" y="2999852"/>
            <a:ext cx="480949" cy="508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2F2B58-B7F4-4B03-8DCD-E44C58A6509D}"/>
              </a:ext>
            </a:extLst>
          </p:cNvPr>
          <p:cNvSpPr txBox="1"/>
          <p:nvPr/>
        </p:nvSpPr>
        <p:spPr>
          <a:xfrm>
            <a:off x="6405367" y="2306224"/>
            <a:ext cx="31920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i="1" dirty="0">
                <a:solidFill>
                  <a:srgbClr val="000000"/>
                </a:solidFill>
                <a:latin typeface="Cambria Math"/>
                <a:ea typeface="STXingkai"/>
              </a:rPr>
              <a:t>f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F7CA8B6-C369-4109-8C4C-392EDB02FA9D}"/>
              </a:ext>
            </a:extLst>
          </p:cNvPr>
          <p:cNvSpPr txBox="1">
            <a:spLocks/>
          </p:cNvSpPr>
          <p:nvPr/>
        </p:nvSpPr>
        <p:spPr>
          <a:xfrm>
            <a:off x="1027134" y="983293"/>
            <a:ext cx="3160734" cy="1465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RNN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213471-A103-463A-BC99-EDEC95FCF9FE}"/>
              </a:ext>
            </a:extLst>
          </p:cNvPr>
          <p:cNvSpPr/>
          <p:nvPr/>
        </p:nvSpPr>
        <p:spPr>
          <a:xfrm>
            <a:off x="-105246" y="2399370"/>
            <a:ext cx="6305550" cy="14416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rgbClr val="00B050"/>
                </a:solidFill>
                <a:ea typeface="+mn-lt"/>
                <a:cs typeface="+mn-lt"/>
              </a:rPr>
              <a:t>h</a:t>
            </a:r>
            <a:r>
              <a:rPr lang="en-US" sz="4000" b="1" baseline="-25000" dirty="0">
                <a:solidFill>
                  <a:srgbClr val="00B050"/>
                </a:solidFill>
                <a:ea typeface="+mn-lt"/>
                <a:cs typeface="+mn-lt"/>
              </a:rPr>
              <a:t>0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 = [</a:t>
            </a:r>
            <a:r>
              <a:rPr lang="en-US" sz="4000" b="1">
                <a:solidFill>
                  <a:srgbClr val="00B050"/>
                </a:solidFill>
                <a:ea typeface="+mn-lt"/>
                <a:cs typeface="+mn-lt"/>
              </a:rPr>
              <a:t>0, 0, …, 0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]  </a:t>
            </a:r>
            <a:r>
              <a:rPr lang="en-US" sz="4000" b="1" dirty="0">
                <a:solidFill>
                  <a:schemeClr val="tx1"/>
                </a:solidFill>
                <a:latin typeface="Franklin Gothic Book"/>
                <a:ea typeface="+mn-lt"/>
                <a:cs typeface="+mn-lt"/>
              </a:rPr>
              <a:t>     </a:t>
            </a:r>
            <a:r>
              <a:rPr lang="en-US" sz="4800" dirty="0">
                <a:solidFill>
                  <a:schemeClr val="tx1"/>
                </a:solidFill>
                <a:latin typeface="Cambria Math"/>
                <a:ea typeface="+mn-lt"/>
                <a:cs typeface="+mn-lt"/>
              </a:rPr>
              <a:t>× </a:t>
            </a:r>
            <a:r>
              <a:rPr lang="en-US" sz="4800" b="1" dirty="0">
                <a:solidFill>
                  <a:srgbClr val="00B0F0"/>
                </a:solidFill>
                <a:latin typeface="Cambria Math"/>
                <a:ea typeface="+mn-lt"/>
                <a:cs typeface="+mn-lt"/>
              </a:rPr>
              <a:t>W</a:t>
            </a:r>
            <a:endParaRPr lang="en-US" sz="4800">
              <a:solidFill>
                <a:srgbClr val="00B0F0"/>
              </a:solidFill>
              <a:latin typeface="Cambria Math"/>
              <a:ea typeface="+mn-lt"/>
              <a:cs typeface="+mn-lt"/>
            </a:endParaRP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8653FB4A-9B51-43B6-9DD6-9877F11C5726}"/>
              </a:ext>
            </a:extLst>
          </p:cNvPr>
          <p:cNvSpPr/>
          <p:nvPr/>
        </p:nvSpPr>
        <p:spPr>
          <a:xfrm>
            <a:off x="838454" y="3342640"/>
            <a:ext cx="6584950" cy="303530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1</a:t>
            </a:r>
            <a:r>
              <a:rPr lang="en-US" sz="4000" b="1">
                <a:solidFill>
                  <a:schemeClr val="tx1"/>
                </a:solidFill>
                <a:ea typeface="+mn-lt"/>
                <a:cs typeface="+mn-lt"/>
              </a:rPr>
              <a:t> = [</a:t>
            </a:r>
            <a:r>
              <a:rPr lang="en-US" sz="4000" b="1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000" b="1" baseline="-25000">
                <a:solidFill>
                  <a:srgbClr val="FF0000"/>
                </a:solidFill>
                <a:ea typeface="+mn-lt"/>
                <a:cs typeface="+mn-lt"/>
              </a:rPr>
              <a:t>11</a:t>
            </a:r>
            <a:r>
              <a:rPr lang="en-US" sz="4000" b="1">
                <a:solidFill>
                  <a:srgbClr val="FF0000"/>
                </a:solidFill>
                <a:ea typeface="+mn-lt"/>
                <a:cs typeface="+mn-lt"/>
              </a:rPr>
              <a:t>, x</a:t>
            </a:r>
            <a:r>
              <a:rPr lang="en-US" sz="4000" b="1" baseline="-25000">
                <a:solidFill>
                  <a:srgbClr val="FF0000"/>
                </a:solidFill>
                <a:ea typeface="+mn-lt"/>
                <a:cs typeface="+mn-lt"/>
              </a:rPr>
              <a:t>12</a:t>
            </a:r>
            <a:r>
              <a:rPr lang="en-US" sz="4000" b="1">
                <a:solidFill>
                  <a:srgbClr val="FF0000"/>
                </a:solidFill>
                <a:ea typeface="+mn-lt"/>
                <a:cs typeface="+mn-lt"/>
              </a:rPr>
              <a:t>, … , x</a:t>
            </a:r>
            <a:r>
              <a:rPr lang="en-US" sz="4000" b="1" baseline="-25000" dirty="0">
                <a:solidFill>
                  <a:srgbClr val="FF0000"/>
                </a:solidFill>
                <a:ea typeface="+mn-lt"/>
                <a:cs typeface="+mn-lt"/>
              </a:rPr>
              <a:t>1s</a:t>
            </a:r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]     </a:t>
            </a:r>
            <a:r>
              <a:rPr lang="en-US" sz="7200" dirty="0">
                <a:solidFill>
                  <a:schemeClr val="tx1"/>
                </a:solidFill>
                <a:ea typeface="+mn-lt"/>
                <a:cs typeface="+mn-lt"/>
              </a:rPr>
              <a:t>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A8579-78EF-4238-A4FE-1C819F7E4DB8}"/>
              </a:ext>
            </a:extLst>
          </p:cNvPr>
          <p:cNvSpPr txBox="1"/>
          <p:nvPr/>
        </p:nvSpPr>
        <p:spPr>
          <a:xfrm>
            <a:off x="6281192" y="3679824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U</a:t>
            </a:r>
          </a:p>
          <a:p>
            <a:endParaRPr lang="en-US" sz="7200" b="1" dirty="0">
              <a:latin typeface="Cambria Math"/>
              <a:ea typeface="STXingka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24E9C3-5842-4976-BD01-0B415C6AF668}"/>
              </a:ext>
            </a:extLst>
          </p:cNvPr>
          <p:cNvSpPr txBox="1"/>
          <p:nvPr/>
        </p:nvSpPr>
        <p:spPr>
          <a:xfrm>
            <a:off x="8048102" y="5376056"/>
            <a:ext cx="442377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00B0F0"/>
                </a:solidFill>
                <a:latin typeface="Cambria Math"/>
                <a:ea typeface="STXingkai"/>
                <a:cs typeface="+mn-lt"/>
              </a:rPr>
              <a:t>V</a:t>
            </a: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  <a:latin typeface="Franklin Gothic Book"/>
                <a:ea typeface="STXingkai"/>
                <a:cs typeface="+mn-lt"/>
              </a:rPr>
              <a:t>h</a:t>
            </a:r>
            <a:r>
              <a:rPr lang="en-US" sz="6000" b="1" baseline="-25000" dirty="0">
                <a:solidFill>
                  <a:schemeClr val="accent2">
                    <a:lumMod val="75000"/>
                  </a:schemeClr>
                </a:solidFill>
                <a:latin typeface="Cambria Math"/>
                <a:ea typeface="STXingkai"/>
                <a:cs typeface="+mn-lt"/>
              </a:rPr>
              <a:t>1</a:t>
            </a: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  <a:latin typeface="Cambria Math"/>
                <a:ea typeface="STXingkai"/>
                <a:cs typeface="+mn-lt"/>
              </a:rPr>
              <a:t>=</a:t>
            </a:r>
            <a:r>
              <a:rPr lang="en-US" sz="6000" b="1" dirty="0">
                <a:solidFill>
                  <a:srgbClr val="FF0000"/>
                </a:solidFill>
                <a:latin typeface="Cambria Math"/>
                <a:ea typeface="STXingkai"/>
                <a:cs typeface="+mn-lt"/>
              </a:rPr>
              <a:t>Y</a:t>
            </a:r>
            <a:r>
              <a:rPr lang="en-US" sz="6000" b="1" baseline="-25000" dirty="0">
                <a:solidFill>
                  <a:srgbClr val="FF0000"/>
                </a:solidFill>
                <a:latin typeface="Cambria Math"/>
                <a:ea typeface="STXingkai"/>
                <a:cs typeface="+mn-lt"/>
              </a:rPr>
              <a:t>2</a:t>
            </a:r>
            <a:endParaRPr lang="en-US" sz="6000" b="1" baseline="-25000">
              <a:solidFill>
                <a:srgbClr val="FF0000"/>
              </a:solidFill>
              <a:latin typeface="Cambria Math"/>
              <a:ea typeface="STXingkai"/>
            </a:endParaRPr>
          </a:p>
          <a:p>
            <a:endParaRPr lang="en-US" sz="6000" b="1" dirty="0">
              <a:latin typeface="Cambria Math"/>
              <a:ea typeface="STXingka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CBEC77-100E-456C-AEE1-332873B52470}"/>
              </a:ext>
            </a:extLst>
          </p:cNvPr>
          <p:cNvSpPr txBox="1"/>
          <p:nvPr/>
        </p:nvSpPr>
        <p:spPr>
          <a:xfrm>
            <a:off x="9778806" y="5163984"/>
            <a:ext cx="319204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solidFill>
                  <a:srgbClr val="FF0000"/>
                </a:solidFill>
              </a:rPr>
              <a:t>^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A1612-2CB4-40ED-A864-AEBCCFCF12F6}"/>
              </a:ext>
            </a:extLst>
          </p:cNvPr>
          <p:cNvSpPr txBox="1"/>
          <p:nvPr/>
        </p:nvSpPr>
        <p:spPr>
          <a:xfrm>
            <a:off x="8253870" y="1128689"/>
            <a:ext cx="17193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dirty="0">
                <a:solidFill>
                  <a:srgbClr val="00B0F0"/>
                </a:solidFill>
                <a:latin typeface="Cambria Math"/>
                <a:ea typeface="STXingkai"/>
              </a:rPr>
              <a:t>V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sz="7200" dirty="0">
                <a:ea typeface="+mn-lt"/>
                <a:cs typeface="+mn-lt"/>
              </a:rPr>
              <a:t>×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8D0CB-F299-4557-8D2A-F1A5DA2F6DA3}"/>
              </a:ext>
            </a:extLst>
          </p:cNvPr>
          <p:cNvSpPr txBox="1"/>
          <p:nvPr/>
        </p:nvSpPr>
        <p:spPr>
          <a:xfrm rot="20400000">
            <a:off x="6394537" y="481208"/>
            <a:ext cx="379747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sz="4800" b="1" baseline="-25000" dirty="0">
                <a:solidFill>
                  <a:srgbClr val="FF0000"/>
                </a:solidFill>
                <a:ea typeface="+mn-lt"/>
                <a:cs typeface="+mn-lt"/>
              </a:rPr>
              <a:t>2</a:t>
            </a:r>
            <a:r>
              <a:rPr lang="en-US" sz="4800" b="1" dirty="0">
                <a:solidFill>
                  <a:srgbClr val="FF0000"/>
                </a:solidFill>
                <a:ea typeface="+mn-lt"/>
                <a:cs typeface="+mn-lt"/>
              </a:rPr>
              <a:t> = Y</a:t>
            </a:r>
            <a:r>
              <a:rPr lang="en-US" sz="4800" b="1" baseline="-25000" dirty="0">
                <a:solidFill>
                  <a:srgbClr val="FF0000"/>
                </a:solidFill>
                <a:ea typeface="+mn-lt"/>
                <a:cs typeface="+mn-lt"/>
              </a:rPr>
              <a:t>2 </a:t>
            </a:r>
            <a:r>
              <a:rPr lang="en-US" sz="4800" dirty="0">
                <a:solidFill>
                  <a:srgbClr val="FF0000"/>
                </a:solidFill>
                <a:ea typeface="+mn-lt"/>
                <a:cs typeface="+mn-lt"/>
              </a:rPr>
              <a:t>≈ Y</a:t>
            </a:r>
            <a:r>
              <a:rPr lang="en-US" sz="4800" b="1" baseline="-25000" dirty="0">
                <a:solidFill>
                  <a:srgbClr val="FF0000"/>
                </a:solidFill>
                <a:ea typeface="+mn-lt"/>
                <a:cs typeface="+mn-lt"/>
              </a:rPr>
              <a:t>2 </a:t>
            </a:r>
            <a:r>
              <a:rPr lang="en-US" sz="48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4800" b="1" baseline="-25000" dirty="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1C57B7-A526-4C5E-B5C2-D4EDB001AD4D}"/>
              </a:ext>
            </a:extLst>
          </p:cNvPr>
          <p:cNvSpPr txBox="1"/>
          <p:nvPr/>
        </p:nvSpPr>
        <p:spPr>
          <a:xfrm rot="20400000">
            <a:off x="8598076" y="-405953"/>
            <a:ext cx="319204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197336782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Widescreen</PresentationFormat>
  <Paragraphs>0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Crop</vt:lpstr>
      <vt:lpstr>RNN/LSTM</vt:lpstr>
      <vt:lpstr>Sequential Data</vt:lpstr>
      <vt:lpstr>Sequential Data</vt:lpstr>
      <vt:lpstr>Sequential Data</vt:lpstr>
      <vt:lpstr>Sequential Data</vt:lpstr>
      <vt:lpstr>RNN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GRU?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3355</cp:revision>
  <dcterms:created xsi:type="dcterms:W3CDTF">2020-11-26T16:24:58Z</dcterms:created>
  <dcterms:modified xsi:type="dcterms:W3CDTF">2021-03-24T19:51:20Z</dcterms:modified>
</cp:coreProperties>
</file>