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84" r:id="rId3"/>
    <p:sldId id="257" r:id="rId4"/>
    <p:sldId id="278" r:id="rId5"/>
    <p:sldId id="279" r:id="rId6"/>
    <p:sldId id="285" r:id="rId7"/>
    <p:sldId id="292" r:id="rId8"/>
    <p:sldId id="293" r:id="rId9"/>
    <p:sldId id="294" r:id="rId10"/>
    <p:sldId id="296" r:id="rId11"/>
    <p:sldId id="297" r:id="rId12"/>
    <p:sldId id="300" r:id="rId13"/>
    <p:sldId id="299" r:id="rId14"/>
    <p:sldId id="298" r:id="rId15"/>
    <p:sldId id="301" r:id="rId16"/>
    <p:sldId id="302" r:id="rId17"/>
    <p:sldId id="316" r:id="rId18"/>
    <p:sldId id="303" r:id="rId19"/>
    <p:sldId id="304" r:id="rId20"/>
    <p:sldId id="277" r:id="rId21"/>
    <p:sldId id="258" r:id="rId22"/>
    <p:sldId id="260" r:id="rId23"/>
    <p:sldId id="261" r:id="rId24"/>
    <p:sldId id="274" r:id="rId25"/>
    <p:sldId id="262" r:id="rId26"/>
    <p:sldId id="263" r:id="rId27"/>
    <p:sldId id="275" r:id="rId28"/>
    <p:sldId id="317" r:id="rId29"/>
    <p:sldId id="266" r:id="rId30"/>
    <p:sldId id="268" r:id="rId31"/>
    <p:sldId id="269" r:id="rId32"/>
    <p:sldId id="270" r:id="rId33"/>
    <p:sldId id="288" r:id="rId34"/>
    <p:sldId id="276" r:id="rId35"/>
    <p:sldId id="318" r:id="rId36"/>
    <p:sldId id="272" r:id="rId37"/>
    <p:sldId id="321" r:id="rId38"/>
    <p:sldId id="320" r:id="rId39"/>
    <p:sldId id="319" r:id="rId40"/>
    <p:sldId id="322" r:id="rId41"/>
    <p:sldId id="273" r:id="rId42"/>
    <p:sldId id="280" r:id="rId43"/>
    <p:sldId id="283" r:id="rId44"/>
    <p:sldId id="324" r:id="rId45"/>
    <p:sldId id="282" r:id="rId46"/>
    <p:sldId id="323" r:id="rId47"/>
    <p:sldId id="291" r:id="rId48"/>
    <p:sldId id="286" r:id="rId49"/>
    <p:sldId id="305" r:id="rId50"/>
    <p:sldId id="308" r:id="rId51"/>
    <p:sldId id="306" r:id="rId52"/>
    <p:sldId id="310" r:id="rId53"/>
    <p:sldId id="328" r:id="rId54"/>
    <p:sldId id="327" r:id="rId55"/>
    <p:sldId id="326" r:id="rId56"/>
    <p:sldId id="325" r:id="rId57"/>
    <p:sldId id="311" r:id="rId58"/>
    <p:sldId id="329" r:id="rId59"/>
    <p:sldId id="331" r:id="rId60"/>
    <p:sldId id="330" r:id="rId61"/>
    <p:sldId id="312" r:id="rId62"/>
    <p:sldId id="333" r:id="rId63"/>
    <p:sldId id="332" r:id="rId64"/>
    <p:sldId id="313" r:id="rId65"/>
    <p:sldId id="314" r:id="rId66"/>
    <p:sldId id="315" r:id="rId67"/>
    <p:sldId id="334" r:id="rId68"/>
    <p:sldId id="335" r:id="rId6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D10505-A3A3-67A8-DA6E-D54D18F52B9D}" v="4179" dt="2020-11-29T22:26:29.943"/>
    <p1510:client id="{45C74764-FBC6-B2CD-7593-1C7655ED654F}" v="1812" dt="2020-11-29T01:12:45.320"/>
    <p1510:client id="{AEA3E70D-836D-CD4B-C229-4666184D8958}" v="1227" dt="2021-04-07T17:23:12.432"/>
    <p1510:client id="{B158CCAB-C77C-8F2E-BF30-582F29470180}" v="75" dt="2021-04-07T19:57:35.230"/>
    <p1510:client id="{C3FDD5A3-FC1D-6DAE-3424-EEFA43A67A88}" v="3208" dt="2020-11-28T18:47:27.2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75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hwartz, Scott (gck8gd)" userId="S::gck8gd@virginia.edu::b9bb6145-a89d-4415-a5be-417b375d8448" providerId="AD" clId="Web-{AEA3E70D-836D-CD4B-C229-4666184D8958}"/>
    <pc:docChg chg="addSld delSld modSld sldOrd">
      <pc:chgData name="Schwartz, Scott (gck8gd)" userId="S::gck8gd@virginia.edu::b9bb6145-a89d-4415-a5be-417b375d8448" providerId="AD" clId="Web-{AEA3E70D-836D-CD4B-C229-4666184D8958}" dt="2021-04-07T17:23:12.432" v="900" actId="1076"/>
      <pc:docMkLst>
        <pc:docMk/>
      </pc:docMkLst>
      <pc:sldChg chg="modSp">
        <pc:chgData name="Schwartz, Scott (gck8gd)" userId="S::gck8gd@virginia.edu::b9bb6145-a89d-4415-a5be-417b375d8448" providerId="AD" clId="Web-{AEA3E70D-836D-CD4B-C229-4666184D8958}" dt="2021-04-05T16:58:52.352" v="107" actId="1076"/>
        <pc:sldMkLst>
          <pc:docMk/>
          <pc:sldMk cId="2640363443" sldId="257"/>
        </pc:sldMkLst>
        <pc:spChg chg="mod">
          <ac:chgData name="Schwartz, Scott (gck8gd)" userId="S::gck8gd@virginia.edu::b9bb6145-a89d-4415-a5be-417b375d8448" providerId="AD" clId="Web-{AEA3E70D-836D-CD4B-C229-4666184D8958}" dt="2021-04-05T16:56:52.875" v="73" actId="20577"/>
          <ac:spMkLst>
            <pc:docMk/>
            <pc:sldMk cId="2640363443" sldId="257"/>
            <ac:spMk id="2" creationId="{54B4793A-AE47-4398-9AB0-31F32FA196D2}"/>
          </ac:spMkLst>
        </pc:spChg>
        <pc:spChg chg="mod">
          <ac:chgData name="Schwartz, Scott (gck8gd)" userId="S::gck8gd@virginia.edu::b9bb6145-a89d-4415-a5be-417b375d8448" providerId="AD" clId="Web-{AEA3E70D-836D-CD4B-C229-4666184D8958}" dt="2021-04-05T16:58:52.352" v="107" actId="1076"/>
          <ac:spMkLst>
            <pc:docMk/>
            <pc:sldMk cId="2640363443" sldId="257"/>
            <ac:spMk id="3" creationId="{180CDC2E-079B-4AA4-82D6-968A3A23B51D}"/>
          </ac:spMkLst>
        </pc:spChg>
      </pc:sldChg>
      <pc:sldChg chg="addSp modSp">
        <pc:chgData name="Schwartz, Scott (gck8gd)" userId="S::gck8gd@virginia.edu::b9bb6145-a89d-4415-a5be-417b375d8448" providerId="AD" clId="Web-{AEA3E70D-836D-CD4B-C229-4666184D8958}" dt="2021-04-05T17:18:04.197" v="227" actId="1076"/>
        <pc:sldMkLst>
          <pc:docMk/>
          <pc:sldMk cId="2614724545" sldId="260"/>
        </pc:sldMkLst>
        <pc:spChg chg="add mod">
          <ac:chgData name="Schwartz, Scott (gck8gd)" userId="S::gck8gd@virginia.edu::b9bb6145-a89d-4415-a5be-417b375d8448" providerId="AD" clId="Web-{AEA3E70D-836D-CD4B-C229-4666184D8958}" dt="2021-04-05T17:18:04.197" v="227" actId="1076"/>
          <ac:spMkLst>
            <pc:docMk/>
            <pc:sldMk cId="2614724545" sldId="260"/>
            <ac:spMk id="3" creationId="{B681EC1D-5693-488D-8C9E-4A89FC9B7F4C}"/>
          </ac:spMkLst>
        </pc:spChg>
      </pc:sldChg>
      <pc:sldChg chg="modSp">
        <pc:chgData name="Schwartz, Scott (gck8gd)" userId="S::gck8gd@virginia.edu::b9bb6145-a89d-4415-a5be-417b375d8448" providerId="AD" clId="Web-{AEA3E70D-836D-CD4B-C229-4666184D8958}" dt="2021-04-05T17:22:39.028" v="235" actId="20577"/>
        <pc:sldMkLst>
          <pc:docMk/>
          <pc:sldMk cId="4094293354" sldId="263"/>
        </pc:sldMkLst>
        <pc:spChg chg="mod">
          <ac:chgData name="Schwartz, Scott (gck8gd)" userId="S::gck8gd@virginia.edu::b9bb6145-a89d-4415-a5be-417b375d8448" providerId="AD" clId="Web-{AEA3E70D-836D-CD4B-C229-4666184D8958}" dt="2021-04-05T17:22:39.028" v="235" actId="20577"/>
          <ac:spMkLst>
            <pc:docMk/>
            <pc:sldMk cId="4094293354" sldId="263"/>
            <ac:spMk id="6" creationId="{0380EF4E-093B-4E34-B4A8-93313978AE23}"/>
          </ac:spMkLst>
        </pc:spChg>
      </pc:sldChg>
      <pc:sldChg chg="modSp">
        <pc:chgData name="Schwartz, Scott (gck8gd)" userId="S::gck8gd@virginia.edu::b9bb6145-a89d-4415-a5be-417b375d8448" providerId="AD" clId="Web-{AEA3E70D-836D-CD4B-C229-4666184D8958}" dt="2021-04-05T20:24:46.305" v="487" actId="20577"/>
        <pc:sldMkLst>
          <pc:docMk/>
          <pc:sldMk cId="423613983" sldId="268"/>
        </pc:sldMkLst>
        <pc:spChg chg="mod">
          <ac:chgData name="Schwartz, Scott (gck8gd)" userId="S::gck8gd@virginia.edu::b9bb6145-a89d-4415-a5be-417b375d8448" providerId="AD" clId="Web-{AEA3E70D-836D-CD4B-C229-4666184D8958}" dt="2021-04-05T20:24:46.305" v="487" actId="20577"/>
          <ac:spMkLst>
            <pc:docMk/>
            <pc:sldMk cId="423613983" sldId="268"/>
            <ac:spMk id="7" creationId="{89A95A71-B851-4D9E-BE3D-6947E08657B6}"/>
          </ac:spMkLst>
        </pc:spChg>
      </pc:sldChg>
      <pc:sldChg chg="addSp delSp modSp">
        <pc:chgData name="Schwartz, Scott (gck8gd)" userId="S::gck8gd@virginia.edu::b9bb6145-a89d-4415-a5be-417b375d8448" providerId="AD" clId="Web-{AEA3E70D-836D-CD4B-C229-4666184D8958}" dt="2021-04-07T15:46:52.791" v="499" actId="20577"/>
        <pc:sldMkLst>
          <pc:docMk/>
          <pc:sldMk cId="1402434945" sldId="272"/>
        </pc:sldMkLst>
        <pc:spChg chg="add mod">
          <ac:chgData name="Schwartz, Scott (gck8gd)" userId="S::gck8gd@virginia.edu::b9bb6145-a89d-4415-a5be-417b375d8448" providerId="AD" clId="Web-{AEA3E70D-836D-CD4B-C229-4666184D8958}" dt="2021-04-05T17:47:53.209" v="282"/>
          <ac:spMkLst>
            <pc:docMk/>
            <pc:sldMk cId="1402434945" sldId="272"/>
            <ac:spMk id="4" creationId="{34366680-05B2-43DF-81F8-54E62F4F7FFE}"/>
          </ac:spMkLst>
        </pc:spChg>
        <pc:spChg chg="add mod">
          <ac:chgData name="Schwartz, Scott (gck8gd)" userId="S::gck8gd@virginia.edu::b9bb6145-a89d-4415-a5be-417b375d8448" providerId="AD" clId="Web-{AEA3E70D-836D-CD4B-C229-4666184D8958}" dt="2021-04-05T17:48:32.352" v="290"/>
          <ac:spMkLst>
            <pc:docMk/>
            <pc:sldMk cId="1402434945" sldId="272"/>
            <ac:spMk id="6" creationId="{712A80E2-8361-4F15-A955-DB99B73939FE}"/>
          </ac:spMkLst>
        </pc:spChg>
        <pc:spChg chg="mod">
          <ac:chgData name="Schwartz, Scott (gck8gd)" userId="S::gck8gd@virginia.edu::b9bb6145-a89d-4415-a5be-417b375d8448" providerId="AD" clId="Web-{AEA3E70D-836D-CD4B-C229-4666184D8958}" dt="2021-04-07T15:46:52.791" v="499" actId="20577"/>
          <ac:spMkLst>
            <pc:docMk/>
            <pc:sldMk cId="1402434945" sldId="272"/>
            <ac:spMk id="10" creationId="{58772DC2-8F71-4415-94FA-34255B1D7724}"/>
          </ac:spMkLst>
        </pc:spChg>
        <pc:spChg chg="add mod">
          <ac:chgData name="Schwartz, Scott (gck8gd)" userId="S::gck8gd@virginia.edu::b9bb6145-a89d-4415-a5be-417b375d8448" providerId="AD" clId="Web-{AEA3E70D-836D-CD4B-C229-4666184D8958}" dt="2021-04-05T17:52:27.587" v="320" actId="14100"/>
          <ac:spMkLst>
            <pc:docMk/>
            <pc:sldMk cId="1402434945" sldId="272"/>
            <ac:spMk id="11" creationId="{E1FCBDEB-968F-4C69-A3C7-17F412C100C5}"/>
          </ac:spMkLst>
        </pc:spChg>
        <pc:spChg chg="add mod">
          <ac:chgData name="Schwartz, Scott (gck8gd)" userId="S::gck8gd@virginia.edu::b9bb6145-a89d-4415-a5be-417b375d8448" providerId="AD" clId="Web-{AEA3E70D-836D-CD4B-C229-4666184D8958}" dt="2021-04-05T17:53:05.855" v="326" actId="1076"/>
          <ac:spMkLst>
            <pc:docMk/>
            <pc:sldMk cId="1402434945" sldId="272"/>
            <ac:spMk id="13" creationId="{B6AF2B7D-DDC8-47B0-B8EA-247BCC6E7233}"/>
          </ac:spMkLst>
        </pc:spChg>
        <pc:cxnChg chg="add del">
          <ac:chgData name="Schwartz, Scott (gck8gd)" userId="S::gck8gd@virginia.edu::b9bb6145-a89d-4415-a5be-417b375d8448" providerId="AD" clId="Web-{AEA3E70D-836D-CD4B-C229-4666184D8958}" dt="2021-04-05T17:47:13.566" v="275"/>
          <ac:cxnSpMkLst>
            <pc:docMk/>
            <pc:sldMk cId="1402434945" sldId="272"/>
            <ac:cxnSpMk id="3" creationId="{5114CB43-6D74-4039-8429-30D0F9BB666F}"/>
          </ac:cxnSpMkLst>
        </pc:cxnChg>
      </pc:sldChg>
      <pc:sldChg chg="modSp">
        <pc:chgData name="Schwartz, Scott (gck8gd)" userId="S::gck8gd@virginia.edu::b9bb6145-a89d-4415-a5be-417b375d8448" providerId="AD" clId="Web-{AEA3E70D-836D-CD4B-C229-4666184D8958}" dt="2021-04-05T17:55:45.929" v="346" actId="20577"/>
        <pc:sldMkLst>
          <pc:docMk/>
          <pc:sldMk cId="1779617967" sldId="273"/>
        </pc:sldMkLst>
        <pc:spChg chg="mod">
          <ac:chgData name="Schwartz, Scott (gck8gd)" userId="S::gck8gd@virginia.edu::b9bb6145-a89d-4415-a5be-417b375d8448" providerId="AD" clId="Web-{AEA3E70D-836D-CD4B-C229-4666184D8958}" dt="2021-04-05T17:55:45.929" v="346" actId="20577"/>
          <ac:spMkLst>
            <pc:docMk/>
            <pc:sldMk cId="1779617967" sldId="273"/>
            <ac:spMk id="8" creationId="{F16DB546-EC36-4D86-A0B9-5AED6808246A}"/>
          </ac:spMkLst>
        </pc:spChg>
      </pc:sldChg>
      <pc:sldChg chg="modSp">
        <pc:chgData name="Schwartz, Scott (gck8gd)" userId="S::gck8gd@virginia.edu::b9bb6145-a89d-4415-a5be-417b375d8448" providerId="AD" clId="Web-{AEA3E70D-836D-CD4B-C229-4666184D8958}" dt="2021-04-05T17:19:38.406" v="231" actId="20577"/>
        <pc:sldMkLst>
          <pc:docMk/>
          <pc:sldMk cId="369611694" sldId="274"/>
        </pc:sldMkLst>
        <pc:spChg chg="mod">
          <ac:chgData name="Schwartz, Scott (gck8gd)" userId="S::gck8gd@virginia.edu::b9bb6145-a89d-4415-a5be-417b375d8448" providerId="AD" clId="Web-{AEA3E70D-836D-CD4B-C229-4666184D8958}" dt="2021-04-05T17:19:38.406" v="231" actId="20577"/>
          <ac:spMkLst>
            <pc:docMk/>
            <pc:sldMk cId="369611694" sldId="274"/>
            <ac:spMk id="10" creationId="{FB45A4F9-CBA9-4B9F-A6CF-EE823EFDB49E}"/>
          </ac:spMkLst>
        </pc:spChg>
      </pc:sldChg>
      <pc:sldChg chg="modSp">
        <pc:chgData name="Schwartz, Scott (gck8gd)" userId="S::gck8gd@virginia.edu::b9bb6145-a89d-4415-a5be-417b375d8448" providerId="AD" clId="Web-{AEA3E70D-836D-CD4B-C229-4666184D8958}" dt="2021-04-05T17:25:17.929" v="240" actId="20577"/>
        <pc:sldMkLst>
          <pc:docMk/>
          <pc:sldMk cId="1152277817" sldId="275"/>
        </pc:sldMkLst>
        <pc:spChg chg="mod">
          <ac:chgData name="Schwartz, Scott (gck8gd)" userId="S::gck8gd@virginia.edu::b9bb6145-a89d-4415-a5be-417b375d8448" providerId="AD" clId="Web-{AEA3E70D-836D-CD4B-C229-4666184D8958}" dt="2021-04-05T17:25:17.929" v="240" actId="20577"/>
          <ac:spMkLst>
            <pc:docMk/>
            <pc:sldMk cId="1152277817" sldId="275"/>
            <ac:spMk id="6" creationId="{0380EF4E-093B-4E34-B4A8-93313978AE23}"/>
          </ac:spMkLst>
        </pc:spChg>
      </pc:sldChg>
      <pc:sldChg chg="delSp modSp ord">
        <pc:chgData name="Schwartz, Scott (gck8gd)" userId="S::gck8gd@virginia.edu::b9bb6145-a89d-4415-a5be-417b375d8448" providerId="AD" clId="Web-{AEA3E70D-836D-CD4B-C229-4666184D8958}" dt="2021-04-05T20:31:58.455" v="488"/>
        <pc:sldMkLst>
          <pc:docMk/>
          <pc:sldMk cId="1330155859" sldId="276"/>
        </pc:sldMkLst>
        <pc:spChg chg="mod">
          <ac:chgData name="Schwartz, Scott (gck8gd)" userId="S::gck8gd@virginia.edu::b9bb6145-a89d-4415-a5be-417b375d8448" providerId="AD" clId="Web-{AEA3E70D-836D-CD4B-C229-4666184D8958}" dt="2021-04-05T17:40:13.818" v="262" actId="20577"/>
          <ac:spMkLst>
            <pc:docMk/>
            <pc:sldMk cId="1330155859" sldId="276"/>
            <ac:spMk id="10" creationId="{58772DC2-8F71-4415-94FA-34255B1D7724}"/>
          </ac:spMkLst>
        </pc:spChg>
        <pc:picChg chg="del">
          <ac:chgData name="Schwartz, Scott (gck8gd)" userId="S::gck8gd@virginia.edu::b9bb6145-a89d-4415-a5be-417b375d8448" providerId="AD" clId="Web-{AEA3E70D-836D-CD4B-C229-4666184D8958}" dt="2021-04-05T20:31:58.455" v="488"/>
          <ac:picMkLst>
            <pc:docMk/>
            <pc:sldMk cId="1330155859" sldId="276"/>
            <ac:picMk id="4" creationId="{7C417E76-F90D-454A-B54E-50D6457C123C}"/>
          </ac:picMkLst>
        </pc:picChg>
      </pc:sldChg>
      <pc:sldChg chg="modSp">
        <pc:chgData name="Schwartz, Scott (gck8gd)" userId="S::gck8gd@virginia.edu::b9bb6145-a89d-4415-a5be-417b375d8448" providerId="AD" clId="Web-{AEA3E70D-836D-CD4B-C229-4666184D8958}" dt="2021-04-05T16:58:58.571" v="108" actId="1076"/>
        <pc:sldMkLst>
          <pc:docMk/>
          <pc:sldMk cId="3915156705" sldId="278"/>
        </pc:sldMkLst>
        <pc:spChg chg="mod">
          <ac:chgData name="Schwartz, Scott (gck8gd)" userId="S::gck8gd@virginia.edu::b9bb6145-a89d-4415-a5be-417b375d8448" providerId="AD" clId="Web-{AEA3E70D-836D-CD4B-C229-4666184D8958}" dt="2021-04-05T16:56:55.829" v="74" actId="20577"/>
          <ac:spMkLst>
            <pc:docMk/>
            <pc:sldMk cId="3915156705" sldId="278"/>
            <ac:spMk id="2" creationId="{54B4793A-AE47-4398-9AB0-31F32FA196D2}"/>
          </ac:spMkLst>
        </pc:spChg>
        <pc:spChg chg="mod">
          <ac:chgData name="Schwartz, Scott (gck8gd)" userId="S::gck8gd@virginia.edu::b9bb6145-a89d-4415-a5be-417b375d8448" providerId="AD" clId="Web-{AEA3E70D-836D-CD4B-C229-4666184D8958}" dt="2021-04-05T16:58:58.571" v="108" actId="1076"/>
          <ac:spMkLst>
            <pc:docMk/>
            <pc:sldMk cId="3915156705" sldId="278"/>
            <ac:spMk id="3" creationId="{5838E09E-9FD1-4901-BDF9-05875A1B37DC}"/>
          </ac:spMkLst>
        </pc:spChg>
      </pc:sldChg>
      <pc:sldChg chg="modSp">
        <pc:chgData name="Schwartz, Scott (gck8gd)" userId="S::gck8gd@virginia.edu::b9bb6145-a89d-4415-a5be-417b375d8448" providerId="AD" clId="Web-{AEA3E70D-836D-CD4B-C229-4666184D8958}" dt="2021-04-05T16:59:03.916" v="109" actId="1076"/>
        <pc:sldMkLst>
          <pc:docMk/>
          <pc:sldMk cId="622503141" sldId="279"/>
        </pc:sldMkLst>
        <pc:spChg chg="mod">
          <ac:chgData name="Schwartz, Scott (gck8gd)" userId="S::gck8gd@virginia.edu::b9bb6145-a89d-4415-a5be-417b375d8448" providerId="AD" clId="Web-{AEA3E70D-836D-CD4B-C229-4666184D8958}" dt="2021-04-05T16:56:40.171" v="71" actId="20577"/>
          <ac:spMkLst>
            <pc:docMk/>
            <pc:sldMk cId="622503141" sldId="279"/>
            <ac:spMk id="2" creationId="{54B4793A-AE47-4398-9AB0-31F32FA196D2}"/>
          </ac:spMkLst>
        </pc:spChg>
        <pc:spChg chg="mod">
          <ac:chgData name="Schwartz, Scott (gck8gd)" userId="S::gck8gd@virginia.edu::b9bb6145-a89d-4415-a5be-417b375d8448" providerId="AD" clId="Web-{AEA3E70D-836D-CD4B-C229-4666184D8958}" dt="2021-04-05T16:59:03.916" v="109" actId="1076"/>
          <ac:spMkLst>
            <pc:docMk/>
            <pc:sldMk cId="622503141" sldId="279"/>
            <ac:spMk id="6" creationId="{0380EF4E-093B-4E34-B4A8-93313978AE23}"/>
          </ac:spMkLst>
        </pc:spChg>
      </pc:sldChg>
      <pc:sldChg chg="addSp delSp modSp">
        <pc:chgData name="Schwartz, Scott (gck8gd)" userId="S::gck8gd@virginia.edu::b9bb6145-a89d-4415-a5be-417b375d8448" providerId="AD" clId="Web-{AEA3E70D-836D-CD4B-C229-4666184D8958}" dt="2021-04-05T17:56:41.011" v="348"/>
        <pc:sldMkLst>
          <pc:docMk/>
          <pc:sldMk cId="4136961420" sldId="280"/>
        </pc:sldMkLst>
        <pc:spChg chg="del">
          <ac:chgData name="Schwartz, Scott (gck8gd)" userId="S::gck8gd@virginia.edu::b9bb6145-a89d-4415-a5be-417b375d8448" providerId="AD" clId="Web-{AEA3E70D-836D-CD4B-C229-4666184D8958}" dt="2021-04-05T17:56:36.073" v="347"/>
          <ac:spMkLst>
            <pc:docMk/>
            <pc:sldMk cId="4136961420" sldId="280"/>
            <ac:spMk id="2" creationId="{54B4793A-AE47-4398-9AB0-31F32FA196D2}"/>
          </ac:spMkLst>
        </pc:spChg>
        <pc:spChg chg="add del mod">
          <ac:chgData name="Schwartz, Scott (gck8gd)" userId="S::gck8gd@virginia.edu::b9bb6145-a89d-4415-a5be-417b375d8448" providerId="AD" clId="Web-{AEA3E70D-836D-CD4B-C229-4666184D8958}" dt="2021-04-05T17:56:41.011" v="348"/>
          <ac:spMkLst>
            <pc:docMk/>
            <pc:sldMk cId="4136961420" sldId="280"/>
            <ac:spMk id="6" creationId="{BDD0F974-D65F-4C62-B21C-F3AA30E4FE9F}"/>
          </ac:spMkLst>
        </pc:spChg>
      </pc:sldChg>
      <pc:sldChg chg="addSp modSp del">
        <pc:chgData name="Schwartz, Scott (gck8gd)" userId="S::gck8gd@virginia.edu::b9bb6145-a89d-4415-a5be-417b375d8448" providerId="AD" clId="Web-{AEA3E70D-836D-CD4B-C229-4666184D8958}" dt="2021-04-07T16:40:31.438" v="607"/>
        <pc:sldMkLst>
          <pc:docMk/>
          <pc:sldMk cId="3012630599" sldId="281"/>
        </pc:sldMkLst>
        <pc:spChg chg="mod">
          <ac:chgData name="Schwartz, Scott (gck8gd)" userId="S::gck8gd@virginia.edu::b9bb6145-a89d-4415-a5be-417b375d8448" providerId="AD" clId="Web-{AEA3E70D-836D-CD4B-C229-4666184D8958}" dt="2021-04-05T18:07:05.522" v="392" actId="20577"/>
          <ac:spMkLst>
            <pc:docMk/>
            <pc:sldMk cId="3012630599" sldId="281"/>
            <ac:spMk id="2" creationId="{54B4793A-AE47-4398-9AB0-31F32FA196D2}"/>
          </ac:spMkLst>
        </pc:spChg>
        <pc:spChg chg="mod">
          <ac:chgData name="Schwartz, Scott (gck8gd)" userId="S::gck8gd@virginia.edu::b9bb6145-a89d-4415-a5be-417b375d8448" providerId="AD" clId="Web-{AEA3E70D-836D-CD4B-C229-4666184D8958}" dt="2021-04-07T15:40:34.501" v="494" actId="20577"/>
          <ac:spMkLst>
            <pc:docMk/>
            <pc:sldMk cId="3012630599" sldId="281"/>
            <ac:spMk id="5" creationId="{F9884DBF-E2C6-4FBD-B768-65FF4199A759}"/>
          </ac:spMkLst>
        </pc:spChg>
        <pc:spChg chg="add mod">
          <ac:chgData name="Schwartz, Scott (gck8gd)" userId="S::gck8gd@virginia.edu::b9bb6145-a89d-4415-a5be-417b375d8448" providerId="AD" clId="Web-{AEA3E70D-836D-CD4B-C229-4666184D8958}" dt="2021-04-05T18:24:37.391" v="436" actId="20577"/>
          <ac:spMkLst>
            <pc:docMk/>
            <pc:sldMk cId="3012630599" sldId="281"/>
            <ac:spMk id="13" creationId="{C5211375-AE7F-4B3A-AB97-04CDCBEBC36A}"/>
          </ac:spMkLst>
        </pc:spChg>
        <pc:spChg chg="mod">
          <ac:chgData name="Schwartz, Scott (gck8gd)" userId="S::gck8gd@virginia.edu::b9bb6145-a89d-4415-a5be-417b375d8448" providerId="AD" clId="Web-{AEA3E70D-836D-CD4B-C229-4666184D8958}" dt="2021-04-05T18:09:21.891" v="418" actId="20577"/>
          <ac:spMkLst>
            <pc:docMk/>
            <pc:sldMk cId="3012630599" sldId="281"/>
            <ac:spMk id="14" creationId="{BB13BDAB-807F-4735-AA72-A05EE59E6FC4}"/>
          </ac:spMkLst>
        </pc:spChg>
        <pc:spChg chg="add mod">
          <ac:chgData name="Schwartz, Scott (gck8gd)" userId="S::gck8gd@virginia.edu::b9bb6145-a89d-4415-a5be-417b375d8448" providerId="AD" clId="Web-{AEA3E70D-836D-CD4B-C229-4666184D8958}" dt="2021-04-07T16:36:18.417" v="576" actId="1076"/>
          <ac:spMkLst>
            <pc:docMk/>
            <pc:sldMk cId="3012630599" sldId="281"/>
            <ac:spMk id="15" creationId="{1401A90A-566E-4818-BBE9-A0CE7981736B}"/>
          </ac:spMkLst>
        </pc:spChg>
        <pc:spChg chg="add mod">
          <ac:chgData name="Schwartz, Scott (gck8gd)" userId="S::gck8gd@virginia.edu::b9bb6145-a89d-4415-a5be-417b375d8448" providerId="AD" clId="Web-{AEA3E70D-836D-CD4B-C229-4666184D8958}" dt="2021-04-07T16:36:09.729" v="574" actId="1076"/>
          <ac:spMkLst>
            <pc:docMk/>
            <pc:sldMk cId="3012630599" sldId="281"/>
            <ac:spMk id="16" creationId="{7D8D9B4D-EADB-4F00-BAD7-B60CB476ACCB}"/>
          </ac:spMkLst>
        </pc:spChg>
      </pc:sldChg>
      <pc:sldChg chg="addSp delSp modSp">
        <pc:chgData name="Schwartz, Scott (gck8gd)" userId="S::gck8gd@virginia.edu::b9bb6145-a89d-4415-a5be-417b375d8448" providerId="AD" clId="Web-{AEA3E70D-836D-CD4B-C229-4666184D8958}" dt="2021-04-07T16:54:38.425" v="831" actId="20577"/>
        <pc:sldMkLst>
          <pc:docMk/>
          <pc:sldMk cId="3706892638" sldId="282"/>
        </pc:sldMkLst>
        <pc:spChg chg="del">
          <ac:chgData name="Schwartz, Scott (gck8gd)" userId="S::gck8gd@virginia.edu::b9bb6145-a89d-4415-a5be-417b375d8448" providerId="AD" clId="Web-{AEA3E70D-836D-CD4B-C229-4666184D8958}" dt="2021-04-05T18:24:21.530" v="432"/>
          <ac:spMkLst>
            <pc:docMk/>
            <pc:sldMk cId="3706892638" sldId="282"/>
            <ac:spMk id="2" creationId="{54B4793A-AE47-4398-9AB0-31F32FA196D2}"/>
          </ac:spMkLst>
        </pc:spChg>
        <pc:spChg chg="add del">
          <ac:chgData name="Schwartz, Scott (gck8gd)" userId="S::gck8gd@virginia.edu::b9bb6145-a89d-4415-a5be-417b375d8448" providerId="AD" clId="Web-{AEA3E70D-836D-CD4B-C229-4666184D8958}" dt="2021-04-07T16:43:04.191" v="653"/>
          <ac:spMkLst>
            <pc:docMk/>
            <pc:sldMk cId="3706892638" sldId="282"/>
            <ac:spMk id="2" creationId="{7DBA1CD3-A0AF-413D-B5DF-5D0D0C063FD4}"/>
          </ac:spMkLst>
        </pc:spChg>
        <pc:spChg chg="add del">
          <ac:chgData name="Schwartz, Scott (gck8gd)" userId="S::gck8gd@virginia.edu::b9bb6145-a89d-4415-a5be-417b375d8448" providerId="AD" clId="Web-{AEA3E70D-836D-CD4B-C229-4666184D8958}" dt="2021-04-07T16:43:02.551" v="652"/>
          <ac:spMkLst>
            <pc:docMk/>
            <pc:sldMk cId="3706892638" sldId="282"/>
            <ac:spMk id="5" creationId="{754960B6-F224-4E07-960B-7E630EAA97B0}"/>
          </ac:spMkLst>
        </pc:spChg>
        <pc:spChg chg="add del">
          <ac:chgData name="Schwartz, Scott (gck8gd)" userId="S::gck8gd@virginia.edu::b9bb6145-a89d-4415-a5be-417b375d8448" providerId="AD" clId="Web-{AEA3E70D-836D-CD4B-C229-4666184D8958}" dt="2021-04-07T16:43:13.426" v="655"/>
          <ac:spMkLst>
            <pc:docMk/>
            <pc:sldMk cId="3706892638" sldId="282"/>
            <ac:spMk id="6" creationId="{47025427-3EF1-4715-BABF-3EB1DD4B9CF8}"/>
          </ac:spMkLst>
        </pc:spChg>
        <pc:spChg chg="add del mod">
          <ac:chgData name="Schwartz, Scott (gck8gd)" userId="S::gck8gd@virginia.edu::b9bb6145-a89d-4415-a5be-417b375d8448" providerId="AD" clId="Web-{AEA3E70D-836D-CD4B-C229-4666184D8958}" dt="2021-04-05T18:24:30.265" v="435"/>
          <ac:spMkLst>
            <pc:docMk/>
            <pc:sldMk cId="3706892638" sldId="282"/>
            <ac:spMk id="6" creationId="{78409C82-CEC7-4B3A-931A-931D0330CBD0}"/>
          </ac:spMkLst>
        </pc:spChg>
        <pc:spChg chg="add del mod">
          <ac:chgData name="Schwartz, Scott (gck8gd)" userId="S::gck8gd@virginia.edu::b9bb6145-a89d-4415-a5be-417b375d8448" providerId="AD" clId="Web-{AEA3E70D-836D-CD4B-C229-4666184D8958}" dt="2021-04-07T16:44:13.224" v="660"/>
          <ac:spMkLst>
            <pc:docMk/>
            <pc:sldMk cId="3706892638" sldId="282"/>
            <ac:spMk id="7" creationId="{A06429F6-245B-499C-95B1-45071498DA50}"/>
          </ac:spMkLst>
        </pc:spChg>
        <pc:spChg chg="add del mod">
          <ac:chgData name="Schwartz, Scott (gck8gd)" userId="S::gck8gd@virginia.edu::b9bb6145-a89d-4415-a5be-417b375d8448" providerId="AD" clId="Web-{AEA3E70D-836D-CD4B-C229-4666184D8958}" dt="2021-04-07T16:44:11.036" v="659"/>
          <ac:spMkLst>
            <pc:docMk/>
            <pc:sldMk cId="3706892638" sldId="282"/>
            <ac:spMk id="8" creationId="{332A6308-E036-453E-8372-ABED0758E2B5}"/>
          </ac:spMkLst>
        </pc:spChg>
        <pc:spChg chg="add del mod">
          <ac:chgData name="Schwartz, Scott (gck8gd)" userId="S::gck8gd@virginia.edu::b9bb6145-a89d-4415-a5be-417b375d8448" providerId="AD" clId="Web-{AEA3E70D-836D-CD4B-C229-4666184D8958}" dt="2021-04-05T18:24:51.438" v="438"/>
          <ac:spMkLst>
            <pc:docMk/>
            <pc:sldMk cId="3706892638" sldId="282"/>
            <ac:spMk id="13" creationId="{7C22797D-77A2-4742-B3B8-6D727AC4E6BC}"/>
          </ac:spMkLst>
        </pc:spChg>
        <pc:spChg chg="mod">
          <ac:chgData name="Schwartz, Scott (gck8gd)" userId="S::gck8gd@virginia.edu::b9bb6145-a89d-4415-a5be-417b375d8448" providerId="AD" clId="Web-{AEA3E70D-836D-CD4B-C229-4666184D8958}" dt="2021-04-07T16:54:38.425" v="831" actId="20577"/>
          <ac:spMkLst>
            <pc:docMk/>
            <pc:sldMk cId="3706892638" sldId="282"/>
            <ac:spMk id="14" creationId="{C9F1B869-4A85-418B-A23C-AE86178B6F7E}"/>
          </ac:spMkLst>
        </pc:spChg>
        <pc:spChg chg="mod">
          <ac:chgData name="Schwartz, Scott (gck8gd)" userId="S::gck8gd@virginia.edu::b9bb6145-a89d-4415-a5be-417b375d8448" providerId="AD" clId="Web-{AEA3E70D-836D-CD4B-C229-4666184D8958}" dt="2021-04-07T16:49:41.184" v="758" actId="20577"/>
          <ac:spMkLst>
            <pc:docMk/>
            <pc:sldMk cId="3706892638" sldId="282"/>
            <ac:spMk id="20" creationId="{00C90E62-926A-4BE7-8DC8-8930CD56A3BD}"/>
          </ac:spMkLst>
        </pc:spChg>
        <pc:spChg chg="mod">
          <ac:chgData name="Schwartz, Scott (gck8gd)" userId="S::gck8gd@virginia.edu::b9bb6145-a89d-4415-a5be-417b375d8448" providerId="AD" clId="Web-{AEA3E70D-836D-CD4B-C229-4666184D8958}" dt="2021-04-07T16:49:37.669" v="757" actId="20577"/>
          <ac:spMkLst>
            <pc:docMk/>
            <pc:sldMk cId="3706892638" sldId="282"/>
            <ac:spMk id="21" creationId="{C19E9F66-C7EB-4F71-892A-C8D86A6DC378}"/>
          </ac:spMkLst>
        </pc:spChg>
        <pc:spChg chg="add del mod">
          <ac:chgData name="Schwartz, Scott (gck8gd)" userId="S::gck8gd@virginia.edu::b9bb6145-a89d-4415-a5be-417b375d8448" providerId="AD" clId="Web-{AEA3E70D-836D-CD4B-C229-4666184D8958}" dt="2021-04-07T16:50:13.654" v="762"/>
          <ac:spMkLst>
            <pc:docMk/>
            <pc:sldMk cId="3706892638" sldId="282"/>
            <ac:spMk id="23" creationId="{09EDFA27-8224-498C-A2E5-99EBE3E76943}"/>
          </ac:spMkLst>
        </pc:spChg>
        <pc:spChg chg="add mod">
          <ac:chgData name="Schwartz, Scott (gck8gd)" userId="S::gck8gd@virginia.edu::b9bb6145-a89d-4415-a5be-417b375d8448" providerId="AD" clId="Web-{AEA3E70D-836D-CD4B-C229-4666184D8958}" dt="2021-04-07T16:50:07.654" v="761" actId="20577"/>
          <ac:spMkLst>
            <pc:docMk/>
            <pc:sldMk cId="3706892638" sldId="282"/>
            <ac:spMk id="25" creationId="{3036E090-8009-46C6-84AC-392CF8A9236B}"/>
          </ac:spMkLst>
        </pc:spChg>
        <pc:spChg chg="add del mod">
          <ac:chgData name="Schwartz, Scott (gck8gd)" userId="S::gck8gd@virginia.edu::b9bb6145-a89d-4415-a5be-417b375d8448" providerId="AD" clId="Web-{AEA3E70D-836D-CD4B-C229-4666184D8958}" dt="2021-04-07T16:50:34.092" v="763"/>
          <ac:spMkLst>
            <pc:docMk/>
            <pc:sldMk cId="3706892638" sldId="282"/>
            <ac:spMk id="27" creationId="{A8B0C46A-08E8-420A-BBC2-A08AD5DB57EE}"/>
          </ac:spMkLst>
        </pc:spChg>
        <pc:grpChg chg="add">
          <ac:chgData name="Schwartz, Scott (gck8gd)" userId="S::gck8gd@virginia.edu::b9bb6145-a89d-4415-a5be-417b375d8448" providerId="AD" clId="Web-{AEA3E70D-836D-CD4B-C229-4666184D8958}" dt="2021-04-07T16:43:57.177" v="658"/>
          <ac:grpSpMkLst>
            <pc:docMk/>
            <pc:sldMk cId="3706892638" sldId="282"/>
            <ac:grpSpMk id="10" creationId="{78E7E7A5-A12B-42E5-AC67-EAB3F7ED81FC}"/>
          </ac:grpSpMkLst>
        </pc:grpChg>
      </pc:sldChg>
      <pc:sldChg chg="addSp delSp modSp">
        <pc:chgData name="Schwartz, Scott (gck8gd)" userId="S::gck8gd@virginia.edu::b9bb6145-a89d-4415-a5be-417b375d8448" providerId="AD" clId="Web-{AEA3E70D-836D-CD4B-C229-4666184D8958}" dt="2021-04-07T16:56:48.397" v="845"/>
        <pc:sldMkLst>
          <pc:docMk/>
          <pc:sldMk cId="4151361095" sldId="283"/>
        </pc:sldMkLst>
        <pc:spChg chg="mod">
          <ac:chgData name="Schwartz, Scott (gck8gd)" userId="S::gck8gd@virginia.edu::b9bb6145-a89d-4415-a5be-417b375d8448" providerId="AD" clId="Web-{AEA3E70D-836D-CD4B-C229-4666184D8958}" dt="2021-04-07T16:41:41.799" v="645" actId="20577"/>
          <ac:spMkLst>
            <pc:docMk/>
            <pc:sldMk cId="4151361095" sldId="283"/>
            <ac:spMk id="2" creationId="{54B4793A-AE47-4398-9AB0-31F32FA196D2}"/>
          </ac:spMkLst>
        </pc:spChg>
        <pc:spChg chg="mod">
          <ac:chgData name="Schwartz, Scott (gck8gd)" userId="S::gck8gd@virginia.edu::b9bb6145-a89d-4415-a5be-417b375d8448" providerId="AD" clId="Web-{AEA3E70D-836D-CD4B-C229-4666184D8958}" dt="2021-04-07T16:40:23.172" v="606" actId="1076"/>
          <ac:spMkLst>
            <pc:docMk/>
            <pc:sldMk cId="4151361095" sldId="283"/>
            <ac:spMk id="4" creationId="{99F9F513-1647-4BA0-8406-792943CDE0F2}"/>
          </ac:spMkLst>
        </pc:spChg>
        <pc:spChg chg="mod">
          <ac:chgData name="Schwartz, Scott (gck8gd)" userId="S::gck8gd@virginia.edu::b9bb6145-a89d-4415-a5be-417b375d8448" providerId="AD" clId="Web-{AEA3E70D-836D-CD4B-C229-4666184D8958}" dt="2021-04-07T16:40:05.375" v="605" actId="20577"/>
          <ac:spMkLst>
            <pc:docMk/>
            <pc:sldMk cId="4151361095" sldId="283"/>
            <ac:spMk id="5" creationId="{F9884DBF-E2C6-4FBD-B768-65FF4199A759}"/>
          </ac:spMkLst>
        </pc:spChg>
        <pc:spChg chg="add mod">
          <ac:chgData name="Schwartz, Scott (gck8gd)" userId="S::gck8gd@virginia.edu::b9bb6145-a89d-4415-a5be-417b375d8448" providerId="AD" clId="Web-{AEA3E70D-836D-CD4B-C229-4666184D8958}" dt="2021-04-07T16:48:02.776" v="730" actId="20577"/>
          <ac:spMkLst>
            <pc:docMk/>
            <pc:sldMk cId="4151361095" sldId="283"/>
            <ac:spMk id="7" creationId="{3E84E938-E8EC-4D88-8BA1-E574B38972C5}"/>
          </ac:spMkLst>
        </pc:spChg>
        <pc:spChg chg="mod">
          <ac:chgData name="Schwartz, Scott (gck8gd)" userId="S::gck8gd@virginia.edu::b9bb6145-a89d-4415-a5be-417b375d8448" providerId="AD" clId="Web-{AEA3E70D-836D-CD4B-C229-4666184D8958}" dt="2021-04-07T16:45:09.116" v="662" actId="1076"/>
          <ac:spMkLst>
            <pc:docMk/>
            <pc:sldMk cId="4151361095" sldId="283"/>
            <ac:spMk id="12" creationId="{BE450D43-9D0F-4692-9137-F8AF7E7DAD97}"/>
          </ac:spMkLst>
        </pc:spChg>
        <pc:spChg chg="add del">
          <ac:chgData name="Schwartz, Scott (gck8gd)" userId="S::gck8gd@virginia.edu::b9bb6145-a89d-4415-a5be-417b375d8448" providerId="AD" clId="Web-{AEA3E70D-836D-CD4B-C229-4666184D8958}" dt="2021-04-07T16:39:47.499" v="602"/>
          <ac:spMkLst>
            <pc:docMk/>
            <pc:sldMk cId="4151361095" sldId="283"/>
            <ac:spMk id="13" creationId="{5128D61D-066C-45D8-925B-E7AE4BE15C0A}"/>
          </ac:spMkLst>
        </pc:spChg>
        <pc:spChg chg="del">
          <ac:chgData name="Schwartz, Scott (gck8gd)" userId="S::gck8gd@virginia.edu::b9bb6145-a89d-4415-a5be-417b375d8448" providerId="AD" clId="Web-{AEA3E70D-836D-CD4B-C229-4666184D8958}" dt="2021-04-05T18:22:46.539" v="426"/>
          <ac:spMkLst>
            <pc:docMk/>
            <pc:sldMk cId="4151361095" sldId="283"/>
            <ac:spMk id="15" creationId="{E99237FF-A427-46EB-AEC4-38D68D543FE4}"/>
          </ac:spMkLst>
        </pc:spChg>
        <pc:spChg chg="add del mod">
          <ac:chgData name="Schwartz, Scott (gck8gd)" userId="S::gck8gd@virginia.edu::b9bb6145-a89d-4415-a5be-417b375d8448" providerId="AD" clId="Web-{AEA3E70D-836D-CD4B-C229-4666184D8958}" dt="2021-04-07T16:38:44.920" v="592"/>
          <ac:spMkLst>
            <pc:docMk/>
            <pc:sldMk cId="4151361095" sldId="283"/>
            <ac:spMk id="16" creationId="{857DDE49-34E6-4BC1-849F-3753A5772446}"/>
          </ac:spMkLst>
        </pc:spChg>
        <pc:spChg chg="add del mod">
          <ac:chgData name="Schwartz, Scott (gck8gd)" userId="S::gck8gd@virginia.edu::b9bb6145-a89d-4415-a5be-417b375d8448" providerId="AD" clId="Web-{AEA3E70D-836D-CD4B-C229-4666184D8958}" dt="2021-04-05T18:24:17.827" v="431"/>
          <ac:spMkLst>
            <pc:docMk/>
            <pc:sldMk cId="4151361095" sldId="283"/>
            <ac:spMk id="16" creationId="{BE136D3F-8F7F-4076-BAB6-F6BFE1CCCB9D}"/>
          </ac:spMkLst>
        </pc:spChg>
        <pc:spChg chg="add mod">
          <ac:chgData name="Schwartz, Scott (gck8gd)" userId="S::gck8gd@virginia.edu::b9bb6145-a89d-4415-a5be-417b375d8448" providerId="AD" clId="Web-{AEA3E70D-836D-CD4B-C229-4666184D8958}" dt="2021-04-07T16:48:14.401" v="732" actId="20577"/>
          <ac:spMkLst>
            <pc:docMk/>
            <pc:sldMk cId="4151361095" sldId="283"/>
            <ac:spMk id="18" creationId="{1A857F96-9BFF-4CF0-A416-62E2874FE3D6}"/>
          </ac:spMkLst>
        </pc:spChg>
        <pc:spChg chg="add mod">
          <ac:chgData name="Schwartz, Scott (gck8gd)" userId="S::gck8gd@virginia.edu::b9bb6145-a89d-4415-a5be-417b375d8448" providerId="AD" clId="Web-{AEA3E70D-836D-CD4B-C229-4666184D8958}" dt="2021-04-07T16:48:09.776" v="731" actId="20577"/>
          <ac:spMkLst>
            <pc:docMk/>
            <pc:sldMk cId="4151361095" sldId="283"/>
            <ac:spMk id="19" creationId="{EB2D628B-99E8-463B-B5B9-FBBC5AE15677}"/>
          </ac:spMkLst>
        </pc:spChg>
        <pc:grpChg chg="add del">
          <ac:chgData name="Schwartz, Scott (gck8gd)" userId="S::gck8gd@virginia.edu::b9bb6145-a89d-4415-a5be-417b375d8448" providerId="AD" clId="Web-{AEA3E70D-836D-CD4B-C229-4666184D8958}" dt="2021-04-07T16:56:48.397" v="845"/>
          <ac:grpSpMkLst>
            <pc:docMk/>
            <pc:sldMk cId="4151361095" sldId="283"/>
            <ac:grpSpMk id="20" creationId="{C993D2A8-B346-43BB-955B-06E05045BCDE}"/>
          </ac:grpSpMkLst>
        </pc:grpChg>
        <pc:picChg chg="add del">
          <ac:chgData name="Schwartz, Scott (gck8gd)" userId="S::gck8gd@virginia.edu::b9bb6145-a89d-4415-a5be-417b375d8448" providerId="AD" clId="Web-{AEA3E70D-836D-CD4B-C229-4666184D8958}" dt="2021-04-07T16:56:43.225" v="844"/>
          <ac:picMkLst>
            <pc:docMk/>
            <pc:sldMk cId="4151361095" sldId="283"/>
            <ac:picMk id="3" creationId="{25FF9C80-16DB-457A-BF8A-A29674962615}"/>
          </ac:picMkLst>
        </pc:picChg>
      </pc:sldChg>
      <pc:sldChg chg="modSp">
        <pc:chgData name="Schwartz, Scott (gck8gd)" userId="S::gck8gd@virginia.edu::b9bb6145-a89d-4415-a5be-417b375d8448" providerId="AD" clId="Web-{AEA3E70D-836D-CD4B-C229-4666184D8958}" dt="2021-04-05T17:04:27.094" v="164" actId="20577"/>
        <pc:sldMkLst>
          <pc:docMk/>
          <pc:sldMk cId="3656918192" sldId="285"/>
        </pc:sldMkLst>
        <pc:spChg chg="mod">
          <ac:chgData name="Schwartz, Scott (gck8gd)" userId="S::gck8gd@virginia.edu::b9bb6145-a89d-4415-a5be-417b375d8448" providerId="AD" clId="Web-{AEA3E70D-836D-CD4B-C229-4666184D8958}" dt="2021-04-05T16:58:42.117" v="106" actId="20577"/>
          <ac:spMkLst>
            <pc:docMk/>
            <pc:sldMk cId="3656918192" sldId="285"/>
            <ac:spMk id="2" creationId="{54B4793A-AE47-4398-9AB0-31F32FA196D2}"/>
          </ac:spMkLst>
        </pc:spChg>
        <pc:spChg chg="mod">
          <ac:chgData name="Schwartz, Scott (gck8gd)" userId="S::gck8gd@virginia.edu::b9bb6145-a89d-4415-a5be-417b375d8448" providerId="AD" clId="Web-{AEA3E70D-836D-CD4B-C229-4666184D8958}" dt="2021-04-05T17:04:27.094" v="164" actId="20577"/>
          <ac:spMkLst>
            <pc:docMk/>
            <pc:sldMk cId="3656918192" sldId="285"/>
            <ac:spMk id="6" creationId="{0380EF4E-093B-4E34-B4A8-93313978AE23}"/>
          </ac:spMkLst>
        </pc:spChg>
        <pc:spChg chg="mod">
          <ac:chgData name="Schwartz, Scott (gck8gd)" userId="S::gck8gd@virginia.edu::b9bb6145-a89d-4415-a5be-417b375d8448" providerId="AD" clId="Web-{AEA3E70D-836D-CD4B-C229-4666184D8958}" dt="2021-04-05T17:01:38.989" v="130" actId="20577"/>
          <ac:spMkLst>
            <pc:docMk/>
            <pc:sldMk cId="3656918192" sldId="285"/>
            <ac:spMk id="12" creationId="{C05E4B5D-BADD-43F9-B46B-1B6FDC336670}"/>
          </ac:spMkLst>
        </pc:spChg>
        <pc:spChg chg="mod ord">
          <ac:chgData name="Schwartz, Scott (gck8gd)" userId="S::gck8gd@virginia.edu::b9bb6145-a89d-4415-a5be-417b375d8448" providerId="AD" clId="Web-{AEA3E70D-836D-CD4B-C229-4666184D8958}" dt="2021-04-05T16:59:19.792" v="111" actId="1076"/>
          <ac:spMkLst>
            <pc:docMk/>
            <pc:sldMk cId="3656918192" sldId="285"/>
            <ac:spMk id="17" creationId="{A2BD63BD-C67D-45CC-A661-F6D5CF1A3EAA}"/>
          </ac:spMkLst>
        </pc:spChg>
      </pc:sldChg>
      <pc:sldChg chg="addSp delSp modSp del">
        <pc:chgData name="Schwartz, Scott (gck8gd)" userId="S::gck8gd@virginia.edu::b9bb6145-a89d-4415-a5be-417b375d8448" providerId="AD" clId="Web-{AEA3E70D-836D-CD4B-C229-4666184D8958}" dt="2021-04-07T16:54:52.410" v="832"/>
        <pc:sldMkLst>
          <pc:docMk/>
          <pc:sldMk cId="1505074362" sldId="289"/>
        </pc:sldMkLst>
        <pc:spChg chg="del">
          <ac:chgData name="Schwartz, Scott (gck8gd)" userId="S::gck8gd@virginia.edu::b9bb6145-a89d-4415-a5be-417b375d8448" providerId="AD" clId="Web-{AEA3E70D-836D-CD4B-C229-4666184D8958}" dt="2021-04-05T18:27:16.230" v="453"/>
          <ac:spMkLst>
            <pc:docMk/>
            <pc:sldMk cId="1505074362" sldId="289"/>
            <ac:spMk id="2" creationId="{54B4793A-AE47-4398-9AB0-31F32FA196D2}"/>
          </ac:spMkLst>
        </pc:spChg>
        <pc:spChg chg="add del mod">
          <ac:chgData name="Schwartz, Scott (gck8gd)" userId="S::gck8gd@virginia.edu::b9bb6145-a89d-4415-a5be-417b375d8448" providerId="AD" clId="Web-{AEA3E70D-836D-CD4B-C229-4666184D8958}" dt="2021-04-05T18:27:33.840" v="460"/>
          <ac:spMkLst>
            <pc:docMk/>
            <pc:sldMk cId="1505074362" sldId="289"/>
            <ac:spMk id="8" creationId="{437DF5B4-6620-4BE4-AE86-E32D798F1D78}"/>
          </ac:spMkLst>
        </pc:spChg>
        <pc:spChg chg="add">
          <ac:chgData name="Schwartz, Scott (gck8gd)" userId="S::gck8gd@virginia.edu::b9bb6145-a89d-4415-a5be-417b375d8448" providerId="AD" clId="Web-{AEA3E70D-836D-CD4B-C229-4666184D8958}" dt="2021-04-05T18:27:18.245" v="454"/>
          <ac:spMkLst>
            <pc:docMk/>
            <pc:sldMk cId="1505074362" sldId="289"/>
            <ac:spMk id="10" creationId="{4EA9A7AA-7793-4A37-B619-2E351F2D8473}"/>
          </ac:spMkLst>
        </pc:spChg>
        <pc:spChg chg="mod">
          <ac:chgData name="Schwartz, Scott (gck8gd)" userId="S::gck8gd@virginia.edu::b9bb6145-a89d-4415-a5be-417b375d8448" providerId="AD" clId="Web-{AEA3E70D-836D-CD4B-C229-4666184D8958}" dt="2021-04-07T16:27:05.685" v="522" actId="20577"/>
          <ac:spMkLst>
            <pc:docMk/>
            <pc:sldMk cId="1505074362" sldId="289"/>
            <ac:spMk id="14" creationId="{C9F1B869-4A85-418B-A23C-AE86178B6F7E}"/>
          </ac:spMkLst>
        </pc:spChg>
        <pc:spChg chg="add">
          <ac:chgData name="Schwartz, Scott (gck8gd)" userId="S::gck8gd@virginia.edu::b9bb6145-a89d-4415-a5be-417b375d8448" providerId="AD" clId="Web-{AEA3E70D-836D-CD4B-C229-4666184D8958}" dt="2021-04-05T18:27:18.245" v="455"/>
          <ac:spMkLst>
            <pc:docMk/>
            <pc:sldMk cId="1505074362" sldId="289"/>
            <ac:spMk id="16" creationId="{B5202348-EBA6-4BC0-B609-5AB02F87D668}"/>
          </ac:spMkLst>
        </pc:spChg>
      </pc:sldChg>
      <pc:sldChg chg="addSp delSp modSp del">
        <pc:chgData name="Schwartz, Scott (gck8gd)" userId="S::gck8gd@virginia.edu::b9bb6145-a89d-4415-a5be-417b375d8448" providerId="AD" clId="Web-{AEA3E70D-836D-CD4B-C229-4666184D8958}" dt="2021-04-07T16:54:58.754" v="833"/>
        <pc:sldMkLst>
          <pc:docMk/>
          <pc:sldMk cId="642138358" sldId="290"/>
        </pc:sldMkLst>
        <pc:spChg chg="del">
          <ac:chgData name="Schwartz, Scott (gck8gd)" userId="S::gck8gd@virginia.edu::b9bb6145-a89d-4415-a5be-417b375d8448" providerId="AD" clId="Web-{AEA3E70D-836D-CD4B-C229-4666184D8958}" dt="2021-04-05T18:27:22.855" v="456"/>
          <ac:spMkLst>
            <pc:docMk/>
            <pc:sldMk cId="642138358" sldId="290"/>
            <ac:spMk id="2" creationId="{54B4793A-AE47-4398-9AB0-31F32FA196D2}"/>
          </ac:spMkLst>
        </pc:spChg>
        <pc:spChg chg="add del mod">
          <ac:chgData name="Schwartz, Scott (gck8gd)" userId="S::gck8gd@virginia.edu::b9bb6145-a89d-4415-a5be-417b375d8448" providerId="AD" clId="Web-{AEA3E70D-836D-CD4B-C229-4666184D8958}" dt="2021-04-05T18:27:27.293" v="459"/>
          <ac:spMkLst>
            <pc:docMk/>
            <pc:sldMk cId="642138358" sldId="290"/>
            <ac:spMk id="8" creationId="{DBF03A99-43C4-422B-8518-4E0C6DD2276A}"/>
          </ac:spMkLst>
        </pc:spChg>
        <pc:spChg chg="add">
          <ac:chgData name="Schwartz, Scott (gck8gd)" userId="S::gck8gd@virginia.edu::b9bb6145-a89d-4415-a5be-417b375d8448" providerId="AD" clId="Web-{AEA3E70D-836D-CD4B-C229-4666184D8958}" dt="2021-04-05T18:27:25.183" v="457"/>
          <ac:spMkLst>
            <pc:docMk/>
            <pc:sldMk cId="642138358" sldId="290"/>
            <ac:spMk id="10" creationId="{7BC57C1C-387E-45A9-BA7D-580BCDCA72DF}"/>
          </ac:spMkLst>
        </pc:spChg>
        <pc:spChg chg="add">
          <ac:chgData name="Schwartz, Scott (gck8gd)" userId="S::gck8gd@virginia.edu::b9bb6145-a89d-4415-a5be-417b375d8448" providerId="AD" clId="Web-{AEA3E70D-836D-CD4B-C229-4666184D8958}" dt="2021-04-05T18:27:25.199" v="458"/>
          <ac:spMkLst>
            <pc:docMk/>
            <pc:sldMk cId="642138358" sldId="290"/>
            <ac:spMk id="16" creationId="{0AA309FC-4210-42AB-AC8E-31A06E55FC6D}"/>
          </ac:spMkLst>
        </pc:spChg>
      </pc:sldChg>
      <pc:sldChg chg="modSp">
        <pc:chgData name="Schwartz, Scott (gck8gd)" userId="S::gck8gd@virginia.edu::b9bb6145-a89d-4415-a5be-417b375d8448" providerId="AD" clId="Web-{AEA3E70D-836D-CD4B-C229-4666184D8958}" dt="2021-04-05T18:29:02.440" v="465" actId="14100"/>
        <pc:sldMkLst>
          <pc:docMk/>
          <pc:sldMk cId="2453885737" sldId="291"/>
        </pc:sldMkLst>
        <pc:spChg chg="mod">
          <ac:chgData name="Schwartz, Scott (gck8gd)" userId="S::gck8gd@virginia.edu::b9bb6145-a89d-4415-a5be-417b375d8448" providerId="AD" clId="Web-{AEA3E70D-836D-CD4B-C229-4666184D8958}" dt="2021-04-05T18:29:02.440" v="465" actId="14100"/>
          <ac:spMkLst>
            <pc:docMk/>
            <pc:sldMk cId="2453885737" sldId="291"/>
            <ac:spMk id="3" creationId="{2CB538B0-CD87-4A06-8AB2-5B8260BF03E9}"/>
          </ac:spMkLst>
        </pc:spChg>
      </pc:sldChg>
      <pc:sldChg chg="modSp">
        <pc:chgData name="Schwartz, Scott (gck8gd)" userId="S::gck8gd@virginia.edu::b9bb6145-a89d-4415-a5be-417b375d8448" providerId="AD" clId="Web-{AEA3E70D-836D-CD4B-C229-4666184D8958}" dt="2021-04-05T16:44:58.186" v="19" actId="20577"/>
        <pc:sldMkLst>
          <pc:docMk/>
          <pc:sldMk cId="102665066" sldId="294"/>
        </pc:sldMkLst>
        <pc:spChg chg="mod">
          <ac:chgData name="Schwartz, Scott (gck8gd)" userId="S::gck8gd@virginia.edu::b9bb6145-a89d-4415-a5be-417b375d8448" providerId="AD" clId="Web-{AEA3E70D-836D-CD4B-C229-4666184D8958}" dt="2021-04-05T16:44:58.186" v="19" actId="20577"/>
          <ac:spMkLst>
            <pc:docMk/>
            <pc:sldMk cId="102665066" sldId="294"/>
            <ac:spMk id="2" creationId="{FF824C19-9229-4FB4-B452-55721C68230B}"/>
          </ac:spMkLst>
        </pc:spChg>
      </pc:sldChg>
      <pc:sldChg chg="modSp">
        <pc:chgData name="Schwartz, Scott (gck8gd)" userId="S::gck8gd@virginia.edu::b9bb6145-a89d-4415-a5be-417b375d8448" providerId="AD" clId="Web-{AEA3E70D-836D-CD4B-C229-4666184D8958}" dt="2021-04-05T16:45:12.390" v="21" actId="20577"/>
        <pc:sldMkLst>
          <pc:docMk/>
          <pc:sldMk cId="579247483" sldId="296"/>
        </pc:sldMkLst>
        <pc:spChg chg="mod">
          <ac:chgData name="Schwartz, Scott (gck8gd)" userId="S::gck8gd@virginia.edu::b9bb6145-a89d-4415-a5be-417b375d8448" providerId="AD" clId="Web-{AEA3E70D-836D-CD4B-C229-4666184D8958}" dt="2021-04-05T16:45:12.390" v="21" actId="20577"/>
          <ac:spMkLst>
            <pc:docMk/>
            <pc:sldMk cId="579247483" sldId="296"/>
            <ac:spMk id="2" creationId="{FF824C19-9229-4FB4-B452-55721C68230B}"/>
          </ac:spMkLst>
        </pc:spChg>
      </pc:sldChg>
      <pc:sldChg chg="modSp">
        <pc:chgData name="Schwartz, Scott (gck8gd)" userId="S::gck8gd@virginia.edu::b9bb6145-a89d-4415-a5be-417b375d8448" providerId="AD" clId="Web-{AEA3E70D-836D-CD4B-C229-4666184D8958}" dt="2021-04-05T16:48:36.576" v="42" actId="20577"/>
        <pc:sldMkLst>
          <pc:docMk/>
          <pc:sldMk cId="1099895986" sldId="297"/>
        </pc:sldMkLst>
        <pc:spChg chg="mod">
          <ac:chgData name="Schwartz, Scott (gck8gd)" userId="S::gck8gd@virginia.edu::b9bb6145-a89d-4415-a5be-417b375d8448" providerId="AD" clId="Web-{AEA3E70D-836D-CD4B-C229-4666184D8958}" dt="2021-04-05T16:48:36.576" v="42" actId="20577"/>
          <ac:spMkLst>
            <pc:docMk/>
            <pc:sldMk cId="1099895986" sldId="297"/>
            <ac:spMk id="2" creationId="{FF824C19-9229-4FB4-B452-55721C68230B}"/>
          </ac:spMkLst>
        </pc:spChg>
      </pc:sldChg>
      <pc:sldChg chg="modSp">
        <pc:chgData name="Schwartz, Scott (gck8gd)" userId="S::gck8gd@virginia.edu::b9bb6145-a89d-4415-a5be-417b375d8448" providerId="AD" clId="Web-{AEA3E70D-836D-CD4B-C229-4666184D8958}" dt="2021-04-05T16:50:41.053" v="45" actId="20577"/>
        <pc:sldMkLst>
          <pc:docMk/>
          <pc:sldMk cId="1737834510" sldId="298"/>
        </pc:sldMkLst>
        <pc:spChg chg="mod">
          <ac:chgData name="Schwartz, Scott (gck8gd)" userId="S::gck8gd@virginia.edu::b9bb6145-a89d-4415-a5be-417b375d8448" providerId="AD" clId="Web-{AEA3E70D-836D-CD4B-C229-4666184D8958}" dt="2021-04-05T16:50:41.053" v="45" actId="20577"/>
          <ac:spMkLst>
            <pc:docMk/>
            <pc:sldMk cId="1737834510" sldId="298"/>
            <ac:spMk id="7" creationId="{21FFCA5F-51B2-4D09-B9BF-802434AA8FD3}"/>
          </ac:spMkLst>
        </pc:spChg>
      </pc:sldChg>
      <pc:sldChg chg="modSp">
        <pc:chgData name="Schwartz, Scott (gck8gd)" userId="S::gck8gd@virginia.edu::b9bb6145-a89d-4415-a5be-417b375d8448" providerId="AD" clId="Web-{AEA3E70D-836D-CD4B-C229-4666184D8958}" dt="2021-04-05T16:49:54.644" v="43" actId="20577"/>
        <pc:sldMkLst>
          <pc:docMk/>
          <pc:sldMk cId="3897342881" sldId="299"/>
        </pc:sldMkLst>
        <pc:spChg chg="mod">
          <ac:chgData name="Schwartz, Scott (gck8gd)" userId="S::gck8gd@virginia.edu::b9bb6145-a89d-4415-a5be-417b375d8448" providerId="AD" clId="Web-{AEA3E70D-836D-CD4B-C229-4666184D8958}" dt="2021-04-05T16:49:54.644" v="43" actId="20577"/>
          <ac:spMkLst>
            <pc:docMk/>
            <pc:sldMk cId="3897342881" sldId="299"/>
            <ac:spMk id="2" creationId="{FF824C19-9229-4FB4-B452-55721C68230B}"/>
          </ac:spMkLst>
        </pc:spChg>
      </pc:sldChg>
      <pc:sldChg chg="modSp">
        <pc:chgData name="Schwartz, Scott (gck8gd)" userId="S::gck8gd@virginia.edu::b9bb6145-a89d-4415-a5be-417b375d8448" providerId="AD" clId="Web-{AEA3E70D-836D-CD4B-C229-4666184D8958}" dt="2021-04-05T16:53:41.816" v="51" actId="20577"/>
        <pc:sldMkLst>
          <pc:docMk/>
          <pc:sldMk cId="3245201235" sldId="301"/>
        </pc:sldMkLst>
        <pc:spChg chg="mod">
          <ac:chgData name="Schwartz, Scott (gck8gd)" userId="S::gck8gd@virginia.edu::b9bb6145-a89d-4415-a5be-417b375d8448" providerId="AD" clId="Web-{AEA3E70D-836D-CD4B-C229-4666184D8958}" dt="2021-04-05T16:53:41.816" v="51" actId="20577"/>
          <ac:spMkLst>
            <pc:docMk/>
            <pc:sldMk cId="3245201235" sldId="301"/>
            <ac:spMk id="7" creationId="{21FFCA5F-51B2-4D09-B9BF-802434AA8FD3}"/>
          </ac:spMkLst>
        </pc:spChg>
      </pc:sldChg>
      <pc:sldChg chg="addSp delSp modSp">
        <pc:chgData name="Schwartz, Scott (gck8gd)" userId="S::gck8gd@virginia.edu::b9bb6145-a89d-4415-a5be-417b375d8448" providerId="AD" clId="Web-{AEA3E70D-836D-CD4B-C229-4666184D8958}" dt="2021-04-05T17:13:05.864" v="203"/>
        <pc:sldMkLst>
          <pc:docMk/>
          <pc:sldMk cId="1486385873" sldId="302"/>
        </pc:sldMkLst>
        <pc:spChg chg="add del mod">
          <ac:chgData name="Schwartz, Scott (gck8gd)" userId="S::gck8gd@virginia.edu::b9bb6145-a89d-4415-a5be-417b375d8448" providerId="AD" clId="Web-{AEA3E70D-836D-CD4B-C229-4666184D8958}" dt="2021-04-05T17:13:05.864" v="203"/>
          <ac:spMkLst>
            <pc:docMk/>
            <pc:sldMk cId="1486385873" sldId="302"/>
            <ac:spMk id="2" creationId="{6D22B560-7E4A-4698-8D7C-DF6FFC077317}"/>
          </ac:spMkLst>
        </pc:spChg>
        <pc:spChg chg="mod">
          <ac:chgData name="Schwartz, Scott (gck8gd)" userId="S::gck8gd@virginia.edu::b9bb6145-a89d-4415-a5be-417b375d8448" providerId="AD" clId="Web-{AEA3E70D-836D-CD4B-C229-4666184D8958}" dt="2021-04-05T17:09:03.988" v="185" actId="14100"/>
          <ac:spMkLst>
            <pc:docMk/>
            <pc:sldMk cId="1486385873" sldId="302"/>
            <ac:spMk id="6" creationId="{0823B86C-0C59-48AC-BF20-1A4B5260518B}"/>
          </ac:spMkLst>
        </pc:spChg>
        <pc:spChg chg="mod">
          <ac:chgData name="Schwartz, Scott (gck8gd)" userId="S::gck8gd@virginia.edu::b9bb6145-a89d-4415-a5be-417b375d8448" providerId="AD" clId="Web-{AEA3E70D-836D-CD4B-C229-4666184D8958}" dt="2021-04-05T17:06:01.444" v="171" actId="20577"/>
          <ac:spMkLst>
            <pc:docMk/>
            <pc:sldMk cId="1486385873" sldId="302"/>
            <ac:spMk id="7" creationId="{21FFCA5F-51B2-4D09-B9BF-802434AA8FD3}"/>
          </ac:spMkLst>
        </pc:spChg>
      </pc:sldChg>
      <pc:sldChg chg="modSp">
        <pc:chgData name="Schwartz, Scott (gck8gd)" userId="S::gck8gd@virginia.edu::b9bb6145-a89d-4415-a5be-417b375d8448" providerId="AD" clId="Web-{AEA3E70D-836D-CD4B-C229-4666184D8958}" dt="2021-04-05T17:08:33.376" v="183" actId="20577"/>
        <pc:sldMkLst>
          <pc:docMk/>
          <pc:sldMk cId="3624069034" sldId="303"/>
        </pc:sldMkLst>
        <pc:spChg chg="mod">
          <ac:chgData name="Schwartz, Scott (gck8gd)" userId="S::gck8gd@virginia.edu::b9bb6145-a89d-4415-a5be-417b375d8448" providerId="AD" clId="Web-{AEA3E70D-836D-CD4B-C229-4666184D8958}" dt="2021-04-05T17:08:33.376" v="183" actId="20577"/>
          <ac:spMkLst>
            <pc:docMk/>
            <pc:sldMk cId="3624069034" sldId="303"/>
            <ac:spMk id="7" creationId="{21FFCA5F-51B2-4D09-B9BF-802434AA8FD3}"/>
          </ac:spMkLst>
        </pc:spChg>
      </pc:sldChg>
      <pc:sldChg chg="modSp">
        <pc:chgData name="Schwartz, Scott (gck8gd)" userId="S::gck8gd@virginia.edu::b9bb6145-a89d-4415-a5be-417b375d8448" providerId="AD" clId="Web-{AEA3E70D-836D-CD4B-C229-4666184D8958}" dt="2021-04-05T17:10:16.243" v="189" actId="20577"/>
        <pc:sldMkLst>
          <pc:docMk/>
          <pc:sldMk cId="246812680" sldId="304"/>
        </pc:sldMkLst>
        <pc:spChg chg="mod">
          <ac:chgData name="Schwartz, Scott (gck8gd)" userId="S::gck8gd@virginia.edu::b9bb6145-a89d-4415-a5be-417b375d8448" providerId="AD" clId="Web-{AEA3E70D-836D-CD4B-C229-4666184D8958}" dt="2021-04-05T17:10:16.243" v="189" actId="20577"/>
          <ac:spMkLst>
            <pc:docMk/>
            <pc:sldMk cId="246812680" sldId="304"/>
            <ac:spMk id="7" creationId="{21FFCA5F-51B2-4D09-B9BF-802434AA8FD3}"/>
          </ac:spMkLst>
        </pc:spChg>
      </pc:sldChg>
      <pc:sldChg chg="modSp">
        <pc:chgData name="Schwartz, Scott (gck8gd)" userId="S::gck8gd@virginia.edu::b9bb6145-a89d-4415-a5be-417b375d8448" providerId="AD" clId="Web-{AEA3E70D-836D-CD4B-C229-4666184D8958}" dt="2021-04-07T17:00:42.949" v="856" actId="20577"/>
        <pc:sldMkLst>
          <pc:docMk/>
          <pc:sldMk cId="426649743" sldId="305"/>
        </pc:sldMkLst>
        <pc:spChg chg="mod">
          <ac:chgData name="Schwartz, Scott (gck8gd)" userId="S::gck8gd@virginia.edu::b9bb6145-a89d-4415-a5be-417b375d8448" providerId="AD" clId="Web-{AEA3E70D-836D-CD4B-C229-4666184D8958}" dt="2021-04-07T17:00:42.949" v="856" actId="20577"/>
          <ac:spMkLst>
            <pc:docMk/>
            <pc:sldMk cId="426649743" sldId="305"/>
            <ac:spMk id="26" creationId="{20B44874-1A0C-4A29-BCBA-909031A5D267}"/>
          </ac:spMkLst>
        </pc:spChg>
      </pc:sldChg>
      <pc:sldChg chg="modSp">
        <pc:chgData name="Schwartz, Scott (gck8gd)" userId="S::gck8gd@virginia.edu::b9bb6145-a89d-4415-a5be-417b375d8448" providerId="AD" clId="Web-{AEA3E70D-836D-CD4B-C229-4666184D8958}" dt="2021-04-07T17:13:18.247" v="888" actId="20577"/>
        <pc:sldMkLst>
          <pc:docMk/>
          <pc:sldMk cId="1514522369" sldId="308"/>
        </pc:sldMkLst>
        <pc:spChg chg="mod">
          <ac:chgData name="Schwartz, Scott (gck8gd)" userId="S::gck8gd@virginia.edu::b9bb6145-a89d-4415-a5be-417b375d8448" providerId="AD" clId="Web-{AEA3E70D-836D-CD4B-C229-4666184D8958}" dt="2021-04-07T17:13:18.247" v="888" actId="20577"/>
          <ac:spMkLst>
            <pc:docMk/>
            <pc:sldMk cId="1514522369" sldId="308"/>
            <ac:spMk id="26" creationId="{20B44874-1A0C-4A29-BCBA-909031A5D267}"/>
          </ac:spMkLst>
        </pc:spChg>
      </pc:sldChg>
      <pc:sldChg chg="modSp">
        <pc:chgData name="Schwartz, Scott (gck8gd)" userId="S::gck8gd@virginia.edu::b9bb6145-a89d-4415-a5be-417b375d8448" providerId="AD" clId="Web-{AEA3E70D-836D-CD4B-C229-4666184D8958}" dt="2021-04-07T17:03:41.391" v="868" actId="20577"/>
        <pc:sldMkLst>
          <pc:docMk/>
          <pc:sldMk cId="2407811740" sldId="310"/>
        </pc:sldMkLst>
        <pc:spChg chg="mod">
          <ac:chgData name="Schwartz, Scott (gck8gd)" userId="S::gck8gd@virginia.edu::b9bb6145-a89d-4415-a5be-417b375d8448" providerId="AD" clId="Web-{AEA3E70D-836D-CD4B-C229-4666184D8958}" dt="2021-04-07T17:03:41.391" v="868" actId="20577"/>
          <ac:spMkLst>
            <pc:docMk/>
            <pc:sldMk cId="2407811740" sldId="310"/>
            <ac:spMk id="4" creationId="{99211A12-220D-4728-A847-89F10F0CCE9D}"/>
          </ac:spMkLst>
        </pc:spChg>
      </pc:sldChg>
      <pc:sldChg chg="modSp">
        <pc:chgData name="Schwartz, Scott (gck8gd)" userId="S::gck8gd@virginia.edu::b9bb6145-a89d-4415-a5be-417b375d8448" providerId="AD" clId="Web-{AEA3E70D-836D-CD4B-C229-4666184D8958}" dt="2021-04-07T17:09:50.071" v="880" actId="20577"/>
        <pc:sldMkLst>
          <pc:docMk/>
          <pc:sldMk cId="1920354592" sldId="311"/>
        </pc:sldMkLst>
        <pc:spChg chg="mod">
          <ac:chgData name="Schwartz, Scott (gck8gd)" userId="S::gck8gd@virginia.edu::b9bb6145-a89d-4415-a5be-417b375d8448" providerId="AD" clId="Web-{AEA3E70D-836D-CD4B-C229-4666184D8958}" dt="2021-04-07T17:09:50.071" v="880" actId="20577"/>
          <ac:spMkLst>
            <pc:docMk/>
            <pc:sldMk cId="1920354592" sldId="311"/>
            <ac:spMk id="3" creationId="{4D91B297-0479-4C01-AF3A-83A8DB999C6E}"/>
          </ac:spMkLst>
        </pc:spChg>
      </pc:sldChg>
      <pc:sldChg chg="delSp modSp">
        <pc:chgData name="Schwartz, Scott (gck8gd)" userId="S::gck8gd@virginia.edu::b9bb6145-a89d-4415-a5be-417b375d8448" providerId="AD" clId="Web-{AEA3E70D-836D-CD4B-C229-4666184D8958}" dt="2021-04-07T17:12:56.497" v="887"/>
        <pc:sldMkLst>
          <pc:docMk/>
          <pc:sldMk cId="1294312387" sldId="312"/>
        </pc:sldMkLst>
        <pc:spChg chg="del mod">
          <ac:chgData name="Schwartz, Scott (gck8gd)" userId="S::gck8gd@virginia.edu::b9bb6145-a89d-4415-a5be-417b375d8448" providerId="AD" clId="Web-{AEA3E70D-836D-CD4B-C229-4666184D8958}" dt="2021-04-07T17:12:56.497" v="887"/>
          <ac:spMkLst>
            <pc:docMk/>
            <pc:sldMk cId="1294312387" sldId="312"/>
            <ac:spMk id="7" creationId="{75889767-FE92-4E77-9516-1CB0F66E37B4}"/>
          </ac:spMkLst>
        </pc:spChg>
      </pc:sldChg>
      <pc:sldChg chg="addSp delSp modSp">
        <pc:chgData name="Schwartz, Scott (gck8gd)" userId="S::gck8gd@virginia.edu::b9bb6145-a89d-4415-a5be-417b375d8448" providerId="AD" clId="Web-{AEA3E70D-836D-CD4B-C229-4666184D8958}" dt="2021-04-07T17:23:12.432" v="900" actId="1076"/>
        <pc:sldMkLst>
          <pc:docMk/>
          <pc:sldMk cId="4264412274" sldId="313"/>
        </pc:sldMkLst>
        <pc:picChg chg="add mod">
          <ac:chgData name="Schwartz, Scott (gck8gd)" userId="S::gck8gd@virginia.edu::b9bb6145-a89d-4415-a5be-417b375d8448" providerId="AD" clId="Web-{AEA3E70D-836D-CD4B-C229-4666184D8958}" dt="2021-04-07T17:23:12.432" v="900" actId="1076"/>
          <ac:picMkLst>
            <pc:docMk/>
            <pc:sldMk cId="4264412274" sldId="313"/>
            <ac:picMk id="2" creationId="{C4BE5CE8-450C-43EB-A2C2-120E06A0A89E}"/>
          </ac:picMkLst>
        </pc:picChg>
        <pc:picChg chg="del">
          <ac:chgData name="Schwartz, Scott (gck8gd)" userId="S::gck8gd@virginia.edu::b9bb6145-a89d-4415-a5be-417b375d8448" providerId="AD" clId="Web-{AEA3E70D-836D-CD4B-C229-4666184D8958}" dt="2021-04-07T17:23:02.104" v="898"/>
          <ac:picMkLst>
            <pc:docMk/>
            <pc:sldMk cId="4264412274" sldId="313"/>
            <ac:picMk id="17" creationId="{6727597E-0F35-4916-8109-827A66112560}"/>
          </ac:picMkLst>
        </pc:picChg>
      </pc:sldChg>
      <pc:sldChg chg="modSp add replId">
        <pc:chgData name="Schwartz, Scott (gck8gd)" userId="S::gck8gd@virginia.edu::b9bb6145-a89d-4415-a5be-417b375d8448" providerId="AD" clId="Web-{AEA3E70D-836D-CD4B-C229-4666184D8958}" dt="2021-04-05T17:38:30.124" v="259" actId="20577"/>
        <pc:sldMkLst>
          <pc:docMk/>
          <pc:sldMk cId="3302522372" sldId="316"/>
        </pc:sldMkLst>
        <pc:spChg chg="mod">
          <ac:chgData name="Schwartz, Scott (gck8gd)" userId="S::gck8gd@virginia.edu::b9bb6145-a89d-4415-a5be-417b375d8448" providerId="AD" clId="Web-{AEA3E70D-836D-CD4B-C229-4666184D8958}" dt="2021-04-05T17:38:30.124" v="259" actId="20577"/>
          <ac:spMkLst>
            <pc:docMk/>
            <pc:sldMk cId="3302522372" sldId="316"/>
            <ac:spMk id="2" creationId="{6D22B560-7E4A-4698-8D7C-DF6FFC077317}"/>
          </ac:spMkLst>
        </pc:spChg>
      </pc:sldChg>
      <pc:sldChg chg="addSp delSp modSp add replId">
        <pc:chgData name="Schwartz, Scott (gck8gd)" userId="S::gck8gd@virginia.edu::b9bb6145-a89d-4415-a5be-417b375d8448" providerId="AD" clId="Web-{AEA3E70D-836D-CD4B-C229-4666184D8958}" dt="2021-04-05T17:34:05.965" v="256" actId="1076"/>
        <pc:sldMkLst>
          <pc:docMk/>
          <pc:sldMk cId="2621645184" sldId="317"/>
        </pc:sldMkLst>
        <pc:picChg chg="add del mod">
          <ac:chgData name="Schwartz, Scott (gck8gd)" userId="S::gck8gd@virginia.edu::b9bb6145-a89d-4415-a5be-417b375d8448" providerId="AD" clId="Web-{AEA3E70D-836D-CD4B-C229-4666184D8958}" dt="2021-04-05T17:33:20.212" v="248"/>
          <ac:picMkLst>
            <pc:docMk/>
            <pc:sldMk cId="2621645184" sldId="317"/>
            <ac:picMk id="3" creationId="{1F7263EB-B868-4E2A-BD5B-BC43BEF4B871}"/>
          </ac:picMkLst>
        </pc:picChg>
        <pc:picChg chg="add mod">
          <ac:chgData name="Schwartz, Scott (gck8gd)" userId="S::gck8gd@virginia.edu::b9bb6145-a89d-4415-a5be-417b375d8448" providerId="AD" clId="Web-{AEA3E70D-836D-CD4B-C229-4666184D8958}" dt="2021-04-05T17:34:05.965" v="256" actId="1076"/>
          <ac:picMkLst>
            <pc:docMk/>
            <pc:sldMk cId="2621645184" sldId="317"/>
            <ac:picMk id="4" creationId="{DE08E1AF-4744-4F7C-A4B3-174137FC9EAD}"/>
          </ac:picMkLst>
        </pc:picChg>
      </pc:sldChg>
      <pc:sldChg chg="addSp modSp add ord replId">
        <pc:chgData name="Schwartz, Scott (gck8gd)" userId="S::gck8gd@virginia.edu::b9bb6145-a89d-4415-a5be-417b375d8448" providerId="AD" clId="Web-{AEA3E70D-836D-CD4B-C229-4666184D8958}" dt="2021-04-07T15:47:02.213" v="501" actId="20577"/>
        <pc:sldMkLst>
          <pc:docMk/>
          <pc:sldMk cId="4035272778" sldId="318"/>
        </pc:sldMkLst>
        <pc:spChg chg="add mod">
          <ac:chgData name="Schwartz, Scott (gck8gd)" userId="S::gck8gd@virginia.edu::b9bb6145-a89d-4415-a5be-417b375d8448" providerId="AD" clId="Web-{AEA3E70D-836D-CD4B-C229-4666184D8958}" dt="2021-04-05T17:46:19.515" v="270" actId="14100"/>
          <ac:spMkLst>
            <pc:docMk/>
            <pc:sldMk cId="4035272778" sldId="318"/>
            <ac:spMk id="3" creationId="{388240A8-0596-4747-892F-0215BBEC8D99}"/>
          </ac:spMkLst>
        </pc:spChg>
        <pc:spChg chg="mod">
          <ac:chgData name="Schwartz, Scott (gck8gd)" userId="S::gck8gd@virginia.edu::b9bb6145-a89d-4415-a5be-417b375d8448" providerId="AD" clId="Web-{AEA3E70D-836D-CD4B-C229-4666184D8958}" dt="2021-04-07T15:47:02.213" v="501" actId="20577"/>
          <ac:spMkLst>
            <pc:docMk/>
            <pc:sldMk cId="4035272778" sldId="318"/>
            <ac:spMk id="10" creationId="{58772DC2-8F71-4415-94FA-34255B1D7724}"/>
          </ac:spMkLst>
        </pc:spChg>
      </pc:sldChg>
      <pc:sldChg chg="addSp delSp modSp add replId">
        <pc:chgData name="Schwartz, Scott (gck8gd)" userId="S::gck8gd@virginia.edu::b9bb6145-a89d-4415-a5be-417b375d8448" providerId="AD" clId="Web-{AEA3E70D-836D-CD4B-C229-4666184D8958}" dt="2021-04-05T17:53:53.423" v="332" actId="20577"/>
        <pc:sldMkLst>
          <pc:docMk/>
          <pc:sldMk cId="1075578970" sldId="319"/>
        </pc:sldMkLst>
        <pc:spChg chg="add mod">
          <ac:chgData name="Schwartz, Scott (gck8gd)" userId="S::gck8gd@virginia.edu::b9bb6145-a89d-4415-a5be-417b375d8448" providerId="AD" clId="Web-{AEA3E70D-836D-CD4B-C229-4666184D8958}" dt="2021-04-05T17:53:45.874" v="331" actId="14100"/>
          <ac:spMkLst>
            <pc:docMk/>
            <pc:sldMk cId="1075578970" sldId="319"/>
            <ac:spMk id="3" creationId="{E0812057-C106-489F-B8F1-CD1F55F3BCEA}"/>
          </ac:spMkLst>
        </pc:spChg>
        <pc:spChg chg="mod">
          <ac:chgData name="Schwartz, Scott (gck8gd)" userId="S::gck8gd@virginia.edu::b9bb6145-a89d-4415-a5be-417b375d8448" providerId="AD" clId="Web-{AEA3E70D-836D-CD4B-C229-4666184D8958}" dt="2021-04-05T17:53:53.423" v="332" actId="20577"/>
          <ac:spMkLst>
            <pc:docMk/>
            <pc:sldMk cId="1075578970" sldId="319"/>
            <ac:spMk id="10" creationId="{58772DC2-8F71-4415-94FA-34255B1D7724}"/>
          </ac:spMkLst>
        </pc:spChg>
        <pc:picChg chg="del">
          <ac:chgData name="Schwartz, Scott (gck8gd)" userId="S::gck8gd@virginia.edu::b9bb6145-a89d-4415-a5be-417b375d8448" providerId="AD" clId="Web-{AEA3E70D-836D-CD4B-C229-4666184D8958}" dt="2021-04-05T17:49:04.667" v="293"/>
          <ac:picMkLst>
            <pc:docMk/>
            <pc:sldMk cId="1075578970" sldId="319"/>
            <ac:picMk id="4" creationId="{7C417E76-F90D-454A-B54E-50D6457C123C}"/>
          </ac:picMkLst>
        </pc:picChg>
      </pc:sldChg>
      <pc:sldChg chg="addSp modSp add replId">
        <pc:chgData name="Schwartz, Scott (gck8gd)" userId="S::gck8gd@virginia.edu::b9bb6145-a89d-4415-a5be-417b375d8448" providerId="AD" clId="Web-{AEA3E70D-836D-CD4B-C229-4666184D8958}" dt="2021-04-05T17:50:57.065" v="303" actId="14100"/>
        <pc:sldMkLst>
          <pc:docMk/>
          <pc:sldMk cId="4171270796" sldId="320"/>
        </pc:sldMkLst>
        <pc:spChg chg="add mod">
          <ac:chgData name="Schwartz, Scott (gck8gd)" userId="S::gck8gd@virginia.edu::b9bb6145-a89d-4415-a5be-417b375d8448" providerId="AD" clId="Web-{AEA3E70D-836D-CD4B-C229-4666184D8958}" dt="2021-04-05T17:50:57.065" v="303" actId="14100"/>
          <ac:spMkLst>
            <pc:docMk/>
            <pc:sldMk cId="4171270796" sldId="320"/>
            <ac:spMk id="3" creationId="{6896425D-0FC1-4079-B770-80B508A4B483}"/>
          </ac:spMkLst>
        </pc:spChg>
        <pc:spChg chg="mod">
          <ac:chgData name="Schwartz, Scott (gck8gd)" userId="S::gck8gd@virginia.edu::b9bb6145-a89d-4415-a5be-417b375d8448" providerId="AD" clId="Web-{AEA3E70D-836D-CD4B-C229-4666184D8958}" dt="2021-04-05T17:50:30.204" v="301" actId="20577"/>
          <ac:spMkLst>
            <pc:docMk/>
            <pc:sldMk cId="4171270796" sldId="320"/>
            <ac:spMk id="10" creationId="{58772DC2-8F71-4415-94FA-34255B1D7724}"/>
          </ac:spMkLst>
        </pc:spChg>
      </pc:sldChg>
      <pc:sldChg chg="addSp delSp modSp add ord replId">
        <pc:chgData name="Schwartz, Scott (gck8gd)" userId="S::gck8gd@virginia.edu::b9bb6145-a89d-4415-a5be-417b375d8448" providerId="AD" clId="Web-{AEA3E70D-836D-CD4B-C229-4666184D8958}" dt="2021-04-05T17:51:40.271" v="312" actId="20577"/>
        <pc:sldMkLst>
          <pc:docMk/>
          <pc:sldMk cId="154358335" sldId="321"/>
        </pc:sldMkLst>
        <pc:spChg chg="add mod">
          <ac:chgData name="Schwartz, Scott (gck8gd)" userId="S::gck8gd@virginia.edu::b9bb6145-a89d-4415-a5be-417b375d8448" providerId="AD" clId="Web-{AEA3E70D-836D-CD4B-C229-4666184D8958}" dt="2021-04-05T17:51:33.568" v="311" actId="1076"/>
          <ac:spMkLst>
            <pc:docMk/>
            <pc:sldMk cId="154358335" sldId="321"/>
            <ac:spMk id="3" creationId="{7B81F0BD-00E6-4CBC-9EDF-CE12F0B9EDBA}"/>
          </ac:spMkLst>
        </pc:spChg>
        <pc:spChg chg="mod">
          <ac:chgData name="Schwartz, Scott (gck8gd)" userId="S::gck8gd@virginia.edu::b9bb6145-a89d-4415-a5be-417b375d8448" providerId="AD" clId="Web-{AEA3E70D-836D-CD4B-C229-4666184D8958}" dt="2021-04-05T17:51:40.271" v="312" actId="20577"/>
          <ac:spMkLst>
            <pc:docMk/>
            <pc:sldMk cId="154358335" sldId="321"/>
            <ac:spMk id="10" creationId="{58772DC2-8F71-4415-94FA-34255B1D7724}"/>
          </ac:spMkLst>
        </pc:spChg>
        <pc:picChg chg="del">
          <ac:chgData name="Schwartz, Scott (gck8gd)" userId="S::gck8gd@virginia.edu::b9bb6145-a89d-4415-a5be-417b375d8448" providerId="AD" clId="Web-{AEA3E70D-836D-CD4B-C229-4666184D8958}" dt="2021-04-05T17:49:01.308" v="292"/>
          <ac:picMkLst>
            <pc:docMk/>
            <pc:sldMk cId="154358335" sldId="321"/>
            <ac:picMk id="4" creationId="{7C417E76-F90D-454A-B54E-50D6457C123C}"/>
          </ac:picMkLst>
        </pc:picChg>
      </pc:sldChg>
      <pc:sldChg chg="modSp add replId">
        <pc:chgData name="Schwartz, Scott (gck8gd)" userId="S::gck8gd@virginia.edu::b9bb6145-a89d-4415-a5be-417b375d8448" providerId="AD" clId="Web-{AEA3E70D-836D-CD4B-C229-4666184D8958}" dt="2021-04-05T17:54:32.393" v="340" actId="1076"/>
        <pc:sldMkLst>
          <pc:docMk/>
          <pc:sldMk cId="1920757304" sldId="322"/>
        </pc:sldMkLst>
        <pc:spChg chg="mod">
          <ac:chgData name="Schwartz, Scott (gck8gd)" userId="S::gck8gd@virginia.edu::b9bb6145-a89d-4415-a5be-417b375d8448" providerId="AD" clId="Web-{AEA3E70D-836D-CD4B-C229-4666184D8958}" dt="2021-04-05T17:54:32.393" v="340" actId="1076"/>
          <ac:spMkLst>
            <pc:docMk/>
            <pc:sldMk cId="1920757304" sldId="322"/>
            <ac:spMk id="3" creationId="{E0812057-C106-489F-B8F1-CD1F55F3BCEA}"/>
          </ac:spMkLst>
        </pc:spChg>
        <pc:spChg chg="mod">
          <ac:chgData name="Schwartz, Scott (gck8gd)" userId="S::gck8gd@virginia.edu::b9bb6145-a89d-4415-a5be-417b375d8448" providerId="AD" clId="Web-{AEA3E70D-836D-CD4B-C229-4666184D8958}" dt="2021-04-05T17:54:07.891" v="335" actId="20577"/>
          <ac:spMkLst>
            <pc:docMk/>
            <pc:sldMk cId="1920757304" sldId="322"/>
            <ac:spMk id="10" creationId="{58772DC2-8F71-4415-94FA-34255B1D7724}"/>
          </ac:spMkLst>
        </pc:spChg>
      </pc:sldChg>
      <pc:sldChg chg="addSp delSp modSp add replId">
        <pc:chgData name="Schwartz, Scott (gck8gd)" userId="S::gck8gd@virginia.edu::b9bb6145-a89d-4415-a5be-417b375d8448" providerId="AD" clId="Web-{AEA3E70D-836D-CD4B-C229-4666184D8958}" dt="2021-04-07T16:58:03.227" v="854"/>
        <pc:sldMkLst>
          <pc:docMk/>
          <pc:sldMk cId="1557242237" sldId="323"/>
        </pc:sldMkLst>
        <pc:spChg chg="del">
          <ac:chgData name="Schwartz, Scott (gck8gd)" userId="S::gck8gd@virginia.edu::b9bb6145-a89d-4415-a5be-417b375d8448" providerId="AD" clId="Web-{AEA3E70D-836D-CD4B-C229-4666184D8958}" dt="2021-04-07T16:58:03.227" v="854"/>
          <ac:spMkLst>
            <pc:docMk/>
            <pc:sldMk cId="1557242237" sldId="323"/>
            <ac:spMk id="10" creationId="{7BC57C1C-387E-45A9-BA7D-580BCDCA72DF}"/>
          </ac:spMkLst>
        </pc:spChg>
        <pc:spChg chg="del">
          <ac:chgData name="Schwartz, Scott (gck8gd)" userId="S::gck8gd@virginia.edu::b9bb6145-a89d-4415-a5be-417b375d8448" providerId="AD" clId="Web-{AEA3E70D-836D-CD4B-C229-4666184D8958}" dt="2021-04-05T18:40:30.221" v="474"/>
          <ac:spMkLst>
            <pc:docMk/>
            <pc:sldMk cId="1557242237" sldId="323"/>
            <ac:spMk id="12" creationId="{BE450D43-9D0F-4692-9137-F8AF7E7DAD97}"/>
          </ac:spMkLst>
        </pc:spChg>
        <pc:spChg chg="del">
          <ac:chgData name="Schwartz, Scott (gck8gd)" userId="S::gck8gd@virginia.edu::b9bb6145-a89d-4415-a5be-417b375d8448" providerId="AD" clId="Web-{AEA3E70D-836D-CD4B-C229-4666184D8958}" dt="2021-04-07T16:57:59.742" v="853"/>
          <ac:spMkLst>
            <pc:docMk/>
            <pc:sldMk cId="1557242237" sldId="323"/>
            <ac:spMk id="16" creationId="{0AA309FC-4210-42AB-AC8E-31A06E55FC6D}"/>
          </ac:spMkLst>
        </pc:spChg>
        <pc:picChg chg="add mod">
          <ac:chgData name="Schwartz, Scott (gck8gd)" userId="S::gck8gd@virginia.edu::b9bb6145-a89d-4415-a5be-417b375d8448" providerId="AD" clId="Web-{AEA3E70D-836D-CD4B-C229-4666184D8958}" dt="2021-04-07T16:55:55.333" v="842" actId="1076"/>
          <ac:picMkLst>
            <pc:docMk/>
            <pc:sldMk cId="1557242237" sldId="323"/>
            <ac:picMk id="2" creationId="{45BE3BE5-F9D7-4200-9FC5-6CA5EE623ED6}"/>
          </ac:picMkLst>
        </pc:picChg>
        <pc:picChg chg="add del mod">
          <ac:chgData name="Schwartz, Scott (gck8gd)" userId="S::gck8gd@virginia.edu::b9bb6145-a89d-4415-a5be-417b375d8448" providerId="AD" clId="Web-{AEA3E70D-836D-CD4B-C229-4666184D8958}" dt="2021-04-05T18:46:18.448" v="478"/>
          <ac:picMkLst>
            <pc:docMk/>
            <pc:sldMk cId="1557242237" sldId="323"/>
            <ac:picMk id="2" creationId="{D74ABA8C-5651-4F1F-8E4E-81DF605350B3}"/>
          </ac:picMkLst>
        </pc:picChg>
        <pc:picChg chg="del">
          <ac:chgData name="Schwartz, Scott (gck8gd)" userId="S::gck8gd@virginia.edu::b9bb6145-a89d-4415-a5be-417b375d8448" providerId="AD" clId="Web-{AEA3E70D-836D-CD4B-C229-4666184D8958}" dt="2021-04-05T18:40:28.252" v="473"/>
          <ac:picMkLst>
            <pc:docMk/>
            <pc:sldMk cId="1557242237" sldId="323"/>
            <ac:picMk id="4" creationId="{16F399D0-B415-481E-99D3-E9722F862900}"/>
          </ac:picMkLst>
        </pc:picChg>
        <pc:picChg chg="add del mod">
          <ac:chgData name="Schwartz, Scott (gck8gd)" userId="S::gck8gd@virginia.edu::b9bb6145-a89d-4415-a5be-417b375d8448" providerId="AD" clId="Web-{AEA3E70D-836D-CD4B-C229-4666184D8958}" dt="2021-04-07T16:55:26.958" v="836"/>
          <ac:picMkLst>
            <pc:docMk/>
            <pc:sldMk cId="1557242237" sldId="323"/>
            <ac:picMk id="7" creationId="{D987C6F8-328C-4248-93EA-5CC12DF4B956}"/>
          </ac:picMkLst>
        </pc:picChg>
        <pc:picChg chg="add del">
          <ac:chgData name="Schwartz, Scott (gck8gd)" userId="S::gck8gd@virginia.edu::b9bb6145-a89d-4415-a5be-417b375d8448" providerId="AD" clId="Web-{AEA3E70D-836D-CD4B-C229-4666184D8958}" dt="2021-04-07T16:55:23.895" v="835"/>
          <ac:picMkLst>
            <pc:docMk/>
            <pc:sldMk cId="1557242237" sldId="323"/>
            <ac:picMk id="12" creationId="{2F2BF64D-F6F9-4986-AD66-F051FACC5C1F}"/>
          </ac:picMkLst>
        </pc:picChg>
      </pc:sldChg>
      <pc:sldChg chg="modSp add replId">
        <pc:chgData name="Schwartz, Scott (gck8gd)" userId="S::gck8gd@virginia.edu::b9bb6145-a89d-4415-a5be-417b375d8448" providerId="AD" clId="Web-{AEA3E70D-836D-CD4B-C229-4666184D8958}" dt="2021-04-07T16:57:41.226" v="852" actId="20577"/>
        <pc:sldMkLst>
          <pc:docMk/>
          <pc:sldMk cId="451877862" sldId="324"/>
        </pc:sldMkLst>
        <pc:spChg chg="mod">
          <ac:chgData name="Schwartz, Scott (gck8gd)" userId="S::gck8gd@virginia.edu::b9bb6145-a89d-4415-a5be-417b375d8448" providerId="AD" clId="Web-{AEA3E70D-836D-CD4B-C229-4666184D8958}" dt="2021-04-07T16:57:41.226" v="852" actId="20577"/>
          <ac:spMkLst>
            <pc:docMk/>
            <pc:sldMk cId="451877862" sldId="324"/>
            <ac:spMk id="5" creationId="{F9884DBF-E2C6-4FBD-B768-65FF4199A759}"/>
          </ac:spMkLst>
        </pc:spChg>
        <pc:spChg chg="mod">
          <ac:chgData name="Schwartz, Scott (gck8gd)" userId="S::gck8gd@virginia.edu::b9bb6145-a89d-4415-a5be-417b375d8448" providerId="AD" clId="Web-{AEA3E70D-836D-CD4B-C229-4666184D8958}" dt="2021-04-07T16:51:15.577" v="766" actId="20577"/>
          <ac:spMkLst>
            <pc:docMk/>
            <pc:sldMk cId="451877862" sldId="324"/>
            <ac:spMk id="7" creationId="{3E84E938-E8EC-4D88-8BA1-E574B38972C5}"/>
          </ac:spMkLst>
        </pc:spChg>
      </pc:sldChg>
      <pc:sldChg chg="addSp add del replId">
        <pc:chgData name="Schwartz, Scott (gck8gd)" userId="S::gck8gd@virginia.edu::b9bb6145-a89d-4415-a5be-417b375d8448" providerId="AD" clId="Web-{AEA3E70D-836D-CD4B-C229-4666184D8958}" dt="2021-04-07T15:42:52.567" v="497"/>
        <pc:sldMkLst>
          <pc:docMk/>
          <pc:sldMk cId="1741610313" sldId="324"/>
        </pc:sldMkLst>
        <pc:picChg chg="add">
          <ac:chgData name="Schwartz, Scott (gck8gd)" userId="S::gck8gd@virginia.edu::b9bb6145-a89d-4415-a5be-417b375d8448" providerId="AD" clId="Web-{AEA3E70D-836D-CD4B-C229-4666184D8958}" dt="2021-04-07T15:42:32.691" v="496"/>
          <ac:picMkLst>
            <pc:docMk/>
            <pc:sldMk cId="1741610313" sldId="324"/>
            <ac:picMk id="2" creationId="{EB881931-2779-4E4A-A800-F7CD212FFCA1}"/>
          </ac:picMkLst>
        </pc:picChg>
      </pc:sldChg>
      <pc:sldChg chg="add replId">
        <pc:chgData name="Schwartz, Scott (gck8gd)" userId="S::gck8gd@virginia.edu::b9bb6145-a89d-4415-a5be-417b375d8448" providerId="AD" clId="Web-{AEA3E70D-836D-CD4B-C229-4666184D8958}" dt="2021-04-07T17:02:19.748" v="857"/>
        <pc:sldMkLst>
          <pc:docMk/>
          <pc:sldMk cId="4289052610" sldId="325"/>
        </pc:sldMkLst>
      </pc:sldChg>
      <pc:sldChg chg="modSp add replId">
        <pc:chgData name="Schwartz, Scott (gck8gd)" userId="S::gck8gd@virginia.edu::b9bb6145-a89d-4415-a5be-417b375d8448" providerId="AD" clId="Web-{AEA3E70D-836D-CD4B-C229-4666184D8958}" dt="2021-04-07T17:07:22.505" v="876" actId="20577"/>
        <pc:sldMkLst>
          <pc:docMk/>
          <pc:sldMk cId="2977850529" sldId="326"/>
        </pc:sldMkLst>
        <pc:spChg chg="mod">
          <ac:chgData name="Schwartz, Scott (gck8gd)" userId="S::gck8gd@virginia.edu::b9bb6145-a89d-4415-a5be-417b375d8448" providerId="AD" clId="Web-{AEA3E70D-836D-CD4B-C229-4666184D8958}" dt="2021-04-07T17:07:22.505" v="876" actId="20577"/>
          <ac:spMkLst>
            <pc:docMk/>
            <pc:sldMk cId="2977850529" sldId="326"/>
            <ac:spMk id="4" creationId="{99211A12-220D-4728-A847-89F10F0CCE9D}"/>
          </ac:spMkLst>
        </pc:spChg>
      </pc:sldChg>
      <pc:sldChg chg="modSp add replId">
        <pc:chgData name="Schwartz, Scott (gck8gd)" userId="S::gck8gd@virginia.edu::b9bb6145-a89d-4415-a5be-417b375d8448" providerId="AD" clId="Web-{AEA3E70D-836D-CD4B-C229-4666184D8958}" dt="2021-04-07T17:06:43.895" v="873" actId="20577"/>
        <pc:sldMkLst>
          <pc:docMk/>
          <pc:sldMk cId="734792416" sldId="327"/>
        </pc:sldMkLst>
        <pc:spChg chg="mod">
          <ac:chgData name="Schwartz, Scott (gck8gd)" userId="S::gck8gd@virginia.edu::b9bb6145-a89d-4415-a5be-417b375d8448" providerId="AD" clId="Web-{AEA3E70D-836D-CD4B-C229-4666184D8958}" dt="2021-04-07T17:06:43.895" v="873" actId="20577"/>
          <ac:spMkLst>
            <pc:docMk/>
            <pc:sldMk cId="734792416" sldId="327"/>
            <ac:spMk id="4" creationId="{99211A12-220D-4728-A847-89F10F0CCE9D}"/>
          </ac:spMkLst>
        </pc:spChg>
      </pc:sldChg>
      <pc:sldChg chg="modSp add replId">
        <pc:chgData name="Schwartz, Scott (gck8gd)" userId="S::gck8gd@virginia.edu::b9bb6145-a89d-4415-a5be-417b375d8448" providerId="AD" clId="Web-{AEA3E70D-836D-CD4B-C229-4666184D8958}" dt="2021-04-07T17:06:43.738" v="871" actId="20577"/>
        <pc:sldMkLst>
          <pc:docMk/>
          <pc:sldMk cId="2835287147" sldId="328"/>
        </pc:sldMkLst>
        <pc:spChg chg="mod">
          <ac:chgData name="Schwartz, Scott (gck8gd)" userId="S::gck8gd@virginia.edu::b9bb6145-a89d-4415-a5be-417b375d8448" providerId="AD" clId="Web-{AEA3E70D-836D-CD4B-C229-4666184D8958}" dt="2021-04-07T17:06:43.738" v="871" actId="20577"/>
          <ac:spMkLst>
            <pc:docMk/>
            <pc:sldMk cId="2835287147" sldId="328"/>
            <ac:spMk id="4" creationId="{99211A12-220D-4728-A847-89F10F0CCE9D}"/>
          </ac:spMkLst>
        </pc:spChg>
      </pc:sldChg>
      <pc:sldChg chg="modSp add replId">
        <pc:chgData name="Schwartz, Scott (gck8gd)" userId="S::gck8gd@virginia.edu::b9bb6145-a89d-4415-a5be-417b375d8448" providerId="AD" clId="Web-{AEA3E70D-836D-CD4B-C229-4666184D8958}" dt="2021-04-07T17:10:14.368" v="881" actId="20577"/>
        <pc:sldMkLst>
          <pc:docMk/>
          <pc:sldMk cId="3488805232" sldId="329"/>
        </pc:sldMkLst>
        <pc:spChg chg="mod">
          <ac:chgData name="Schwartz, Scott (gck8gd)" userId="S::gck8gd@virginia.edu::b9bb6145-a89d-4415-a5be-417b375d8448" providerId="AD" clId="Web-{AEA3E70D-836D-CD4B-C229-4666184D8958}" dt="2021-04-07T17:10:14.368" v="881" actId="20577"/>
          <ac:spMkLst>
            <pc:docMk/>
            <pc:sldMk cId="3488805232" sldId="329"/>
            <ac:spMk id="3" creationId="{4D91B297-0479-4C01-AF3A-83A8DB999C6E}"/>
          </ac:spMkLst>
        </pc:spChg>
      </pc:sldChg>
      <pc:sldChg chg="modSp add replId">
        <pc:chgData name="Schwartz, Scott (gck8gd)" userId="S::gck8gd@virginia.edu::b9bb6145-a89d-4415-a5be-417b375d8448" providerId="AD" clId="Web-{AEA3E70D-836D-CD4B-C229-4666184D8958}" dt="2021-04-07T17:12:30.012" v="883" actId="20577"/>
        <pc:sldMkLst>
          <pc:docMk/>
          <pc:sldMk cId="3305013769" sldId="330"/>
        </pc:sldMkLst>
        <pc:spChg chg="mod">
          <ac:chgData name="Schwartz, Scott (gck8gd)" userId="S::gck8gd@virginia.edu::b9bb6145-a89d-4415-a5be-417b375d8448" providerId="AD" clId="Web-{AEA3E70D-836D-CD4B-C229-4666184D8958}" dt="2021-04-07T17:12:30.012" v="883" actId="20577"/>
          <ac:spMkLst>
            <pc:docMk/>
            <pc:sldMk cId="3305013769" sldId="330"/>
            <ac:spMk id="3" creationId="{4D91B297-0479-4C01-AF3A-83A8DB999C6E}"/>
          </ac:spMkLst>
        </pc:spChg>
      </pc:sldChg>
      <pc:sldChg chg="modSp add replId">
        <pc:chgData name="Schwartz, Scott (gck8gd)" userId="S::gck8gd@virginia.edu::b9bb6145-a89d-4415-a5be-417b375d8448" providerId="AD" clId="Web-{AEA3E70D-836D-CD4B-C229-4666184D8958}" dt="2021-04-07T17:11:56.417" v="882" actId="20577"/>
        <pc:sldMkLst>
          <pc:docMk/>
          <pc:sldMk cId="2446030669" sldId="331"/>
        </pc:sldMkLst>
        <pc:spChg chg="mod">
          <ac:chgData name="Schwartz, Scott (gck8gd)" userId="S::gck8gd@virginia.edu::b9bb6145-a89d-4415-a5be-417b375d8448" providerId="AD" clId="Web-{AEA3E70D-836D-CD4B-C229-4666184D8958}" dt="2021-04-07T17:11:56.417" v="882" actId="20577"/>
          <ac:spMkLst>
            <pc:docMk/>
            <pc:sldMk cId="2446030669" sldId="331"/>
            <ac:spMk id="3" creationId="{4D91B297-0479-4C01-AF3A-83A8DB999C6E}"/>
          </ac:spMkLst>
        </pc:spChg>
      </pc:sldChg>
      <pc:sldChg chg="modSp add replId">
        <pc:chgData name="Schwartz, Scott (gck8gd)" userId="S::gck8gd@virginia.edu::b9bb6145-a89d-4415-a5be-417b375d8448" providerId="AD" clId="Web-{AEA3E70D-836D-CD4B-C229-4666184D8958}" dt="2021-04-07T17:17:02.815" v="895" actId="20577"/>
        <pc:sldMkLst>
          <pc:docMk/>
          <pc:sldMk cId="351758125" sldId="332"/>
        </pc:sldMkLst>
        <pc:spChg chg="mod">
          <ac:chgData name="Schwartz, Scott (gck8gd)" userId="S::gck8gd@virginia.edu::b9bb6145-a89d-4415-a5be-417b375d8448" providerId="AD" clId="Web-{AEA3E70D-836D-CD4B-C229-4666184D8958}" dt="2021-04-07T17:17:02.815" v="895" actId="20577"/>
          <ac:spMkLst>
            <pc:docMk/>
            <pc:sldMk cId="351758125" sldId="332"/>
            <ac:spMk id="7" creationId="{75889767-FE92-4E77-9516-1CB0F66E37B4}"/>
          </ac:spMkLst>
        </pc:spChg>
      </pc:sldChg>
      <pc:sldChg chg="modSp add ord replId">
        <pc:chgData name="Schwartz, Scott (gck8gd)" userId="S::gck8gd@virginia.edu::b9bb6145-a89d-4415-a5be-417b375d8448" providerId="AD" clId="Web-{AEA3E70D-836D-CD4B-C229-4666184D8958}" dt="2021-04-07T17:17:17.878" v="896" actId="20577"/>
        <pc:sldMkLst>
          <pc:docMk/>
          <pc:sldMk cId="985597528" sldId="333"/>
        </pc:sldMkLst>
        <pc:spChg chg="mod">
          <ac:chgData name="Schwartz, Scott (gck8gd)" userId="S::gck8gd@virginia.edu::b9bb6145-a89d-4415-a5be-417b375d8448" providerId="AD" clId="Web-{AEA3E70D-836D-CD4B-C229-4666184D8958}" dt="2021-04-07T17:17:17.878" v="896" actId="20577"/>
          <ac:spMkLst>
            <pc:docMk/>
            <pc:sldMk cId="985597528" sldId="333"/>
            <ac:spMk id="7" creationId="{75889767-FE92-4E77-9516-1CB0F66E37B4}"/>
          </ac:spMkLst>
        </pc:spChg>
      </pc:sldChg>
    </pc:docChg>
  </pc:docChgLst>
  <pc:docChgLst>
    <pc:chgData name="Schwartz, Scott (gck8gd)" userId="S::gck8gd@virginia.edu::b9bb6145-a89d-4415-a5be-417b375d8448" providerId="AD" clId="Web-{B158CCAB-C77C-8F2E-BF30-582F29470180}"/>
    <pc:docChg chg="addSld modSld">
      <pc:chgData name="Schwartz, Scott (gck8gd)" userId="S::gck8gd@virginia.edu::b9bb6145-a89d-4415-a5be-417b375d8448" providerId="AD" clId="Web-{B158CCAB-C77C-8F2E-BF30-582F29470180}" dt="2021-04-07T19:57:35.230" v="66" actId="1076"/>
      <pc:docMkLst>
        <pc:docMk/>
      </pc:docMkLst>
      <pc:sldChg chg="modSp">
        <pc:chgData name="Schwartz, Scott (gck8gd)" userId="S::gck8gd@virginia.edu::b9bb6145-a89d-4415-a5be-417b375d8448" providerId="AD" clId="Web-{B158CCAB-C77C-8F2E-BF30-582F29470180}" dt="2021-04-07T19:57:35.230" v="66" actId="1076"/>
        <pc:sldMkLst>
          <pc:docMk/>
          <pc:sldMk cId="3743934069" sldId="286"/>
        </pc:sldMkLst>
        <pc:spChg chg="mod">
          <ac:chgData name="Schwartz, Scott (gck8gd)" userId="S::gck8gd@virginia.edu::b9bb6145-a89d-4415-a5be-417b375d8448" providerId="AD" clId="Web-{B158CCAB-C77C-8F2E-BF30-582F29470180}" dt="2021-04-07T19:57:35.230" v="66" actId="1076"/>
          <ac:spMkLst>
            <pc:docMk/>
            <pc:sldMk cId="3743934069" sldId="286"/>
            <ac:spMk id="7" creationId="{ACFBEE95-3AB7-4DA0-B24F-9BDDFBEE4D92}"/>
          </ac:spMkLst>
        </pc:spChg>
      </pc:sldChg>
      <pc:sldChg chg="addSp delSp modSp">
        <pc:chgData name="Schwartz, Scott (gck8gd)" userId="S::gck8gd@virginia.edu::b9bb6145-a89d-4415-a5be-417b375d8448" providerId="AD" clId="Web-{B158CCAB-C77C-8F2E-BF30-582F29470180}" dt="2021-04-07T17:43:35.287" v="39" actId="1076"/>
        <pc:sldMkLst>
          <pc:docMk/>
          <pc:sldMk cId="4264412274" sldId="313"/>
        </pc:sldMkLst>
        <pc:picChg chg="del mod">
          <ac:chgData name="Schwartz, Scott (gck8gd)" userId="S::gck8gd@virginia.edu::b9bb6145-a89d-4415-a5be-417b375d8448" providerId="AD" clId="Web-{B158CCAB-C77C-8F2E-BF30-582F29470180}" dt="2021-04-07T17:40:15.198" v="23"/>
          <ac:picMkLst>
            <pc:docMk/>
            <pc:sldMk cId="4264412274" sldId="313"/>
            <ac:picMk id="2" creationId="{C4BE5CE8-450C-43EB-A2C2-120E06A0A89E}"/>
          </ac:picMkLst>
        </pc:picChg>
        <pc:picChg chg="add mod">
          <ac:chgData name="Schwartz, Scott (gck8gd)" userId="S::gck8gd@virginia.edu::b9bb6145-a89d-4415-a5be-417b375d8448" providerId="AD" clId="Web-{B158CCAB-C77C-8F2E-BF30-582F29470180}" dt="2021-04-07T17:43:35.287" v="39" actId="1076"/>
          <ac:picMkLst>
            <pc:docMk/>
            <pc:sldMk cId="4264412274" sldId="313"/>
            <ac:picMk id="3" creationId="{A340B249-59D9-49E2-BE30-A00057A21F8B}"/>
          </ac:picMkLst>
        </pc:picChg>
      </pc:sldChg>
      <pc:sldChg chg="addSp delSp modSp">
        <pc:chgData name="Schwartz, Scott (gck8gd)" userId="S::gck8gd@virginia.edu::b9bb6145-a89d-4415-a5be-417b375d8448" providerId="AD" clId="Web-{B158CCAB-C77C-8F2E-BF30-582F29470180}" dt="2021-04-07T17:41:44.827" v="36" actId="14100"/>
        <pc:sldMkLst>
          <pc:docMk/>
          <pc:sldMk cId="1608039365" sldId="314"/>
        </pc:sldMkLst>
        <pc:picChg chg="add del">
          <ac:chgData name="Schwartz, Scott (gck8gd)" userId="S::gck8gd@virginia.edu::b9bb6145-a89d-4415-a5be-417b375d8448" providerId="AD" clId="Web-{B158CCAB-C77C-8F2E-BF30-582F29470180}" dt="2021-04-07T17:37:25.751" v="2"/>
          <ac:picMkLst>
            <pc:docMk/>
            <pc:sldMk cId="1608039365" sldId="314"/>
            <ac:picMk id="2" creationId="{B4AD47A3-E4E3-403A-AA8C-0F41627344F9}"/>
          </ac:picMkLst>
        </pc:picChg>
        <pc:picChg chg="add del mod">
          <ac:chgData name="Schwartz, Scott (gck8gd)" userId="S::gck8gd@virginia.edu::b9bb6145-a89d-4415-a5be-417b375d8448" providerId="AD" clId="Web-{B158CCAB-C77C-8F2E-BF30-582F29470180}" dt="2021-04-07T17:39:03.412" v="16"/>
          <ac:picMkLst>
            <pc:docMk/>
            <pc:sldMk cId="1608039365" sldId="314"/>
            <ac:picMk id="3" creationId="{9267EFA7-F292-4B50-A858-70B53C5E721F}"/>
          </ac:picMkLst>
        </pc:picChg>
        <pc:picChg chg="add del">
          <ac:chgData name="Schwartz, Scott (gck8gd)" userId="S::gck8gd@virginia.edu::b9bb6145-a89d-4415-a5be-417b375d8448" providerId="AD" clId="Web-{B158CCAB-C77C-8F2E-BF30-582F29470180}" dt="2021-04-07T17:40:18.854" v="25"/>
          <ac:picMkLst>
            <pc:docMk/>
            <pc:sldMk cId="1608039365" sldId="314"/>
            <ac:picMk id="4" creationId="{41BA9BA0-1BE0-416E-85B9-D69942611B58}"/>
          </ac:picMkLst>
        </pc:picChg>
        <pc:picChg chg="add del mod">
          <ac:chgData name="Schwartz, Scott (gck8gd)" userId="S::gck8gd@virginia.edu::b9bb6145-a89d-4415-a5be-417b375d8448" providerId="AD" clId="Web-{B158CCAB-C77C-8F2E-BF30-582F29470180}" dt="2021-04-07T17:40:17.713" v="24"/>
          <ac:picMkLst>
            <pc:docMk/>
            <pc:sldMk cId="1608039365" sldId="314"/>
            <ac:picMk id="5" creationId="{E65FCCC5-938B-4AB8-A879-420FF714FB6C}"/>
          </ac:picMkLst>
        </pc:picChg>
        <pc:picChg chg="add del mod">
          <ac:chgData name="Schwartz, Scott (gck8gd)" userId="S::gck8gd@virginia.edu::b9bb6145-a89d-4415-a5be-417b375d8448" providerId="AD" clId="Web-{B158CCAB-C77C-8F2E-BF30-582F29470180}" dt="2021-04-07T17:40:48.918" v="30"/>
          <ac:picMkLst>
            <pc:docMk/>
            <pc:sldMk cId="1608039365" sldId="314"/>
            <ac:picMk id="6" creationId="{E813A2AB-8AEF-4F80-9A8E-0763903ACECF}"/>
          </ac:picMkLst>
        </pc:picChg>
        <pc:picChg chg="add mod">
          <ac:chgData name="Schwartz, Scott (gck8gd)" userId="S::gck8gd@virginia.edu::b9bb6145-a89d-4415-a5be-417b375d8448" providerId="AD" clId="Web-{B158CCAB-C77C-8F2E-BF30-582F29470180}" dt="2021-04-07T17:41:44.827" v="36" actId="14100"/>
          <ac:picMkLst>
            <pc:docMk/>
            <pc:sldMk cId="1608039365" sldId="314"/>
            <ac:picMk id="7" creationId="{50D04374-86B0-404D-8F3E-720124397E32}"/>
          </ac:picMkLst>
        </pc:picChg>
        <pc:picChg chg="del">
          <ac:chgData name="Schwartz, Scott (gck8gd)" userId="S::gck8gd@virginia.edu::b9bb6145-a89d-4415-a5be-417b375d8448" providerId="AD" clId="Web-{B158CCAB-C77C-8F2E-BF30-582F29470180}" dt="2021-04-07T17:37:20.501" v="0"/>
          <ac:picMkLst>
            <pc:docMk/>
            <pc:sldMk cId="1608039365" sldId="314"/>
            <ac:picMk id="17" creationId="{6727597E-0F35-4916-8109-827A66112560}"/>
          </ac:picMkLst>
        </pc:picChg>
      </pc:sldChg>
      <pc:sldChg chg="addSp delSp modSp add replId">
        <pc:chgData name="Schwartz, Scott (gck8gd)" userId="S::gck8gd@virginia.edu::b9bb6145-a89d-4415-a5be-417b375d8448" providerId="AD" clId="Web-{B158CCAB-C77C-8F2E-BF30-582F29470180}" dt="2021-04-07T18:05:03.924" v="64" actId="1076"/>
        <pc:sldMkLst>
          <pc:docMk/>
          <pc:sldMk cId="4085015044" sldId="334"/>
        </pc:sldMkLst>
        <pc:spChg chg="mod">
          <ac:chgData name="Schwartz, Scott (gck8gd)" userId="S::gck8gd@virginia.edu::b9bb6145-a89d-4415-a5be-417b375d8448" providerId="AD" clId="Web-{B158CCAB-C77C-8F2E-BF30-582F29470180}" dt="2021-04-07T18:04:05.579" v="51" actId="1076"/>
          <ac:spMkLst>
            <pc:docMk/>
            <pc:sldMk cId="4085015044" sldId="334"/>
            <ac:spMk id="49" creationId="{A8FCA040-BA65-4240-B1CC-698C767F2967}"/>
          </ac:spMkLst>
        </pc:spChg>
        <pc:picChg chg="del">
          <ac:chgData name="Schwartz, Scott (gck8gd)" userId="S::gck8gd@virginia.edu::b9bb6145-a89d-4415-a5be-417b375d8448" providerId="AD" clId="Web-{B158CCAB-C77C-8F2E-BF30-582F29470180}" dt="2021-04-07T18:02:17.045" v="41"/>
          <ac:picMkLst>
            <pc:docMk/>
            <pc:sldMk cId="4085015044" sldId="334"/>
            <ac:picMk id="2" creationId="{4BFD4C74-9FC8-4B15-AA60-D73F97C0FC66}"/>
          </ac:picMkLst>
        </pc:picChg>
        <pc:picChg chg="add del mod">
          <ac:chgData name="Schwartz, Scott (gck8gd)" userId="S::gck8gd@virginia.edu::b9bb6145-a89d-4415-a5be-417b375d8448" providerId="AD" clId="Web-{B158CCAB-C77C-8F2E-BF30-582F29470180}" dt="2021-04-07T18:03:03.265" v="45"/>
          <ac:picMkLst>
            <pc:docMk/>
            <pc:sldMk cId="4085015044" sldId="334"/>
            <ac:picMk id="3" creationId="{164FD380-BCD2-476B-8B33-600C78FDD935}"/>
          </ac:picMkLst>
        </pc:picChg>
        <pc:picChg chg="add mod">
          <ac:chgData name="Schwartz, Scott (gck8gd)" userId="S::gck8gd@virginia.edu::b9bb6145-a89d-4415-a5be-417b375d8448" providerId="AD" clId="Web-{B158CCAB-C77C-8F2E-BF30-582F29470180}" dt="2021-04-07T18:05:03.924" v="64" actId="1076"/>
          <ac:picMkLst>
            <pc:docMk/>
            <pc:sldMk cId="4085015044" sldId="334"/>
            <ac:picMk id="4" creationId="{2C8FBB03-13C3-4A62-8692-F00677913A9F}"/>
          </ac:picMkLst>
        </pc:picChg>
      </pc:sldChg>
      <pc:sldChg chg="addSp delSp modSp add replId">
        <pc:chgData name="Schwartz, Scott (gck8gd)" userId="S::gck8gd@virginia.edu::b9bb6145-a89d-4415-a5be-417b375d8448" providerId="AD" clId="Web-{B158CCAB-C77C-8F2E-BF30-582F29470180}" dt="2021-04-07T18:04:43.924" v="62" actId="1076"/>
        <pc:sldMkLst>
          <pc:docMk/>
          <pc:sldMk cId="136311719" sldId="335"/>
        </pc:sldMkLst>
        <pc:picChg chg="add mod">
          <ac:chgData name="Schwartz, Scott (gck8gd)" userId="S::gck8gd@virginia.edu::b9bb6145-a89d-4415-a5be-417b375d8448" providerId="AD" clId="Web-{B158CCAB-C77C-8F2E-BF30-582F29470180}" dt="2021-04-07T18:04:43.924" v="62" actId="1076"/>
          <ac:picMkLst>
            <pc:docMk/>
            <pc:sldMk cId="136311719" sldId="335"/>
            <ac:picMk id="2" creationId="{429E3BF3-483A-4E3E-B622-5FFD4BC0BBA7}"/>
          </ac:picMkLst>
        </pc:picChg>
        <pc:picChg chg="del">
          <ac:chgData name="Schwartz, Scott (gck8gd)" userId="S::gck8gd@virginia.edu::b9bb6145-a89d-4415-a5be-417b375d8448" providerId="AD" clId="Web-{B158CCAB-C77C-8F2E-BF30-582F29470180}" dt="2021-04-07T18:04:29.861" v="57"/>
          <ac:picMkLst>
            <pc:docMk/>
            <pc:sldMk cId="136311719" sldId="335"/>
            <ac:picMk id="4" creationId="{2C8FBB03-13C3-4A62-8692-F00677913A9F}"/>
          </ac:picMkLst>
        </pc:picChg>
      </pc:sldChg>
    </pc:docChg>
  </pc:docChgLst>
  <pc:docChgLst>
    <pc:chgData name="Schwartz, Scott (gck8gd)" userId="S::gck8gd@virginia.edu::b9bb6145-a89d-4415-a5be-417b375d8448" providerId="AD" clId="Web-{C3FDD5A3-FC1D-6DAE-3424-EEFA43A67A88}"/>
    <pc:docChg chg="addSld delSld modSld sldOrd addMainMaster delMainMaster">
      <pc:chgData name="Schwartz, Scott (gck8gd)" userId="S::gck8gd@virginia.edu::b9bb6145-a89d-4415-a5be-417b375d8448" providerId="AD" clId="Web-{C3FDD5A3-FC1D-6DAE-3424-EEFA43A67A88}" dt="2020-11-28T18:47:27.203" v="3174" actId="20577"/>
      <pc:docMkLst>
        <pc:docMk/>
      </pc:docMkLst>
      <pc:sldChg chg="addSp delSp modSp mod setBg modClrScheme chgLayout">
        <pc:chgData name="Schwartz, Scott (gck8gd)" userId="S::gck8gd@virginia.edu::b9bb6145-a89d-4415-a5be-417b375d8448" providerId="AD" clId="Web-{C3FDD5A3-FC1D-6DAE-3424-EEFA43A67A88}" dt="2020-11-28T16:52:54.300" v="2153" actId="1076"/>
        <pc:sldMkLst>
          <pc:docMk/>
          <pc:sldMk cId="109857222" sldId="256"/>
        </pc:sldMkLst>
        <pc:spChg chg="mod">
          <ac:chgData name="Schwartz, Scott (gck8gd)" userId="S::gck8gd@virginia.edu::b9bb6145-a89d-4415-a5be-417b375d8448" providerId="AD" clId="Web-{C3FDD5A3-FC1D-6DAE-3424-EEFA43A67A88}" dt="2020-11-27T19:15:12.826" v="107" actId="107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Schwartz, Scott (gck8gd)" userId="S::gck8gd@virginia.edu::b9bb6145-a89d-4415-a5be-417b375d8448" providerId="AD" clId="Web-{C3FDD5A3-FC1D-6DAE-3424-EEFA43A67A88}" dt="2020-11-27T23:35:19.621" v="1803" actId="20577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Schwartz, Scott (gck8gd)" userId="S::gck8gd@virginia.edu::b9bb6145-a89d-4415-a5be-417b375d8448" providerId="AD" clId="Web-{C3FDD5A3-FC1D-6DAE-3424-EEFA43A67A88}" dt="2020-11-27T19:05:51.749" v="3"/>
          <ac:spMkLst>
            <pc:docMk/>
            <pc:sldMk cId="109857222" sldId="256"/>
            <ac:spMk id="9" creationId="{33E93247-6229-44AB-A550-739E971E690B}"/>
          </ac:spMkLst>
        </pc:spChg>
        <pc:spChg chg="add mod">
          <ac:chgData name="Schwartz, Scott (gck8gd)" userId="S::gck8gd@virginia.edu::b9bb6145-a89d-4415-a5be-417b375d8448" providerId="AD" clId="Web-{C3FDD5A3-FC1D-6DAE-3424-EEFA43A67A88}" dt="2020-11-27T19:50:14.856" v="541" actId="1076"/>
          <ac:spMkLst>
            <pc:docMk/>
            <pc:sldMk cId="109857222" sldId="256"/>
            <ac:spMk id="12" creationId="{DD90C5EB-2BF4-4874-AB96-83F8FE191E74}"/>
          </ac:spMkLst>
        </pc:spChg>
        <pc:spChg chg="add mod">
          <ac:chgData name="Schwartz, Scott (gck8gd)" userId="S::gck8gd@virginia.edu::b9bb6145-a89d-4415-a5be-417b375d8448" providerId="AD" clId="Web-{C3FDD5A3-FC1D-6DAE-3424-EEFA43A67A88}" dt="2020-11-27T19:50:19.325" v="542" actId="1076"/>
          <ac:spMkLst>
            <pc:docMk/>
            <pc:sldMk cId="109857222" sldId="256"/>
            <ac:spMk id="13" creationId="{BF78BB01-21FE-4A53-AD3A-9FACD9D6BFCF}"/>
          </ac:spMkLst>
        </pc:spChg>
        <pc:spChg chg="add mod">
          <ac:chgData name="Schwartz, Scott (gck8gd)" userId="S::gck8gd@virginia.edu::b9bb6145-a89d-4415-a5be-417b375d8448" providerId="AD" clId="Web-{C3FDD5A3-FC1D-6DAE-3424-EEFA43A67A88}" dt="2020-11-27T19:50:06.965" v="539" actId="1076"/>
          <ac:spMkLst>
            <pc:docMk/>
            <pc:sldMk cId="109857222" sldId="256"/>
            <ac:spMk id="14" creationId="{A9CEB901-6A6E-45D7-8BAD-9A5F0F40A73D}"/>
          </ac:spMkLst>
        </pc:spChg>
        <pc:picChg chg="add mod ord">
          <ac:chgData name="Schwartz, Scott (gck8gd)" userId="S::gck8gd@virginia.edu::b9bb6145-a89d-4415-a5be-417b375d8448" providerId="AD" clId="Web-{C3FDD5A3-FC1D-6DAE-3424-EEFA43A67A88}" dt="2020-11-28T16:52:50.252" v="2152" actId="14100"/>
          <ac:picMkLst>
            <pc:docMk/>
            <pc:sldMk cId="109857222" sldId="256"/>
            <ac:picMk id="4" creationId="{8C9CB1FF-BA4C-47E6-BC3D-B6CA34F2C807}"/>
          </ac:picMkLst>
        </pc:picChg>
        <pc:picChg chg="add del mod">
          <ac:chgData name="Schwartz, Scott (gck8gd)" userId="S::gck8gd@virginia.edu::b9bb6145-a89d-4415-a5be-417b375d8448" providerId="AD" clId="Web-{C3FDD5A3-FC1D-6DAE-3424-EEFA43A67A88}" dt="2020-11-27T19:05:42.280" v="2"/>
          <ac:picMkLst>
            <pc:docMk/>
            <pc:sldMk cId="109857222" sldId="256"/>
            <ac:picMk id="5" creationId="{EFDB25C5-AF42-4643-8655-9DA43EE07B1E}"/>
          </ac:picMkLst>
        </pc:picChg>
        <pc:picChg chg="add del mod">
          <ac:chgData name="Schwartz, Scott (gck8gd)" userId="S::gck8gd@virginia.edu::b9bb6145-a89d-4415-a5be-417b375d8448" providerId="AD" clId="Web-{C3FDD5A3-FC1D-6DAE-3424-EEFA43A67A88}" dt="2020-11-27T19:13:59.793" v="90"/>
          <ac:picMkLst>
            <pc:docMk/>
            <pc:sldMk cId="109857222" sldId="256"/>
            <ac:picMk id="6" creationId="{28BF7EA9-483C-4D7C-8D4B-0467D6F884C3}"/>
          </ac:picMkLst>
        </pc:picChg>
        <pc:picChg chg="add mod ord">
          <ac:chgData name="Schwartz, Scott (gck8gd)" userId="S::gck8gd@virginia.edu::b9bb6145-a89d-4415-a5be-417b375d8448" providerId="AD" clId="Web-{C3FDD5A3-FC1D-6DAE-3424-EEFA43A67A88}" dt="2020-11-28T16:52:54.300" v="2153" actId="1076"/>
          <ac:picMkLst>
            <pc:docMk/>
            <pc:sldMk cId="109857222" sldId="256"/>
            <ac:picMk id="7" creationId="{C4AD040E-E6D1-4EA1-BD94-7DA0E73B4306}"/>
          </ac:picMkLst>
        </pc:picChg>
        <pc:picChg chg="add del mod">
          <ac:chgData name="Schwartz, Scott (gck8gd)" userId="S::gck8gd@virginia.edu::b9bb6145-a89d-4415-a5be-417b375d8448" providerId="AD" clId="Web-{C3FDD5A3-FC1D-6DAE-3424-EEFA43A67A88}" dt="2020-11-28T16:52:44.612" v="2151"/>
          <ac:picMkLst>
            <pc:docMk/>
            <pc:sldMk cId="109857222" sldId="256"/>
            <ac:picMk id="8" creationId="{CF8A11DD-9E6D-4F18-86F7-1F5ADCCB2730}"/>
          </ac:picMkLst>
        </pc:picChg>
        <pc:picChg chg="add del mod">
          <ac:chgData name="Schwartz, Scott (gck8gd)" userId="S::gck8gd@virginia.edu::b9bb6145-a89d-4415-a5be-417b375d8448" providerId="AD" clId="Web-{C3FDD5A3-FC1D-6DAE-3424-EEFA43A67A88}" dt="2020-11-27T19:14:47.216" v="100"/>
          <ac:picMkLst>
            <pc:docMk/>
            <pc:sldMk cId="109857222" sldId="256"/>
            <ac:picMk id="10" creationId="{FC9FD9DE-5ED1-49F8-A7AF-8C453EFF289C}"/>
          </ac:picMkLst>
        </pc:picChg>
        <pc:picChg chg="add mod">
          <ac:chgData name="Schwartz, Scott (gck8gd)" userId="S::gck8gd@virginia.edu::b9bb6145-a89d-4415-a5be-417b375d8448" providerId="AD" clId="Web-{C3FDD5A3-FC1D-6DAE-3424-EEFA43A67A88}" dt="2020-11-28T16:52:10.095" v="2148" actId="1076"/>
          <ac:picMkLst>
            <pc:docMk/>
            <pc:sldMk cId="109857222" sldId="256"/>
            <ac:picMk id="15" creationId="{75E17A52-1686-4AE9-AE91-B2093A90EA16}"/>
          </ac:picMkLst>
        </pc:picChg>
        <pc:cxnChg chg="add">
          <ac:chgData name="Schwartz, Scott (gck8gd)" userId="S::gck8gd@virginia.edu::b9bb6145-a89d-4415-a5be-417b375d8448" providerId="AD" clId="Web-{C3FDD5A3-FC1D-6DAE-3424-EEFA43A67A88}" dt="2020-11-27T19:05:51.749" v="3"/>
          <ac:cxnSpMkLst>
            <pc:docMk/>
            <pc:sldMk cId="109857222" sldId="256"/>
            <ac:cxnSpMk id="11" creationId="{EE2E603F-4A95-4FE8-BB06-211DFD75DBEF}"/>
          </ac:cxnSpMkLst>
        </pc:cxnChg>
      </pc:sldChg>
      <pc:sldChg chg="addSp delSp modSp new">
        <pc:chgData name="Schwartz, Scott (gck8gd)" userId="S::gck8gd@virginia.edu::b9bb6145-a89d-4415-a5be-417b375d8448" providerId="AD" clId="Web-{C3FDD5A3-FC1D-6DAE-3424-EEFA43A67A88}" dt="2020-11-28T18:34:08.246" v="3083"/>
        <pc:sldMkLst>
          <pc:docMk/>
          <pc:sldMk cId="2640363443" sldId="257"/>
        </pc:sldMkLst>
        <pc:spChg chg="mod">
          <ac:chgData name="Schwartz, Scott (gck8gd)" userId="S::gck8gd@virginia.edu::b9bb6145-a89d-4415-a5be-417b375d8448" providerId="AD" clId="Web-{C3FDD5A3-FC1D-6DAE-3424-EEFA43A67A88}" dt="2020-11-28T18:15:30.567" v="2777" actId="20577"/>
          <ac:spMkLst>
            <pc:docMk/>
            <pc:sldMk cId="2640363443" sldId="257"/>
            <ac:spMk id="2" creationId="{54B4793A-AE47-4398-9AB0-31F32FA196D2}"/>
          </ac:spMkLst>
        </pc:spChg>
        <pc:spChg chg="del">
          <ac:chgData name="Schwartz, Scott (gck8gd)" userId="S::gck8gd@virginia.edu::b9bb6145-a89d-4415-a5be-417b375d8448" providerId="AD" clId="Web-{C3FDD5A3-FC1D-6DAE-3424-EEFA43A67A88}" dt="2020-11-27T19:11:22.790" v="70"/>
          <ac:spMkLst>
            <pc:docMk/>
            <pc:sldMk cId="2640363443" sldId="257"/>
            <ac:spMk id="3" creationId="{5B997483-CB2E-472D-98C4-B1FE710B3D68}"/>
          </ac:spMkLst>
        </pc:spChg>
        <pc:spChg chg="add del mod">
          <ac:chgData name="Schwartz, Scott (gck8gd)" userId="S::gck8gd@virginia.edu::b9bb6145-a89d-4415-a5be-417b375d8448" providerId="AD" clId="Web-{C3FDD5A3-FC1D-6DAE-3424-EEFA43A67A88}" dt="2020-11-28T18:14:48.297" v="2766"/>
          <ac:spMkLst>
            <pc:docMk/>
            <pc:sldMk cId="2640363443" sldId="257"/>
            <ac:spMk id="5" creationId="{7AFD1A6E-8C4A-4DC3-A071-8F1025793085}"/>
          </ac:spMkLst>
        </pc:spChg>
        <pc:spChg chg="add mod">
          <ac:chgData name="Schwartz, Scott (gck8gd)" userId="S::gck8gd@virginia.edu::b9bb6145-a89d-4415-a5be-417b375d8448" providerId="AD" clId="Web-{C3FDD5A3-FC1D-6DAE-3424-EEFA43A67A88}" dt="2020-11-28T18:26:05.765" v="3059" actId="20577"/>
          <ac:spMkLst>
            <pc:docMk/>
            <pc:sldMk cId="2640363443" sldId="257"/>
            <ac:spMk id="6" creationId="{0380EF4E-093B-4E34-B4A8-93313978AE23}"/>
          </ac:spMkLst>
        </pc:spChg>
        <pc:spChg chg="add del mod">
          <ac:chgData name="Schwartz, Scott (gck8gd)" userId="S::gck8gd@virginia.edu::b9bb6145-a89d-4415-a5be-417b375d8448" providerId="AD" clId="Web-{C3FDD5A3-FC1D-6DAE-3424-EEFA43A67A88}" dt="2020-11-28T18:15:11.113" v="2769"/>
          <ac:spMkLst>
            <pc:docMk/>
            <pc:sldMk cId="2640363443" sldId="257"/>
            <ac:spMk id="9" creationId="{6F727C7B-AB40-4C73-BE4A-1D578B1A3A3B}"/>
          </ac:spMkLst>
        </pc:spChg>
        <pc:spChg chg="add mod">
          <ac:chgData name="Schwartz, Scott (gck8gd)" userId="S::gck8gd@virginia.edu::b9bb6145-a89d-4415-a5be-417b375d8448" providerId="AD" clId="Web-{C3FDD5A3-FC1D-6DAE-3424-EEFA43A67A88}" dt="2020-11-28T18:26:53.703" v="3070" actId="20577"/>
          <ac:spMkLst>
            <pc:docMk/>
            <pc:sldMk cId="2640363443" sldId="257"/>
            <ac:spMk id="11" creationId="{B9C75CA3-1D6B-4D1E-9225-409176F83FE8}"/>
          </ac:spMkLst>
        </pc:spChg>
        <pc:spChg chg="add mod">
          <ac:chgData name="Schwartz, Scott (gck8gd)" userId="S::gck8gd@virginia.edu::b9bb6145-a89d-4415-a5be-417b375d8448" providerId="AD" clId="Web-{C3FDD5A3-FC1D-6DAE-3424-EEFA43A67A88}" dt="2020-11-28T18:24:48.150" v="3051" actId="20577"/>
          <ac:spMkLst>
            <pc:docMk/>
            <pc:sldMk cId="2640363443" sldId="257"/>
            <ac:spMk id="12" creationId="{C05E4B5D-BADD-43F9-B46B-1B6FDC336670}"/>
          </ac:spMkLst>
        </pc:spChg>
        <pc:spChg chg="add mod">
          <ac:chgData name="Schwartz, Scott (gck8gd)" userId="S::gck8gd@virginia.edu::b9bb6145-a89d-4415-a5be-417b375d8448" providerId="AD" clId="Web-{C3FDD5A3-FC1D-6DAE-3424-EEFA43A67A88}" dt="2020-11-28T18:24:42.494" v="3048" actId="20577"/>
          <ac:spMkLst>
            <pc:docMk/>
            <pc:sldMk cId="2640363443" sldId="257"/>
            <ac:spMk id="13" creationId="{83BAAAC8-1E5D-4C34-BFF7-2A20DEDC9E1D}"/>
          </ac:spMkLst>
        </pc:spChg>
        <pc:spChg chg="add mod">
          <ac:chgData name="Schwartz, Scott (gck8gd)" userId="S::gck8gd@virginia.edu::b9bb6145-a89d-4415-a5be-417b375d8448" providerId="AD" clId="Web-{C3FDD5A3-FC1D-6DAE-3424-EEFA43A67A88}" dt="2020-11-28T18:25:45.593" v="3056" actId="14100"/>
          <ac:spMkLst>
            <pc:docMk/>
            <pc:sldMk cId="2640363443" sldId="257"/>
            <ac:spMk id="14" creationId="{4428D77B-1FDF-430C-8DF0-8AD85FCDC021}"/>
          </ac:spMkLst>
        </pc:spChg>
        <pc:picChg chg="add del mod ord">
          <ac:chgData name="Schwartz, Scott (gck8gd)" userId="S::gck8gd@virginia.edu::b9bb6145-a89d-4415-a5be-417b375d8448" providerId="AD" clId="Web-{C3FDD5A3-FC1D-6DAE-3424-EEFA43A67A88}" dt="2020-11-28T18:14:44.843" v="2765"/>
          <ac:picMkLst>
            <pc:docMk/>
            <pc:sldMk cId="2640363443" sldId="257"/>
            <ac:picMk id="4" creationId="{AF57E3E4-954C-4A11-9B75-C7BE4E14526E}"/>
          </ac:picMkLst>
        </pc:picChg>
        <pc:picChg chg="add del mod ord">
          <ac:chgData name="Schwartz, Scott (gck8gd)" userId="S::gck8gd@virginia.edu::b9bb6145-a89d-4415-a5be-417b375d8448" providerId="AD" clId="Web-{C3FDD5A3-FC1D-6DAE-3424-EEFA43A67A88}" dt="2020-11-28T18:14:57.797" v="2768"/>
          <ac:picMkLst>
            <pc:docMk/>
            <pc:sldMk cId="2640363443" sldId="257"/>
            <ac:picMk id="7" creationId="{0F9E46DC-FFC4-422A-A5AF-F4314811E767}"/>
          </ac:picMkLst>
        </pc:picChg>
        <pc:picChg chg="add mod">
          <ac:chgData name="Schwartz, Scott (gck8gd)" userId="S::gck8gd@virginia.edu::b9bb6145-a89d-4415-a5be-417b375d8448" providerId="AD" clId="Web-{C3FDD5A3-FC1D-6DAE-3424-EEFA43A67A88}" dt="2020-11-28T18:20:56.084" v="2901" actId="1076"/>
          <ac:picMkLst>
            <pc:docMk/>
            <pc:sldMk cId="2640363443" sldId="257"/>
            <ac:picMk id="10" creationId="{5EF88E41-F69A-4CA8-A9E2-5E47448D7360}"/>
          </ac:picMkLst>
        </pc:picChg>
        <pc:picChg chg="add del mod">
          <ac:chgData name="Schwartz, Scott (gck8gd)" userId="S::gck8gd@virginia.edu::b9bb6145-a89d-4415-a5be-417b375d8448" providerId="AD" clId="Web-{C3FDD5A3-FC1D-6DAE-3424-EEFA43A67A88}" dt="2020-11-28T18:34:08.246" v="3083"/>
          <ac:picMkLst>
            <pc:docMk/>
            <pc:sldMk cId="2640363443" sldId="257"/>
            <ac:picMk id="15" creationId="{943113A1-7270-4AA1-9CFD-60B2DBED7281}"/>
          </ac:picMkLst>
        </pc:picChg>
      </pc:sldChg>
      <pc:sldChg chg="addSp delSp modSp add replId">
        <pc:chgData name="Schwartz, Scott (gck8gd)" userId="S::gck8gd@virginia.edu::b9bb6145-a89d-4415-a5be-417b375d8448" providerId="AD" clId="Web-{C3FDD5A3-FC1D-6DAE-3424-EEFA43A67A88}" dt="2020-11-27T20:22:18.470" v="765"/>
        <pc:sldMkLst>
          <pc:docMk/>
          <pc:sldMk cId="3559632079" sldId="258"/>
        </pc:sldMkLst>
        <pc:spChg chg="del">
          <ac:chgData name="Schwartz, Scott (gck8gd)" userId="S::gck8gd@virginia.edu::b9bb6145-a89d-4415-a5be-417b375d8448" providerId="AD" clId="Web-{C3FDD5A3-FC1D-6DAE-3424-EEFA43A67A88}" dt="2020-11-27T19:51:39.062" v="547"/>
          <ac:spMkLst>
            <pc:docMk/>
            <pc:sldMk cId="3559632079" sldId="258"/>
            <ac:spMk id="6" creationId="{0380EF4E-093B-4E34-B4A8-93313978AE23}"/>
          </ac:spMkLst>
        </pc:spChg>
        <pc:spChg chg="add mod">
          <ac:chgData name="Schwartz, Scott (gck8gd)" userId="S::gck8gd@virginia.edu::b9bb6145-a89d-4415-a5be-417b375d8448" providerId="AD" clId="Web-{C3FDD5A3-FC1D-6DAE-3424-EEFA43A67A88}" dt="2020-11-27T19:55:31.535" v="566" actId="1076"/>
          <ac:spMkLst>
            <pc:docMk/>
            <pc:sldMk cId="3559632079" sldId="258"/>
            <ac:spMk id="8" creationId="{665FCAFB-8CD2-4C8D-8DB0-1B3FF765F72C}"/>
          </ac:spMkLst>
        </pc:spChg>
        <pc:picChg chg="add del mod">
          <ac:chgData name="Schwartz, Scott (gck8gd)" userId="S::gck8gd@virginia.edu::b9bb6145-a89d-4415-a5be-417b375d8448" providerId="AD" clId="Web-{C3FDD5A3-FC1D-6DAE-3424-EEFA43A67A88}" dt="2020-11-27T19:52:53.079" v="552"/>
          <ac:picMkLst>
            <pc:docMk/>
            <pc:sldMk cId="3559632079" sldId="258"/>
            <ac:picMk id="3" creationId="{C4518954-BFF2-4572-8FE3-ADF454FDA2DB}"/>
          </ac:picMkLst>
        </pc:picChg>
        <pc:picChg chg="add del mod">
          <ac:chgData name="Schwartz, Scott (gck8gd)" userId="S::gck8gd@virginia.edu::b9bb6145-a89d-4415-a5be-417b375d8448" providerId="AD" clId="Web-{C3FDD5A3-FC1D-6DAE-3424-EEFA43A67A88}" dt="2020-11-27T19:53:55.908" v="557"/>
          <ac:picMkLst>
            <pc:docMk/>
            <pc:sldMk cId="3559632079" sldId="258"/>
            <ac:picMk id="5" creationId="{75F319C1-B0C9-4CE1-8B57-872CEBEB6B6E}"/>
          </ac:picMkLst>
        </pc:picChg>
        <pc:picChg chg="add mod">
          <ac:chgData name="Schwartz, Scott (gck8gd)" userId="S::gck8gd@virginia.edu::b9bb6145-a89d-4415-a5be-417b375d8448" providerId="AD" clId="Web-{C3FDD5A3-FC1D-6DAE-3424-EEFA43A67A88}" dt="2020-11-27T19:54:32.924" v="562" actId="14100"/>
          <ac:picMkLst>
            <pc:docMk/>
            <pc:sldMk cId="3559632079" sldId="258"/>
            <ac:picMk id="7" creationId="{D1D89447-DD58-4440-BCC5-AA4E2E27DAD1}"/>
          </ac:picMkLst>
        </pc:picChg>
        <pc:picChg chg="add del mod">
          <ac:chgData name="Schwartz, Scott (gck8gd)" userId="S::gck8gd@virginia.edu::b9bb6145-a89d-4415-a5be-417b375d8448" providerId="AD" clId="Web-{C3FDD5A3-FC1D-6DAE-3424-EEFA43A67A88}" dt="2020-11-27T20:22:18.470" v="765"/>
          <ac:picMkLst>
            <pc:docMk/>
            <pc:sldMk cId="3559632079" sldId="258"/>
            <ac:picMk id="9" creationId="{946A69C0-545B-4242-A988-BCEF43DC0771}"/>
          </ac:picMkLst>
        </pc:picChg>
      </pc:sldChg>
      <pc:sldChg chg="modSp add del ord replId">
        <pc:chgData name="Schwartz, Scott (gck8gd)" userId="S::gck8gd@virginia.edu::b9bb6145-a89d-4415-a5be-417b375d8448" providerId="AD" clId="Web-{C3FDD5A3-FC1D-6DAE-3424-EEFA43A67A88}" dt="2020-11-27T20:01:24.463" v="580"/>
        <pc:sldMkLst>
          <pc:docMk/>
          <pc:sldMk cId="2827161643" sldId="259"/>
        </pc:sldMkLst>
        <pc:spChg chg="mod">
          <ac:chgData name="Schwartz, Scott (gck8gd)" userId="S::gck8gd@virginia.edu::b9bb6145-a89d-4415-a5be-417b375d8448" providerId="AD" clId="Web-{C3FDD5A3-FC1D-6DAE-3424-EEFA43A67A88}" dt="2020-11-27T20:01:04.697" v="578" actId="20577"/>
          <ac:spMkLst>
            <pc:docMk/>
            <pc:sldMk cId="2827161643" sldId="259"/>
            <ac:spMk id="6" creationId="{0380EF4E-093B-4E34-B4A8-93313978AE23}"/>
          </ac:spMkLst>
        </pc:spChg>
      </pc:sldChg>
      <pc:sldChg chg="addSp delSp modSp add replId">
        <pc:chgData name="Schwartz, Scott (gck8gd)" userId="S::gck8gd@virginia.edu::b9bb6145-a89d-4415-a5be-417b375d8448" providerId="AD" clId="Web-{C3FDD5A3-FC1D-6DAE-3424-EEFA43A67A88}" dt="2020-11-27T20:26:08.318" v="807"/>
        <pc:sldMkLst>
          <pc:docMk/>
          <pc:sldMk cId="2614724545" sldId="260"/>
        </pc:sldMkLst>
        <pc:spChg chg="del mod">
          <ac:chgData name="Schwartz, Scott (gck8gd)" userId="S::gck8gd@virginia.edu::b9bb6145-a89d-4415-a5be-417b375d8448" providerId="AD" clId="Web-{C3FDD5A3-FC1D-6DAE-3424-EEFA43A67A88}" dt="2020-11-27T20:26:07.303" v="806"/>
          <ac:spMkLst>
            <pc:docMk/>
            <pc:sldMk cId="2614724545" sldId="260"/>
            <ac:spMk id="6" creationId="{0380EF4E-093B-4E34-B4A8-93313978AE23}"/>
          </ac:spMkLst>
        </pc:spChg>
        <pc:spChg chg="add">
          <ac:chgData name="Schwartz, Scott (gck8gd)" userId="S::gck8gd@virginia.edu::b9bb6145-a89d-4415-a5be-417b375d8448" providerId="AD" clId="Web-{C3FDD5A3-FC1D-6DAE-3424-EEFA43A67A88}" dt="2020-11-27T20:26:08.318" v="807"/>
          <ac:spMkLst>
            <pc:docMk/>
            <pc:sldMk cId="2614724545" sldId="260"/>
            <ac:spMk id="8" creationId="{61A01728-AF2E-48E5-B576-2C554F9C2E52}"/>
          </ac:spMkLst>
        </pc:spChg>
        <pc:picChg chg="add del mod">
          <ac:chgData name="Schwartz, Scott (gck8gd)" userId="S::gck8gd@virginia.edu::b9bb6145-a89d-4415-a5be-417b375d8448" providerId="AD" clId="Web-{C3FDD5A3-FC1D-6DAE-3424-EEFA43A67A88}" dt="2020-11-27T20:22:20.564" v="766"/>
          <ac:picMkLst>
            <pc:docMk/>
            <pc:sldMk cId="2614724545" sldId="260"/>
            <ac:picMk id="3" creationId="{9C864769-7AE8-4604-9AEE-028AAC8134A6}"/>
          </ac:picMkLst>
        </pc:picChg>
        <pc:picChg chg="add mod">
          <ac:chgData name="Schwartz, Scott (gck8gd)" userId="S::gck8gd@virginia.edu::b9bb6145-a89d-4415-a5be-417b375d8448" providerId="AD" clId="Web-{C3FDD5A3-FC1D-6DAE-3424-EEFA43A67A88}" dt="2020-11-27T20:22:28.814" v="769" actId="14100"/>
          <ac:picMkLst>
            <pc:docMk/>
            <pc:sldMk cId="2614724545" sldId="260"/>
            <ac:picMk id="5" creationId="{943E12C2-0718-4324-9CA2-D39655E0D703}"/>
          </ac:picMkLst>
        </pc:picChg>
      </pc:sldChg>
      <pc:sldChg chg="addSp delSp modSp add replId">
        <pc:chgData name="Schwartz, Scott (gck8gd)" userId="S::gck8gd@virginia.edu::b9bb6145-a89d-4415-a5be-417b375d8448" providerId="AD" clId="Web-{C3FDD5A3-FC1D-6DAE-3424-EEFA43A67A88}" dt="2020-11-27T20:25:49.631" v="805" actId="20577"/>
        <pc:sldMkLst>
          <pc:docMk/>
          <pc:sldMk cId="1093955624" sldId="261"/>
        </pc:sldMkLst>
        <pc:spChg chg="add del mod">
          <ac:chgData name="Schwartz, Scott (gck8gd)" userId="S::gck8gd@virginia.edu::b9bb6145-a89d-4415-a5be-417b375d8448" providerId="AD" clId="Web-{C3FDD5A3-FC1D-6DAE-3424-EEFA43A67A88}" dt="2020-11-27T20:25:26.974" v="798"/>
          <ac:spMkLst>
            <pc:docMk/>
            <pc:sldMk cId="1093955624" sldId="261"/>
            <ac:spMk id="5" creationId="{F088C3E4-BA70-4338-9A8F-19910F40E804}"/>
          </ac:spMkLst>
        </pc:spChg>
        <pc:spChg chg="mod">
          <ac:chgData name="Schwartz, Scott (gck8gd)" userId="S::gck8gd@virginia.edu::b9bb6145-a89d-4415-a5be-417b375d8448" providerId="AD" clId="Web-{C3FDD5A3-FC1D-6DAE-3424-EEFA43A67A88}" dt="2020-11-27T20:25:49.631" v="805" actId="20577"/>
          <ac:spMkLst>
            <pc:docMk/>
            <pc:sldMk cId="1093955624" sldId="261"/>
            <ac:spMk id="6" creationId="{0380EF4E-093B-4E34-B4A8-93313978AE23}"/>
          </ac:spMkLst>
        </pc:spChg>
      </pc:sldChg>
      <pc:sldChg chg="addSp delSp modSp add replId">
        <pc:chgData name="Schwartz, Scott (gck8gd)" userId="S::gck8gd@virginia.edu::b9bb6145-a89d-4415-a5be-417b375d8448" providerId="AD" clId="Web-{C3FDD5A3-FC1D-6DAE-3424-EEFA43A67A88}" dt="2020-11-28T17:27:04.424" v="2420"/>
        <pc:sldMkLst>
          <pc:docMk/>
          <pc:sldMk cId="1715627269" sldId="262"/>
        </pc:sldMkLst>
        <pc:spChg chg="mod ord">
          <ac:chgData name="Schwartz, Scott (gck8gd)" userId="S::gck8gd@virginia.edu::b9bb6145-a89d-4415-a5be-417b375d8448" providerId="AD" clId="Web-{C3FDD5A3-FC1D-6DAE-3424-EEFA43A67A88}" dt="2020-11-28T17:27:04.424" v="2420"/>
          <ac:spMkLst>
            <pc:docMk/>
            <pc:sldMk cId="1715627269" sldId="262"/>
            <ac:spMk id="2" creationId="{54B4793A-AE47-4398-9AB0-31F32FA196D2}"/>
          </ac:spMkLst>
        </pc:spChg>
        <pc:spChg chg="mod">
          <ac:chgData name="Schwartz, Scott (gck8gd)" userId="S::gck8gd@virginia.edu::b9bb6145-a89d-4415-a5be-417b375d8448" providerId="AD" clId="Web-{C3FDD5A3-FC1D-6DAE-3424-EEFA43A67A88}" dt="2020-11-27T22:29:21.067" v="950" actId="20577"/>
          <ac:spMkLst>
            <pc:docMk/>
            <pc:sldMk cId="1715627269" sldId="262"/>
            <ac:spMk id="6" creationId="{0380EF4E-093B-4E34-B4A8-93313978AE23}"/>
          </ac:spMkLst>
        </pc:spChg>
        <pc:spChg chg="add del mod">
          <ac:chgData name="Schwartz, Scott (gck8gd)" userId="S::gck8gd@virginia.edu::b9bb6145-a89d-4415-a5be-417b375d8448" providerId="AD" clId="Web-{C3FDD5A3-FC1D-6DAE-3424-EEFA43A67A88}" dt="2020-11-27T22:16:48.521" v="850"/>
          <ac:spMkLst>
            <pc:docMk/>
            <pc:sldMk cId="1715627269" sldId="262"/>
            <ac:spMk id="7" creationId="{4C51C52D-2B7A-4967-A22A-175F3828F918}"/>
          </ac:spMkLst>
        </pc:spChg>
        <pc:spChg chg="add mod">
          <ac:chgData name="Schwartz, Scott (gck8gd)" userId="S::gck8gd@virginia.edu::b9bb6145-a89d-4415-a5be-417b375d8448" providerId="AD" clId="Web-{C3FDD5A3-FC1D-6DAE-3424-EEFA43A67A88}" dt="2020-11-27T22:29:49.630" v="966" actId="1076"/>
          <ac:spMkLst>
            <pc:docMk/>
            <pc:sldMk cId="1715627269" sldId="262"/>
            <ac:spMk id="10" creationId="{FB45A4F9-CBA9-4B9F-A6CF-EE823EFDB49E}"/>
          </ac:spMkLst>
        </pc:spChg>
        <pc:picChg chg="del">
          <ac:chgData name="Schwartz, Scott (gck8gd)" userId="S::gck8gd@virginia.edu::b9bb6145-a89d-4415-a5be-417b375d8448" providerId="AD" clId="Web-{C3FDD5A3-FC1D-6DAE-3424-EEFA43A67A88}" dt="2020-11-27T22:16:28.052" v="845"/>
          <ac:picMkLst>
            <pc:docMk/>
            <pc:sldMk cId="1715627269" sldId="262"/>
            <ac:picMk id="3" creationId="{9C864769-7AE8-4604-9AEE-028AAC8134A6}"/>
          </ac:picMkLst>
        </pc:picChg>
        <pc:picChg chg="del">
          <ac:chgData name="Schwartz, Scott (gck8gd)" userId="S::gck8gd@virginia.edu::b9bb6145-a89d-4415-a5be-417b375d8448" providerId="AD" clId="Web-{C3FDD5A3-FC1D-6DAE-3424-EEFA43A67A88}" dt="2020-11-27T22:16:38.442" v="846"/>
          <ac:picMkLst>
            <pc:docMk/>
            <pc:sldMk cId="1715627269" sldId="262"/>
            <ac:picMk id="4" creationId="{AF57E3E4-954C-4A11-9B75-C7BE4E14526E}"/>
          </ac:picMkLst>
        </pc:picChg>
        <pc:picChg chg="add mod">
          <ac:chgData name="Schwartz, Scott (gck8gd)" userId="S::gck8gd@virginia.edu::b9bb6145-a89d-4415-a5be-417b375d8448" providerId="AD" clId="Web-{C3FDD5A3-FC1D-6DAE-3424-EEFA43A67A88}" dt="2020-11-27T22:16:52.802" v="851" actId="1076"/>
          <ac:picMkLst>
            <pc:docMk/>
            <pc:sldMk cId="1715627269" sldId="262"/>
            <ac:picMk id="9" creationId="{6CBA26BB-609E-4992-AF1A-2C41A5F15631}"/>
          </ac:picMkLst>
        </pc:picChg>
      </pc:sldChg>
      <pc:sldChg chg="add del replId">
        <pc:chgData name="Schwartz, Scott (gck8gd)" userId="S::gck8gd@virginia.edu::b9bb6145-a89d-4415-a5be-417b375d8448" providerId="AD" clId="Web-{C3FDD5A3-FC1D-6DAE-3424-EEFA43A67A88}" dt="2020-11-27T20:24:55.270" v="777"/>
        <pc:sldMkLst>
          <pc:docMk/>
          <pc:sldMk cId="4019447035" sldId="262"/>
        </pc:sldMkLst>
      </pc:sldChg>
      <pc:sldChg chg="addSp delSp modSp add ord replId">
        <pc:chgData name="Schwartz, Scott (gck8gd)" userId="S::gck8gd@virginia.edu::b9bb6145-a89d-4415-a5be-417b375d8448" providerId="AD" clId="Web-{C3FDD5A3-FC1D-6DAE-3424-EEFA43A67A88}" dt="2020-11-28T17:30:31.975" v="2434" actId="20577"/>
        <pc:sldMkLst>
          <pc:docMk/>
          <pc:sldMk cId="4094293354" sldId="263"/>
        </pc:sldMkLst>
        <pc:spChg chg="del">
          <ac:chgData name="Schwartz, Scott (gck8gd)" userId="S::gck8gd@virginia.edu::b9bb6145-a89d-4415-a5be-417b375d8448" providerId="AD" clId="Web-{C3FDD5A3-FC1D-6DAE-3424-EEFA43A67A88}" dt="2020-11-28T17:27:30.128" v="2421"/>
          <ac:spMkLst>
            <pc:docMk/>
            <pc:sldMk cId="4094293354" sldId="263"/>
            <ac:spMk id="2" creationId="{54B4793A-AE47-4398-9AB0-31F32FA196D2}"/>
          </ac:spMkLst>
        </pc:spChg>
        <pc:spChg chg="add">
          <ac:chgData name="Schwartz, Scott (gck8gd)" userId="S::gck8gd@virginia.edu::b9bb6145-a89d-4415-a5be-417b375d8448" providerId="AD" clId="Web-{C3FDD5A3-FC1D-6DAE-3424-EEFA43A67A88}" dt="2020-11-28T17:08:29.431" v="2190"/>
          <ac:spMkLst>
            <pc:docMk/>
            <pc:sldMk cId="4094293354" sldId="263"/>
            <ac:spMk id="3" creationId="{7981B4B8-4B99-4256-A3AC-0AC65BA6B670}"/>
          </ac:spMkLst>
        </pc:spChg>
        <pc:spChg chg="add del mod">
          <ac:chgData name="Schwartz, Scott (gck8gd)" userId="S::gck8gd@virginia.edu::b9bb6145-a89d-4415-a5be-417b375d8448" providerId="AD" clId="Web-{C3FDD5A3-FC1D-6DAE-3424-EEFA43A67A88}" dt="2020-11-28T17:27:33.112" v="2423"/>
          <ac:spMkLst>
            <pc:docMk/>
            <pc:sldMk cId="4094293354" sldId="263"/>
            <ac:spMk id="5" creationId="{2B3319F2-59A1-42E8-B240-B5B2AD15FEF2}"/>
          </ac:spMkLst>
        </pc:spChg>
        <pc:spChg chg="mod">
          <ac:chgData name="Schwartz, Scott (gck8gd)" userId="S::gck8gd@virginia.edu::b9bb6145-a89d-4415-a5be-417b375d8448" providerId="AD" clId="Web-{C3FDD5A3-FC1D-6DAE-3424-EEFA43A67A88}" dt="2020-11-27T22:30:33.709" v="971" actId="14100"/>
          <ac:spMkLst>
            <pc:docMk/>
            <pc:sldMk cId="4094293354" sldId="263"/>
            <ac:spMk id="6" creationId="{0380EF4E-093B-4E34-B4A8-93313978AE23}"/>
          </ac:spMkLst>
        </pc:spChg>
        <pc:spChg chg="add mod">
          <ac:chgData name="Schwartz, Scott (gck8gd)" userId="S::gck8gd@virginia.edu::b9bb6145-a89d-4415-a5be-417b375d8448" providerId="AD" clId="Web-{C3FDD5A3-FC1D-6DAE-3424-EEFA43A67A88}" dt="2020-11-28T17:30:31.975" v="2434" actId="20577"/>
          <ac:spMkLst>
            <pc:docMk/>
            <pc:sldMk cId="4094293354" sldId="263"/>
            <ac:spMk id="7" creationId="{89A95A71-B851-4D9E-BE3D-6947E08657B6}"/>
          </ac:spMkLst>
        </pc:spChg>
        <pc:spChg chg="add del">
          <ac:chgData name="Schwartz, Scott (gck8gd)" userId="S::gck8gd@virginia.edu::b9bb6145-a89d-4415-a5be-417b375d8448" providerId="AD" clId="Web-{C3FDD5A3-FC1D-6DAE-3424-EEFA43A67A88}" dt="2020-11-28T17:27:40.691" v="2424"/>
          <ac:spMkLst>
            <pc:docMk/>
            <pc:sldMk cId="4094293354" sldId="263"/>
            <ac:spMk id="9" creationId="{767B6215-91AC-444D-BCA7-0AD5BE185E68}"/>
          </ac:spMkLst>
        </pc:spChg>
        <pc:spChg chg="del mod">
          <ac:chgData name="Schwartz, Scott (gck8gd)" userId="S::gck8gd@virginia.edu::b9bb6145-a89d-4415-a5be-417b375d8448" providerId="AD" clId="Web-{C3FDD5A3-FC1D-6DAE-3424-EEFA43A67A88}" dt="2020-11-28T17:08:06.477" v="2175"/>
          <ac:spMkLst>
            <pc:docMk/>
            <pc:sldMk cId="4094293354" sldId="263"/>
            <ac:spMk id="10" creationId="{FB45A4F9-CBA9-4B9F-A6CF-EE823EFDB49E}"/>
          </ac:spMkLst>
        </pc:spChg>
        <pc:spChg chg="add mod">
          <ac:chgData name="Schwartz, Scott (gck8gd)" userId="S::gck8gd@virginia.edu::b9bb6145-a89d-4415-a5be-417b375d8448" providerId="AD" clId="Web-{C3FDD5A3-FC1D-6DAE-3424-EEFA43A67A88}" dt="2020-11-28T17:27:41.644" v="2425"/>
          <ac:spMkLst>
            <pc:docMk/>
            <pc:sldMk cId="4094293354" sldId="263"/>
            <ac:spMk id="13" creationId="{706DE971-9F56-46E6-BBFE-E08BD4F3F6A2}"/>
          </ac:spMkLst>
        </pc:spChg>
        <pc:picChg chg="del">
          <ac:chgData name="Schwartz, Scott (gck8gd)" userId="S::gck8gd@virginia.edu::b9bb6145-a89d-4415-a5be-417b375d8448" providerId="AD" clId="Web-{C3FDD5A3-FC1D-6DAE-3424-EEFA43A67A88}" dt="2020-11-27T22:30:17.693" v="968"/>
          <ac:picMkLst>
            <pc:docMk/>
            <pc:sldMk cId="4094293354" sldId="263"/>
            <ac:picMk id="9" creationId="{6CBA26BB-609E-4992-AF1A-2C41A5F15631}"/>
          </ac:picMkLst>
        </pc:picChg>
      </pc:sldChg>
      <pc:sldChg chg="delSp add del replId">
        <pc:chgData name="Schwartz, Scott (gck8gd)" userId="S::gck8gd@virginia.edu::b9bb6145-a89d-4415-a5be-417b375d8448" providerId="AD" clId="Web-{C3FDD5A3-FC1D-6DAE-3424-EEFA43A67A88}" dt="2020-11-27T23:00:56.694" v="1235"/>
        <pc:sldMkLst>
          <pc:docMk/>
          <pc:sldMk cId="372385084" sldId="264"/>
        </pc:sldMkLst>
        <pc:spChg chg="del">
          <ac:chgData name="Schwartz, Scott (gck8gd)" userId="S::gck8gd@virginia.edu::b9bb6145-a89d-4415-a5be-417b375d8448" providerId="AD" clId="Web-{C3FDD5A3-FC1D-6DAE-3424-EEFA43A67A88}" dt="2020-11-27T22:46:31.674" v="1109"/>
          <ac:spMkLst>
            <pc:docMk/>
            <pc:sldMk cId="372385084" sldId="264"/>
            <ac:spMk id="6" creationId="{0380EF4E-093B-4E34-B4A8-93313978AE23}"/>
          </ac:spMkLst>
        </pc:spChg>
        <pc:spChg chg="del">
          <ac:chgData name="Schwartz, Scott (gck8gd)" userId="S::gck8gd@virginia.edu::b9bb6145-a89d-4415-a5be-417b375d8448" providerId="AD" clId="Web-{C3FDD5A3-FC1D-6DAE-3424-EEFA43A67A88}" dt="2020-11-27T22:46:33.659" v="1110"/>
          <ac:spMkLst>
            <pc:docMk/>
            <pc:sldMk cId="372385084" sldId="264"/>
            <ac:spMk id="7" creationId="{89A95A71-B851-4D9E-BE3D-6947E08657B6}"/>
          </ac:spMkLst>
        </pc:spChg>
      </pc:sldChg>
      <pc:sldChg chg="add del replId">
        <pc:chgData name="Schwartz, Scott (gck8gd)" userId="S::gck8gd@virginia.edu::b9bb6145-a89d-4415-a5be-417b375d8448" providerId="AD" clId="Web-{C3FDD5A3-FC1D-6DAE-3424-EEFA43A67A88}" dt="2020-11-27T22:30:39.928" v="973"/>
        <pc:sldMkLst>
          <pc:docMk/>
          <pc:sldMk cId="468794452" sldId="264"/>
        </pc:sldMkLst>
      </pc:sldChg>
      <pc:sldChg chg="addSp delSp modSp add del replId">
        <pc:chgData name="Schwartz, Scott (gck8gd)" userId="S::gck8gd@virginia.edu::b9bb6145-a89d-4415-a5be-417b375d8448" providerId="AD" clId="Web-{C3FDD5A3-FC1D-6DAE-3424-EEFA43A67A88}" dt="2020-11-27T23:04:02.793" v="1266"/>
        <pc:sldMkLst>
          <pc:docMk/>
          <pc:sldMk cId="3560940246" sldId="265"/>
        </pc:sldMkLst>
        <pc:spChg chg="mod">
          <ac:chgData name="Schwartz, Scott (gck8gd)" userId="S::gck8gd@virginia.edu::b9bb6145-a89d-4415-a5be-417b375d8448" providerId="AD" clId="Web-{C3FDD5A3-FC1D-6DAE-3424-EEFA43A67A88}" dt="2020-11-27T22:53:50.192" v="1160" actId="20577"/>
          <ac:spMkLst>
            <pc:docMk/>
            <pc:sldMk cId="3560940246" sldId="265"/>
            <ac:spMk id="6" creationId="{0380EF4E-093B-4E34-B4A8-93313978AE23}"/>
          </ac:spMkLst>
        </pc:spChg>
        <pc:spChg chg="del">
          <ac:chgData name="Schwartz, Scott (gck8gd)" userId="S::gck8gd@virginia.edu::b9bb6145-a89d-4415-a5be-417b375d8448" providerId="AD" clId="Web-{C3FDD5A3-FC1D-6DAE-3424-EEFA43A67A88}" dt="2020-11-27T22:49:00.978" v="1112"/>
          <ac:spMkLst>
            <pc:docMk/>
            <pc:sldMk cId="3560940246" sldId="265"/>
            <ac:spMk id="7" creationId="{89A95A71-B851-4D9E-BE3D-6947E08657B6}"/>
          </ac:spMkLst>
        </pc:spChg>
        <pc:spChg chg="add mod">
          <ac:chgData name="Schwartz, Scott (gck8gd)" userId="S::gck8gd@virginia.edu::b9bb6145-a89d-4415-a5be-417b375d8448" providerId="AD" clId="Web-{C3FDD5A3-FC1D-6DAE-3424-EEFA43A67A88}" dt="2020-11-27T22:56:28.509" v="1205" actId="1076"/>
          <ac:spMkLst>
            <pc:docMk/>
            <pc:sldMk cId="3560940246" sldId="265"/>
            <ac:spMk id="16" creationId="{E79D26D8-39F2-499F-AE34-1FAB59E06E93}"/>
          </ac:spMkLst>
        </pc:spChg>
        <pc:spChg chg="add mod">
          <ac:chgData name="Schwartz, Scott (gck8gd)" userId="S::gck8gd@virginia.edu::b9bb6145-a89d-4415-a5be-417b375d8448" providerId="AD" clId="Web-{C3FDD5A3-FC1D-6DAE-3424-EEFA43A67A88}" dt="2020-11-27T22:57:08.197" v="1213" actId="1076"/>
          <ac:spMkLst>
            <pc:docMk/>
            <pc:sldMk cId="3560940246" sldId="265"/>
            <ac:spMk id="20" creationId="{45A79C49-5750-49B3-8291-DAAC4DF468D3}"/>
          </ac:spMkLst>
        </pc:spChg>
        <pc:spChg chg="add mod">
          <ac:chgData name="Schwartz, Scott (gck8gd)" userId="S::gck8gd@virginia.edu::b9bb6145-a89d-4415-a5be-417b375d8448" providerId="AD" clId="Web-{C3FDD5A3-FC1D-6DAE-3424-EEFA43A67A88}" dt="2020-11-27T22:57:08.307" v="1217" actId="1076"/>
          <ac:spMkLst>
            <pc:docMk/>
            <pc:sldMk cId="3560940246" sldId="265"/>
            <ac:spMk id="24" creationId="{814509E2-1546-4EDB-AB49-E81B191F5E98}"/>
          </ac:spMkLst>
        </pc:spChg>
        <pc:graphicFrameChg chg="add del mod modGraphic">
          <ac:chgData name="Schwartz, Scott (gck8gd)" userId="S::gck8gd@virginia.edu::b9bb6145-a89d-4415-a5be-417b375d8448" providerId="AD" clId="Web-{C3FDD5A3-FC1D-6DAE-3424-EEFA43A67A88}" dt="2020-11-27T22:53:08.675" v="1147"/>
          <ac:graphicFrameMkLst>
            <pc:docMk/>
            <pc:sldMk cId="3560940246" sldId="265"/>
            <ac:graphicFrameMk id="4" creationId="{BB7B55AE-9EBA-4B05-B8FB-F2E45B8E0D5D}"/>
          </ac:graphicFrameMkLst>
        </pc:graphicFrameChg>
        <pc:graphicFrameChg chg="add mod modGraphic">
          <ac:chgData name="Schwartz, Scott (gck8gd)" userId="S::gck8gd@virginia.edu::b9bb6145-a89d-4415-a5be-417b375d8448" providerId="AD" clId="Web-{C3FDD5A3-FC1D-6DAE-3424-EEFA43A67A88}" dt="2020-11-27T23:00:45.085" v="1230"/>
          <ac:graphicFrameMkLst>
            <pc:docMk/>
            <pc:sldMk cId="3560940246" sldId="265"/>
            <ac:graphicFrameMk id="5" creationId="{07DA72A7-2A3D-4ADC-9C18-EEF704F097CF}"/>
          </ac:graphicFrameMkLst>
        </pc:graphicFrameChg>
        <pc:graphicFrameChg chg="add mod modGraphic">
          <ac:chgData name="Schwartz, Scott (gck8gd)" userId="S::gck8gd@virginia.edu::b9bb6145-a89d-4415-a5be-417b375d8448" providerId="AD" clId="Web-{C3FDD5A3-FC1D-6DAE-3424-EEFA43A67A88}" dt="2020-11-27T22:56:28.446" v="1203" actId="1076"/>
          <ac:graphicFrameMkLst>
            <pc:docMk/>
            <pc:sldMk cId="3560940246" sldId="265"/>
            <ac:graphicFrameMk id="8" creationId="{D33C11B5-39CE-400A-B6DF-5B35A459646A}"/>
          </ac:graphicFrameMkLst>
        </pc:graphicFrameChg>
        <pc:graphicFrameChg chg="add del mod">
          <ac:chgData name="Schwartz, Scott (gck8gd)" userId="S::gck8gd@virginia.edu::b9bb6145-a89d-4415-a5be-417b375d8448" providerId="AD" clId="Web-{C3FDD5A3-FC1D-6DAE-3424-EEFA43A67A88}" dt="2020-11-27T22:53:10.050" v="1148"/>
          <ac:graphicFrameMkLst>
            <pc:docMk/>
            <pc:sldMk cId="3560940246" sldId="265"/>
            <ac:graphicFrameMk id="9" creationId="{04A2ABF6-A56F-4104-B175-6D275DF42DC7}"/>
          </ac:graphicFrameMkLst>
        </pc:graphicFrameChg>
        <pc:graphicFrameChg chg="add del mod">
          <ac:chgData name="Schwartz, Scott (gck8gd)" userId="S::gck8gd@virginia.edu::b9bb6145-a89d-4415-a5be-417b375d8448" providerId="AD" clId="Web-{C3FDD5A3-FC1D-6DAE-3424-EEFA43A67A88}" dt="2020-11-27T22:53:27.067" v="1152"/>
          <ac:graphicFrameMkLst>
            <pc:docMk/>
            <pc:sldMk cId="3560940246" sldId="265"/>
            <ac:graphicFrameMk id="11" creationId="{F101DAA0-34F7-4742-A112-EDDB7E064FDD}"/>
          </ac:graphicFrameMkLst>
        </pc:graphicFrameChg>
        <pc:graphicFrameChg chg="add del mod">
          <ac:chgData name="Schwartz, Scott (gck8gd)" userId="S::gck8gd@virginia.edu::b9bb6145-a89d-4415-a5be-417b375d8448" providerId="AD" clId="Web-{C3FDD5A3-FC1D-6DAE-3424-EEFA43A67A88}" dt="2020-11-27T22:53:41.364" v="1158"/>
          <ac:graphicFrameMkLst>
            <pc:docMk/>
            <pc:sldMk cId="3560940246" sldId="265"/>
            <ac:graphicFrameMk id="12" creationId="{1664B1AE-3371-4C5C-A9BD-2721C5EC2BB9}"/>
          </ac:graphicFrameMkLst>
        </pc:graphicFrameChg>
        <pc:graphicFrameChg chg="add del mod">
          <ac:chgData name="Schwartz, Scott (gck8gd)" userId="S::gck8gd@virginia.edu::b9bb6145-a89d-4415-a5be-417b375d8448" providerId="AD" clId="Web-{C3FDD5A3-FC1D-6DAE-3424-EEFA43A67A88}" dt="2020-11-27T22:53:41.364" v="1157"/>
          <ac:graphicFrameMkLst>
            <pc:docMk/>
            <pc:sldMk cId="3560940246" sldId="265"/>
            <ac:graphicFrameMk id="13" creationId="{CC35D6A3-13DF-4D2B-A12C-06AFCB9A6D4F}"/>
          </ac:graphicFrameMkLst>
        </pc:graphicFrameChg>
        <pc:graphicFrameChg chg="add del mod">
          <ac:chgData name="Schwartz, Scott (gck8gd)" userId="S::gck8gd@virginia.edu::b9bb6145-a89d-4415-a5be-417b375d8448" providerId="AD" clId="Web-{C3FDD5A3-FC1D-6DAE-3424-EEFA43A67A88}" dt="2020-11-27T22:53:57.802" v="1166"/>
          <ac:graphicFrameMkLst>
            <pc:docMk/>
            <pc:sldMk cId="3560940246" sldId="265"/>
            <ac:graphicFrameMk id="15" creationId="{B4092887-A240-4A34-A991-113D144E5B94}"/>
          </ac:graphicFrameMkLst>
        </pc:graphicFrameChg>
        <pc:graphicFrameChg chg="add mod modGraphic">
          <ac:chgData name="Schwartz, Scott (gck8gd)" userId="S::gck8gd@virginia.edu::b9bb6145-a89d-4415-a5be-417b375d8448" providerId="AD" clId="Web-{C3FDD5A3-FC1D-6DAE-3424-EEFA43A67A88}" dt="2020-11-27T22:56:28.524" v="1206" actId="1076"/>
          <ac:graphicFrameMkLst>
            <pc:docMk/>
            <pc:sldMk cId="3560940246" sldId="265"/>
            <ac:graphicFrameMk id="17" creationId="{87416D08-9B58-429E-AE62-B7570ED0D750}"/>
          </ac:graphicFrameMkLst>
        </pc:graphicFrameChg>
        <pc:graphicFrameChg chg="add mod">
          <ac:chgData name="Schwartz, Scott (gck8gd)" userId="S::gck8gd@virginia.edu::b9bb6145-a89d-4415-a5be-417b375d8448" providerId="AD" clId="Web-{C3FDD5A3-FC1D-6DAE-3424-EEFA43A67A88}" dt="2020-11-27T22:57:08.150" v="1211" actId="1076"/>
          <ac:graphicFrameMkLst>
            <pc:docMk/>
            <pc:sldMk cId="3560940246" sldId="265"/>
            <ac:graphicFrameMk id="18" creationId="{AB4D1B6E-C1E4-4350-98D1-B002A6AF0846}"/>
          </ac:graphicFrameMkLst>
        </pc:graphicFrameChg>
        <pc:graphicFrameChg chg="add mod modGraphic">
          <ac:chgData name="Schwartz, Scott (gck8gd)" userId="S::gck8gd@virginia.edu::b9bb6145-a89d-4415-a5be-417b375d8448" providerId="AD" clId="Web-{C3FDD5A3-FC1D-6DAE-3424-EEFA43A67A88}" dt="2020-11-27T23:00:48.663" v="1232"/>
          <ac:graphicFrameMkLst>
            <pc:docMk/>
            <pc:sldMk cId="3560940246" sldId="265"/>
            <ac:graphicFrameMk id="19" creationId="{2DF876F7-D22A-4B0B-8EE3-B888B53E8686}"/>
          </ac:graphicFrameMkLst>
        </pc:graphicFrameChg>
        <pc:graphicFrameChg chg="add mod modGraphic">
          <ac:chgData name="Schwartz, Scott (gck8gd)" userId="S::gck8gd@virginia.edu::b9bb6145-a89d-4415-a5be-417b375d8448" providerId="AD" clId="Web-{C3FDD5A3-FC1D-6DAE-3424-EEFA43A67A88}" dt="2020-11-27T22:59:18.172" v="1225"/>
          <ac:graphicFrameMkLst>
            <pc:docMk/>
            <pc:sldMk cId="3560940246" sldId="265"/>
            <ac:graphicFrameMk id="21" creationId="{0B6C8E43-5D00-4944-926A-2B3023CF697B}"/>
          </ac:graphicFrameMkLst>
        </pc:graphicFrameChg>
        <pc:graphicFrameChg chg="add mod">
          <ac:chgData name="Schwartz, Scott (gck8gd)" userId="S::gck8gd@virginia.edu::b9bb6145-a89d-4415-a5be-417b375d8448" providerId="AD" clId="Web-{C3FDD5A3-FC1D-6DAE-3424-EEFA43A67A88}" dt="2020-11-27T22:57:08.260" v="1215" actId="1076"/>
          <ac:graphicFrameMkLst>
            <pc:docMk/>
            <pc:sldMk cId="3560940246" sldId="265"/>
            <ac:graphicFrameMk id="22" creationId="{5B23AC79-3437-413B-B12D-C9EE1F02A682}"/>
          </ac:graphicFrameMkLst>
        </pc:graphicFrameChg>
        <pc:graphicFrameChg chg="add mod modGraphic">
          <ac:chgData name="Schwartz, Scott (gck8gd)" userId="S::gck8gd@virginia.edu::b9bb6145-a89d-4415-a5be-417b375d8448" providerId="AD" clId="Web-{C3FDD5A3-FC1D-6DAE-3424-EEFA43A67A88}" dt="2020-11-27T23:00:51.663" v="1234"/>
          <ac:graphicFrameMkLst>
            <pc:docMk/>
            <pc:sldMk cId="3560940246" sldId="265"/>
            <ac:graphicFrameMk id="23" creationId="{2C3CE004-20B1-4D1D-9319-50F318A1B6AF}"/>
          </ac:graphicFrameMkLst>
        </pc:graphicFrameChg>
        <pc:graphicFrameChg chg="add mod modGraphic">
          <ac:chgData name="Schwartz, Scott (gck8gd)" userId="S::gck8gd@virginia.edu::b9bb6145-a89d-4415-a5be-417b375d8448" providerId="AD" clId="Web-{C3FDD5A3-FC1D-6DAE-3424-EEFA43A67A88}" dt="2020-11-27T23:00:27.548" v="1228"/>
          <ac:graphicFrameMkLst>
            <pc:docMk/>
            <pc:sldMk cId="3560940246" sldId="265"/>
            <ac:graphicFrameMk id="25" creationId="{3B23BE50-06DD-4EF9-B738-A35996CC21D3}"/>
          </ac:graphicFrameMkLst>
        </pc:graphicFrameChg>
        <pc:picChg chg="add mod">
          <ac:chgData name="Schwartz, Scott (gck8gd)" userId="S::gck8gd@virginia.edu::b9bb6145-a89d-4415-a5be-417b375d8448" providerId="AD" clId="Web-{C3FDD5A3-FC1D-6DAE-3424-EEFA43A67A88}" dt="2020-11-27T22:50:02.839" v="1116" actId="1076"/>
          <ac:picMkLst>
            <pc:docMk/>
            <pc:sldMk cId="3560940246" sldId="265"/>
            <ac:picMk id="3" creationId="{F002766E-B4C8-498C-9FB9-100F107A06DE}"/>
          </ac:picMkLst>
        </pc:picChg>
      </pc:sldChg>
      <pc:sldChg chg="addSp delSp modSp add ord replId">
        <pc:chgData name="Schwartz, Scott (gck8gd)" userId="S::gck8gd@virginia.edu::b9bb6145-a89d-4415-a5be-417b375d8448" providerId="AD" clId="Web-{C3FDD5A3-FC1D-6DAE-3424-EEFA43A67A88}" dt="2020-11-28T17:51:37.947" v="2704"/>
        <pc:sldMkLst>
          <pc:docMk/>
          <pc:sldMk cId="3467066121" sldId="266"/>
        </pc:sldMkLst>
        <pc:spChg chg="del">
          <ac:chgData name="Schwartz, Scott (gck8gd)" userId="S::gck8gd@virginia.edu::b9bb6145-a89d-4415-a5be-417b375d8448" providerId="AD" clId="Web-{C3FDD5A3-FC1D-6DAE-3424-EEFA43A67A88}" dt="2020-11-28T17:50:04.960" v="2656"/>
          <ac:spMkLst>
            <pc:docMk/>
            <pc:sldMk cId="3467066121" sldId="266"/>
            <ac:spMk id="2" creationId="{54B4793A-AE47-4398-9AB0-31F32FA196D2}"/>
          </ac:spMkLst>
        </pc:spChg>
        <pc:spChg chg="add del mod">
          <ac:chgData name="Schwartz, Scott (gck8gd)" userId="S::gck8gd@virginia.edu::b9bb6145-a89d-4415-a5be-417b375d8448" providerId="AD" clId="Web-{C3FDD5A3-FC1D-6DAE-3424-EEFA43A67A88}" dt="2020-11-28T17:50:09.147" v="2657"/>
          <ac:spMkLst>
            <pc:docMk/>
            <pc:sldMk cId="3467066121" sldId="266"/>
            <ac:spMk id="4" creationId="{8BCD8221-F9EC-4559-A08A-1CC68AA180D6}"/>
          </ac:spMkLst>
        </pc:spChg>
        <pc:spChg chg="add mod">
          <ac:chgData name="Schwartz, Scott (gck8gd)" userId="S::gck8gd@virginia.edu::b9bb6145-a89d-4415-a5be-417b375d8448" providerId="AD" clId="Web-{C3FDD5A3-FC1D-6DAE-3424-EEFA43A67A88}" dt="2020-11-28T17:50:09.788" v="2658"/>
          <ac:spMkLst>
            <pc:docMk/>
            <pc:sldMk cId="3467066121" sldId="266"/>
            <ac:spMk id="7" creationId="{AC82F9E2-A4D0-4F7A-BC0A-822D2694B55F}"/>
          </ac:spMkLst>
        </pc:spChg>
        <pc:spChg chg="mod">
          <ac:chgData name="Schwartz, Scott (gck8gd)" userId="S::gck8gd@virginia.edu::b9bb6145-a89d-4415-a5be-417b375d8448" providerId="AD" clId="Web-{C3FDD5A3-FC1D-6DAE-3424-EEFA43A67A88}" dt="2020-11-28T17:50:49.163" v="2673" actId="1076"/>
          <ac:spMkLst>
            <pc:docMk/>
            <pc:sldMk cId="3467066121" sldId="266"/>
            <ac:spMk id="16" creationId="{E79D26D8-39F2-499F-AE34-1FAB59E06E93}"/>
          </ac:spMkLst>
        </pc:spChg>
        <pc:spChg chg="mod">
          <ac:chgData name="Schwartz, Scott (gck8gd)" userId="S::gck8gd@virginia.edu::b9bb6145-a89d-4415-a5be-417b375d8448" providerId="AD" clId="Web-{C3FDD5A3-FC1D-6DAE-3424-EEFA43A67A88}" dt="2020-11-28T17:50:30.522" v="2665" actId="1076"/>
          <ac:spMkLst>
            <pc:docMk/>
            <pc:sldMk cId="3467066121" sldId="266"/>
            <ac:spMk id="20" creationId="{45A79C49-5750-49B3-8291-DAAC4DF468D3}"/>
          </ac:spMkLst>
        </pc:spChg>
        <pc:graphicFrameChg chg="mod modGraphic">
          <ac:chgData name="Schwartz, Scott (gck8gd)" userId="S::gck8gd@virginia.edu::b9bb6145-a89d-4415-a5be-417b375d8448" providerId="AD" clId="Web-{C3FDD5A3-FC1D-6DAE-3424-EEFA43A67A88}" dt="2020-11-28T17:50:49.132" v="2672" actId="1076"/>
          <ac:graphicFrameMkLst>
            <pc:docMk/>
            <pc:sldMk cId="3467066121" sldId="266"/>
            <ac:graphicFrameMk id="5" creationId="{07DA72A7-2A3D-4ADC-9C18-EEF704F097CF}"/>
          </ac:graphicFrameMkLst>
        </pc:graphicFrameChg>
        <pc:graphicFrameChg chg="mod modGraphic">
          <ac:chgData name="Schwartz, Scott (gck8gd)" userId="S::gck8gd@virginia.edu::b9bb6145-a89d-4415-a5be-417b375d8448" providerId="AD" clId="Web-{C3FDD5A3-FC1D-6DAE-3424-EEFA43A67A88}" dt="2020-11-28T17:51:16.228" v="2688"/>
          <ac:graphicFrameMkLst>
            <pc:docMk/>
            <pc:sldMk cId="3467066121" sldId="266"/>
            <ac:graphicFrameMk id="8" creationId="{D33C11B5-39CE-400A-B6DF-5B35A459646A}"/>
          </ac:graphicFrameMkLst>
        </pc:graphicFrameChg>
        <pc:graphicFrameChg chg="mod modGraphic">
          <ac:chgData name="Schwartz, Scott (gck8gd)" userId="S::gck8gd@virginia.edu::b9bb6145-a89d-4415-a5be-417b375d8448" providerId="AD" clId="Web-{C3FDD5A3-FC1D-6DAE-3424-EEFA43A67A88}" dt="2020-11-28T17:51:28.540" v="2696"/>
          <ac:graphicFrameMkLst>
            <pc:docMk/>
            <pc:sldMk cId="3467066121" sldId="266"/>
            <ac:graphicFrameMk id="17" creationId="{87416D08-9B58-429E-AE62-B7570ED0D750}"/>
          </ac:graphicFrameMkLst>
        </pc:graphicFrameChg>
        <pc:graphicFrameChg chg="mod modGraphic">
          <ac:chgData name="Schwartz, Scott (gck8gd)" userId="S::gck8gd@virginia.edu::b9bb6145-a89d-4415-a5be-417b375d8448" providerId="AD" clId="Web-{C3FDD5A3-FC1D-6DAE-3424-EEFA43A67A88}" dt="2020-11-28T17:51:18.384" v="2691"/>
          <ac:graphicFrameMkLst>
            <pc:docMk/>
            <pc:sldMk cId="3467066121" sldId="266"/>
            <ac:graphicFrameMk id="18" creationId="{AB4D1B6E-C1E4-4350-98D1-B002A6AF0846}"/>
          </ac:graphicFrameMkLst>
        </pc:graphicFrameChg>
        <pc:graphicFrameChg chg="mod modGraphic">
          <ac:chgData name="Schwartz, Scott (gck8gd)" userId="S::gck8gd@virginia.edu::b9bb6145-a89d-4415-a5be-417b375d8448" providerId="AD" clId="Web-{C3FDD5A3-FC1D-6DAE-3424-EEFA43A67A88}" dt="2020-11-28T17:50:30.491" v="2664" actId="1076"/>
          <ac:graphicFrameMkLst>
            <pc:docMk/>
            <pc:sldMk cId="3467066121" sldId="266"/>
            <ac:graphicFrameMk id="19" creationId="{2DF876F7-D22A-4B0B-8EE3-B888B53E8686}"/>
          </ac:graphicFrameMkLst>
        </pc:graphicFrameChg>
        <pc:graphicFrameChg chg="mod modGraphic">
          <ac:chgData name="Schwartz, Scott (gck8gd)" userId="S::gck8gd@virginia.edu::b9bb6145-a89d-4415-a5be-417b375d8448" providerId="AD" clId="Web-{C3FDD5A3-FC1D-6DAE-3424-EEFA43A67A88}" dt="2020-11-28T17:51:34.150" v="2698"/>
          <ac:graphicFrameMkLst>
            <pc:docMk/>
            <pc:sldMk cId="3467066121" sldId="266"/>
            <ac:graphicFrameMk id="21" creationId="{0B6C8E43-5D00-4944-926A-2B3023CF697B}"/>
          </ac:graphicFrameMkLst>
        </pc:graphicFrameChg>
        <pc:graphicFrameChg chg="mod modGraphic">
          <ac:chgData name="Schwartz, Scott (gck8gd)" userId="S::gck8gd@virginia.edu::b9bb6145-a89d-4415-a5be-417b375d8448" providerId="AD" clId="Web-{C3FDD5A3-FC1D-6DAE-3424-EEFA43A67A88}" dt="2020-11-28T17:51:24.634" v="2694"/>
          <ac:graphicFrameMkLst>
            <pc:docMk/>
            <pc:sldMk cId="3467066121" sldId="266"/>
            <ac:graphicFrameMk id="22" creationId="{5B23AC79-3437-413B-B12D-C9EE1F02A682}"/>
          </ac:graphicFrameMkLst>
        </pc:graphicFrameChg>
        <pc:graphicFrameChg chg="mod modGraphic">
          <ac:chgData name="Schwartz, Scott (gck8gd)" userId="S::gck8gd@virginia.edu::b9bb6145-a89d-4415-a5be-417b375d8448" providerId="AD" clId="Web-{C3FDD5A3-FC1D-6DAE-3424-EEFA43A67A88}" dt="2020-11-27T23:03:46.183" v="1263"/>
          <ac:graphicFrameMkLst>
            <pc:docMk/>
            <pc:sldMk cId="3467066121" sldId="266"/>
            <ac:graphicFrameMk id="23" creationId="{2C3CE004-20B1-4D1D-9319-50F318A1B6AF}"/>
          </ac:graphicFrameMkLst>
        </pc:graphicFrameChg>
        <pc:graphicFrameChg chg="mod modGraphic">
          <ac:chgData name="Schwartz, Scott (gck8gd)" userId="S::gck8gd@virginia.edu::b9bb6145-a89d-4415-a5be-417b375d8448" providerId="AD" clId="Web-{C3FDD5A3-FC1D-6DAE-3424-EEFA43A67A88}" dt="2020-11-28T17:51:37.947" v="2704"/>
          <ac:graphicFrameMkLst>
            <pc:docMk/>
            <pc:sldMk cId="3467066121" sldId="266"/>
            <ac:graphicFrameMk id="25" creationId="{3B23BE50-06DD-4EF9-B738-A35996CC21D3}"/>
          </ac:graphicFrameMkLst>
        </pc:graphicFrameChg>
        <pc:picChg chg="del">
          <ac:chgData name="Schwartz, Scott (gck8gd)" userId="S::gck8gd@virginia.edu::b9bb6145-a89d-4415-a5be-417b375d8448" providerId="AD" clId="Web-{C3FDD5A3-FC1D-6DAE-3424-EEFA43A67A88}" dt="2020-11-27T23:33:48.634" v="1779"/>
          <ac:picMkLst>
            <pc:docMk/>
            <pc:sldMk cId="3467066121" sldId="266"/>
            <ac:picMk id="3" creationId="{F002766E-B4C8-498C-9FB9-100F107A06DE}"/>
          </ac:picMkLst>
        </pc:picChg>
      </pc:sldChg>
      <pc:sldChg chg="add del replId">
        <pc:chgData name="Schwartz, Scott (gck8gd)" userId="S::gck8gd@virginia.edu::b9bb6145-a89d-4415-a5be-417b375d8448" providerId="AD" clId="Web-{C3FDD5A3-FC1D-6DAE-3424-EEFA43A67A88}" dt="2020-11-27T23:04:50.997" v="1272"/>
        <pc:sldMkLst>
          <pc:docMk/>
          <pc:sldMk cId="240798195" sldId="267"/>
        </pc:sldMkLst>
      </pc:sldChg>
      <pc:sldChg chg="add del replId">
        <pc:chgData name="Schwartz, Scott (gck8gd)" userId="S::gck8gd@virginia.edu::b9bb6145-a89d-4415-a5be-417b375d8448" providerId="AD" clId="Web-{C3FDD5A3-FC1D-6DAE-3424-EEFA43A67A88}" dt="2020-11-27T23:04:28.231" v="1268"/>
        <pc:sldMkLst>
          <pc:docMk/>
          <pc:sldMk cId="4154579495" sldId="267"/>
        </pc:sldMkLst>
      </pc:sldChg>
      <pc:sldChg chg="addSp delSp modSp add ord replId">
        <pc:chgData name="Schwartz, Scott (gck8gd)" userId="S::gck8gd@virginia.edu::b9bb6145-a89d-4415-a5be-417b375d8448" providerId="AD" clId="Web-{C3FDD5A3-FC1D-6DAE-3424-EEFA43A67A88}" dt="2020-11-28T17:52:47.792" v="2716"/>
        <pc:sldMkLst>
          <pc:docMk/>
          <pc:sldMk cId="423613983" sldId="268"/>
        </pc:sldMkLst>
        <pc:spChg chg="del mod">
          <ac:chgData name="Schwartz, Scott (gck8gd)" userId="S::gck8gd@virginia.edu::b9bb6145-a89d-4415-a5be-417b375d8448" providerId="AD" clId="Web-{C3FDD5A3-FC1D-6DAE-3424-EEFA43A67A88}" dt="2020-11-28T17:49:21.641" v="2651"/>
          <ac:spMkLst>
            <pc:docMk/>
            <pc:sldMk cId="423613983" sldId="268"/>
            <ac:spMk id="2" creationId="{54B4793A-AE47-4398-9AB0-31F32FA196D2}"/>
          </ac:spMkLst>
        </pc:spChg>
        <pc:spChg chg="del">
          <ac:chgData name="Schwartz, Scott (gck8gd)" userId="S::gck8gd@virginia.edu::b9bb6145-a89d-4415-a5be-417b375d8448" providerId="AD" clId="Web-{C3FDD5A3-FC1D-6DAE-3424-EEFA43A67A88}" dt="2020-11-27T23:04:56.419" v="1273"/>
          <ac:spMkLst>
            <pc:docMk/>
            <pc:sldMk cId="423613983" sldId="268"/>
            <ac:spMk id="6" creationId="{0380EF4E-093B-4E34-B4A8-93313978AE23}"/>
          </ac:spMkLst>
        </pc:spChg>
        <pc:spChg chg="add del mod">
          <ac:chgData name="Schwartz, Scott (gck8gd)" userId="S::gck8gd@virginia.edu::b9bb6145-a89d-4415-a5be-417b375d8448" providerId="AD" clId="Web-{C3FDD5A3-FC1D-6DAE-3424-EEFA43A67A88}" dt="2020-11-28T17:49:27.344" v="2654"/>
          <ac:spMkLst>
            <pc:docMk/>
            <pc:sldMk cId="423613983" sldId="268"/>
            <ac:spMk id="6" creationId="{1488C96E-8811-49B7-825C-9CE199B21115}"/>
          </ac:spMkLst>
        </pc:spChg>
        <pc:spChg chg="mod">
          <ac:chgData name="Schwartz, Scott (gck8gd)" userId="S::gck8gd@virginia.edu::b9bb6145-a89d-4415-a5be-417b375d8448" providerId="AD" clId="Web-{C3FDD5A3-FC1D-6DAE-3424-EEFA43A67A88}" dt="2020-11-27T23:05:44.764" v="1289" actId="20577"/>
          <ac:spMkLst>
            <pc:docMk/>
            <pc:sldMk cId="423613983" sldId="268"/>
            <ac:spMk id="7" creationId="{89A95A71-B851-4D9E-BE3D-6947E08657B6}"/>
          </ac:spMkLst>
        </pc:spChg>
        <pc:spChg chg="add del">
          <ac:chgData name="Schwartz, Scott (gck8gd)" userId="S::gck8gd@virginia.edu::b9bb6145-a89d-4415-a5be-417b375d8448" providerId="AD" clId="Web-{C3FDD5A3-FC1D-6DAE-3424-EEFA43A67A88}" dt="2020-11-28T17:49:24.422" v="2653"/>
          <ac:spMkLst>
            <pc:docMk/>
            <pc:sldMk cId="423613983" sldId="268"/>
            <ac:spMk id="8" creationId="{9E45DD5D-B384-4D8A-83F5-2FFFF3EFEEEC}"/>
          </ac:spMkLst>
        </pc:spChg>
        <pc:spChg chg="add mod">
          <ac:chgData name="Schwartz, Scott (gck8gd)" userId="S::gck8gd@virginia.edu::b9bb6145-a89d-4415-a5be-417b375d8448" providerId="AD" clId="Web-{C3FDD5A3-FC1D-6DAE-3424-EEFA43A67A88}" dt="2020-11-28T17:49:27.906" v="2655"/>
          <ac:spMkLst>
            <pc:docMk/>
            <pc:sldMk cId="423613983" sldId="268"/>
            <ac:spMk id="9" creationId="{DA2BB2BC-20E3-4EC2-9D64-682A78541E22}"/>
          </ac:spMkLst>
        </pc:spChg>
        <pc:spChg chg="add mod ord">
          <ac:chgData name="Schwartz, Scott (gck8gd)" userId="S::gck8gd@virginia.edu::b9bb6145-a89d-4415-a5be-417b375d8448" providerId="AD" clId="Web-{C3FDD5A3-FC1D-6DAE-3424-EEFA43A67A88}" dt="2020-11-27T23:22:26.703" v="1512"/>
          <ac:spMkLst>
            <pc:docMk/>
            <pc:sldMk cId="423613983" sldId="268"/>
            <ac:spMk id="12" creationId="{357E8672-0F08-41CC-95E5-7FA14D82B762}"/>
          </ac:spMkLst>
        </pc:spChg>
        <pc:graphicFrameChg chg="add mod modGraphic">
          <ac:chgData name="Schwartz, Scott (gck8gd)" userId="S::gck8gd@virginia.edu::b9bb6145-a89d-4415-a5be-417b375d8448" providerId="AD" clId="Web-{C3FDD5A3-FC1D-6DAE-3424-EEFA43A67A88}" dt="2020-11-28T17:52:45.276" v="2712"/>
          <ac:graphicFrameMkLst>
            <pc:docMk/>
            <pc:sldMk cId="423613983" sldId="268"/>
            <ac:graphicFrameMk id="3" creationId="{8E639185-DC62-4578-B7BB-68BDF0EF6D64}"/>
          </ac:graphicFrameMkLst>
        </pc:graphicFrameChg>
        <pc:graphicFrameChg chg="add mod modGraphic">
          <ac:chgData name="Schwartz, Scott (gck8gd)" userId="S::gck8gd@virginia.edu::b9bb6145-a89d-4415-a5be-417b375d8448" providerId="AD" clId="Web-{C3FDD5A3-FC1D-6DAE-3424-EEFA43A67A88}" dt="2020-11-28T17:29:50.224" v="2431"/>
          <ac:graphicFrameMkLst>
            <pc:docMk/>
            <pc:sldMk cId="423613983" sldId="268"/>
            <ac:graphicFrameMk id="4" creationId="{B26D595E-8BDC-47D5-AEFA-FA06E8B3D9E0}"/>
          </ac:graphicFrameMkLst>
        </pc:graphicFrameChg>
        <pc:graphicFrameChg chg="add del mod">
          <ac:chgData name="Schwartz, Scott (gck8gd)" userId="S::gck8gd@virginia.edu::b9bb6145-a89d-4415-a5be-417b375d8448" providerId="AD" clId="Web-{C3FDD5A3-FC1D-6DAE-3424-EEFA43A67A88}" dt="2020-11-27T23:05:54.139" v="1295"/>
          <ac:graphicFrameMkLst>
            <pc:docMk/>
            <pc:sldMk cId="423613983" sldId="268"/>
            <ac:graphicFrameMk id="11" creationId="{F2F44B2B-317F-4E5D-B73D-2D796171DA6D}"/>
          </ac:graphicFrameMkLst>
        </pc:graphicFrameChg>
        <pc:graphicFrameChg chg="add mod modGraphic">
          <ac:chgData name="Schwartz, Scott (gck8gd)" userId="S::gck8gd@virginia.edu::b9bb6145-a89d-4415-a5be-417b375d8448" providerId="AD" clId="Web-{C3FDD5A3-FC1D-6DAE-3424-EEFA43A67A88}" dt="2020-11-28T17:52:47.792" v="2716"/>
          <ac:graphicFrameMkLst>
            <pc:docMk/>
            <pc:sldMk cId="423613983" sldId="268"/>
            <ac:graphicFrameMk id="14" creationId="{522ECB2A-3842-4107-94D1-874478A5DBF6}"/>
          </ac:graphicFrameMkLst>
        </pc:graphicFrameChg>
      </pc:sldChg>
      <pc:sldChg chg="addSp delSp modSp add ord replId">
        <pc:chgData name="Schwartz, Scott (gck8gd)" userId="S::gck8gd@virginia.edu::b9bb6145-a89d-4415-a5be-417b375d8448" providerId="AD" clId="Web-{C3FDD5A3-FC1D-6DAE-3424-EEFA43A67A88}" dt="2020-11-28T17:34:57.780" v="2440" actId="1076"/>
        <pc:sldMkLst>
          <pc:docMk/>
          <pc:sldMk cId="1151901405" sldId="269"/>
        </pc:sldMkLst>
        <pc:spChg chg="mod">
          <ac:chgData name="Schwartz, Scott (gck8gd)" userId="S::gck8gd@virginia.edu::b9bb6145-a89d-4415-a5be-417b375d8448" providerId="AD" clId="Web-{C3FDD5A3-FC1D-6DAE-3424-EEFA43A67A88}" dt="2020-11-27T23:13:02.126" v="1412" actId="20577"/>
          <ac:spMkLst>
            <pc:docMk/>
            <pc:sldMk cId="1151901405" sldId="269"/>
            <ac:spMk id="2" creationId="{54B4793A-AE47-4398-9AB0-31F32FA196D2}"/>
          </ac:spMkLst>
        </pc:spChg>
        <pc:spChg chg="del">
          <ac:chgData name="Schwartz, Scott (gck8gd)" userId="S::gck8gd@virginia.edu::b9bb6145-a89d-4415-a5be-417b375d8448" providerId="AD" clId="Web-{C3FDD5A3-FC1D-6DAE-3424-EEFA43A67A88}" dt="2020-11-27T23:15:50.677" v="1425"/>
          <ac:spMkLst>
            <pc:docMk/>
            <pc:sldMk cId="1151901405" sldId="269"/>
            <ac:spMk id="6" creationId="{0380EF4E-093B-4E34-B4A8-93313978AE23}"/>
          </ac:spMkLst>
        </pc:spChg>
        <pc:spChg chg="add mod ord">
          <ac:chgData name="Schwartz, Scott (gck8gd)" userId="S::gck8gd@virginia.edu::b9bb6145-a89d-4415-a5be-417b375d8448" providerId="AD" clId="Web-{C3FDD5A3-FC1D-6DAE-3424-EEFA43A67A88}" dt="2020-11-28T17:34:57.780" v="2440" actId="1076"/>
          <ac:spMkLst>
            <pc:docMk/>
            <pc:sldMk cId="1151901405" sldId="269"/>
            <ac:spMk id="13" creationId="{EC3745BB-866E-4B6C-B4C2-9BA5FD115C79}"/>
          </ac:spMkLst>
        </pc:spChg>
        <pc:spChg chg="add mod ord">
          <ac:chgData name="Schwartz, Scott (gck8gd)" userId="S::gck8gd@virginia.edu::b9bb6145-a89d-4415-a5be-417b375d8448" providerId="AD" clId="Web-{C3FDD5A3-FC1D-6DAE-3424-EEFA43A67A88}" dt="2020-11-28T17:34:57.764" v="2439" actId="1076"/>
          <ac:spMkLst>
            <pc:docMk/>
            <pc:sldMk cId="1151901405" sldId="269"/>
            <ac:spMk id="18" creationId="{2E2FEC85-D6F6-428F-A686-97431D4CEDA7}"/>
          </ac:spMkLst>
        </pc:spChg>
        <pc:spChg chg="add mod ord">
          <ac:chgData name="Schwartz, Scott (gck8gd)" userId="S::gck8gd@virginia.edu::b9bb6145-a89d-4415-a5be-417b375d8448" providerId="AD" clId="Web-{C3FDD5A3-FC1D-6DAE-3424-EEFA43A67A88}" dt="2020-11-28T17:34:57.749" v="2438" actId="1076"/>
          <ac:spMkLst>
            <pc:docMk/>
            <pc:sldMk cId="1151901405" sldId="269"/>
            <ac:spMk id="22" creationId="{CE68D5CB-1752-4BD5-8E95-2D95A5B2D552}"/>
          </ac:spMkLst>
        </pc:spChg>
        <pc:spChg chg="add mod ord">
          <ac:chgData name="Schwartz, Scott (gck8gd)" userId="S::gck8gd@virginia.edu::b9bb6145-a89d-4415-a5be-417b375d8448" providerId="AD" clId="Web-{C3FDD5A3-FC1D-6DAE-3424-EEFA43A67A88}" dt="2020-11-27T23:22:52.110" v="1531"/>
          <ac:spMkLst>
            <pc:docMk/>
            <pc:sldMk cId="1151901405" sldId="269"/>
            <ac:spMk id="26" creationId="{EA2046DB-3142-4104-9D18-6FE93A2B7FAE}"/>
          </ac:spMkLst>
        </pc:spChg>
        <pc:graphicFrameChg chg="add mod modGraphic">
          <ac:chgData name="Schwartz, Scott (gck8gd)" userId="S::gck8gd@virginia.edu::b9bb6145-a89d-4415-a5be-417b375d8448" providerId="AD" clId="Web-{C3FDD5A3-FC1D-6DAE-3424-EEFA43A67A88}" dt="2020-11-27T23:23:55.627" v="1587"/>
          <ac:graphicFrameMkLst>
            <pc:docMk/>
            <pc:sldMk cId="1151901405" sldId="269"/>
            <ac:graphicFrameMk id="5" creationId="{E1B351C6-C675-4528-9960-3FACA3BF2869}"/>
          </ac:graphicFrameMkLst>
        </pc:graphicFrameChg>
        <pc:graphicFrameChg chg="add mod modGraphic">
          <ac:chgData name="Schwartz, Scott (gck8gd)" userId="S::gck8gd@virginia.edu::b9bb6145-a89d-4415-a5be-417b375d8448" providerId="AD" clId="Web-{C3FDD5A3-FC1D-6DAE-3424-EEFA43A67A88}" dt="2020-11-27T23:23:58.299" v="1591"/>
          <ac:graphicFrameMkLst>
            <pc:docMk/>
            <pc:sldMk cId="1151901405" sldId="269"/>
            <ac:graphicFrameMk id="7" creationId="{04CB85CA-B925-45AF-9FB0-E7F409466384}"/>
          </ac:graphicFrameMkLst>
        </pc:graphicFrameChg>
        <pc:graphicFrameChg chg="add mod modGraphic">
          <ac:chgData name="Schwartz, Scott (gck8gd)" userId="S::gck8gd@virginia.edu::b9bb6145-a89d-4415-a5be-417b375d8448" providerId="AD" clId="Web-{C3FDD5A3-FC1D-6DAE-3424-EEFA43A67A88}" dt="2020-11-27T23:24:19.112" v="1619"/>
          <ac:graphicFrameMkLst>
            <pc:docMk/>
            <pc:sldMk cId="1151901405" sldId="269"/>
            <ac:graphicFrameMk id="15" creationId="{3044D88F-83E0-4327-9D66-C1595724CC39}"/>
          </ac:graphicFrameMkLst>
        </pc:graphicFrameChg>
        <pc:graphicFrameChg chg="add mod modGraphic">
          <ac:chgData name="Schwartz, Scott (gck8gd)" userId="S::gck8gd@virginia.edu::b9bb6145-a89d-4415-a5be-417b375d8448" providerId="AD" clId="Web-{C3FDD5A3-FC1D-6DAE-3424-EEFA43A67A88}" dt="2020-11-27T23:23:52.237" v="1583"/>
          <ac:graphicFrameMkLst>
            <pc:docMk/>
            <pc:sldMk cId="1151901405" sldId="269"/>
            <ac:graphicFrameMk id="16" creationId="{E6A4797D-F8A4-4640-BBC3-BC5FFA7214DB}"/>
          </ac:graphicFrameMkLst>
        </pc:graphicFrameChg>
        <pc:graphicFrameChg chg="add mod modGraphic">
          <ac:chgData name="Schwartz, Scott (gck8gd)" userId="S::gck8gd@virginia.edu::b9bb6145-a89d-4415-a5be-417b375d8448" providerId="AD" clId="Web-{C3FDD5A3-FC1D-6DAE-3424-EEFA43A67A88}" dt="2020-11-27T23:24:01.284" v="1595"/>
          <ac:graphicFrameMkLst>
            <pc:docMk/>
            <pc:sldMk cId="1151901405" sldId="269"/>
            <ac:graphicFrameMk id="17" creationId="{2EAFF108-109D-485A-AEED-4E4F617B8AA6}"/>
          </ac:graphicFrameMkLst>
        </pc:graphicFrameChg>
        <pc:graphicFrameChg chg="add mod modGraphic">
          <ac:chgData name="Schwartz, Scott (gck8gd)" userId="S::gck8gd@virginia.edu::b9bb6145-a89d-4415-a5be-417b375d8448" providerId="AD" clId="Web-{C3FDD5A3-FC1D-6DAE-3424-EEFA43A67A88}" dt="2020-11-27T23:24:09.862" v="1611"/>
          <ac:graphicFrameMkLst>
            <pc:docMk/>
            <pc:sldMk cId="1151901405" sldId="269"/>
            <ac:graphicFrameMk id="19" creationId="{93907049-AEBD-4B0B-99F7-BBE33A53784E}"/>
          </ac:graphicFrameMkLst>
        </pc:graphicFrameChg>
        <pc:graphicFrameChg chg="add mod modGraphic">
          <ac:chgData name="Schwartz, Scott (gck8gd)" userId="S::gck8gd@virginia.edu::b9bb6145-a89d-4415-a5be-417b375d8448" providerId="AD" clId="Web-{C3FDD5A3-FC1D-6DAE-3424-EEFA43A67A88}" dt="2020-11-27T23:23:49.455" v="1579"/>
          <ac:graphicFrameMkLst>
            <pc:docMk/>
            <pc:sldMk cId="1151901405" sldId="269"/>
            <ac:graphicFrameMk id="20" creationId="{74528DF3-18C5-42C6-8216-A1C7C32F1502}"/>
          </ac:graphicFrameMkLst>
        </pc:graphicFrameChg>
        <pc:graphicFrameChg chg="add mod modGraphic">
          <ac:chgData name="Schwartz, Scott (gck8gd)" userId="S::gck8gd@virginia.edu::b9bb6145-a89d-4415-a5be-417b375d8448" providerId="AD" clId="Web-{C3FDD5A3-FC1D-6DAE-3424-EEFA43A67A88}" dt="2020-11-27T23:24:03.643" v="1599"/>
          <ac:graphicFrameMkLst>
            <pc:docMk/>
            <pc:sldMk cId="1151901405" sldId="269"/>
            <ac:graphicFrameMk id="21" creationId="{88B3B04B-4670-4865-82E6-8D2F9E727A14}"/>
          </ac:graphicFrameMkLst>
        </pc:graphicFrameChg>
        <pc:graphicFrameChg chg="add mod modGraphic">
          <ac:chgData name="Schwartz, Scott (gck8gd)" userId="S::gck8gd@virginia.edu::b9bb6145-a89d-4415-a5be-417b375d8448" providerId="AD" clId="Web-{C3FDD5A3-FC1D-6DAE-3424-EEFA43A67A88}" dt="2020-11-27T23:24:05.971" v="1603"/>
          <ac:graphicFrameMkLst>
            <pc:docMk/>
            <pc:sldMk cId="1151901405" sldId="269"/>
            <ac:graphicFrameMk id="23" creationId="{ABE6A3E3-1D65-4ED9-A19D-FC8615163E59}"/>
          </ac:graphicFrameMkLst>
        </pc:graphicFrameChg>
        <pc:graphicFrameChg chg="add del mod">
          <ac:chgData name="Schwartz, Scott (gck8gd)" userId="S::gck8gd@virginia.edu::b9bb6145-a89d-4415-a5be-417b375d8448" providerId="AD" clId="Web-{C3FDD5A3-FC1D-6DAE-3424-EEFA43A67A88}" dt="2020-11-27T23:17:24.539" v="1461"/>
          <ac:graphicFrameMkLst>
            <pc:docMk/>
            <pc:sldMk cId="1151901405" sldId="269"/>
            <ac:graphicFrameMk id="25" creationId="{49B198F9-7224-484E-804E-77F64E3A65FF}"/>
          </ac:graphicFrameMkLst>
        </pc:graphicFrameChg>
        <pc:picChg chg="add del mod">
          <ac:chgData name="Schwartz, Scott (gck8gd)" userId="S::gck8gd@virginia.edu::b9bb6145-a89d-4415-a5be-417b375d8448" providerId="AD" clId="Web-{C3FDD5A3-FC1D-6DAE-3424-EEFA43A67A88}" dt="2020-11-27T23:13:23.064" v="1420"/>
          <ac:picMkLst>
            <pc:docMk/>
            <pc:sldMk cId="1151901405" sldId="269"/>
            <ac:picMk id="3" creationId="{BB9DC960-52A2-4636-84B8-DC08589F1977}"/>
          </ac:picMkLst>
        </pc:picChg>
        <pc:picChg chg="add mod">
          <ac:chgData name="Schwartz, Scott (gck8gd)" userId="S::gck8gd@virginia.edu::b9bb6145-a89d-4415-a5be-417b375d8448" providerId="AD" clId="Web-{C3FDD5A3-FC1D-6DAE-3424-EEFA43A67A88}" dt="2020-11-27T23:15:33.770" v="1424" actId="1076"/>
          <ac:picMkLst>
            <pc:docMk/>
            <pc:sldMk cId="1151901405" sldId="269"/>
            <ac:picMk id="4" creationId="{9E047BB6-F8E9-4433-A4E3-8B81C4F575AE}"/>
          </ac:picMkLst>
        </pc:picChg>
        <pc:picChg chg="del">
          <ac:chgData name="Schwartz, Scott (gck8gd)" userId="S::gck8gd@virginia.edu::b9bb6145-a89d-4415-a5be-417b375d8448" providerId="AD" clId="Web-{C3FDD5A3-FC1D-6DAE-3424-EEFA43A67A88}" dt="2020-11-27T23:13:04.516" v="1415"/>
          <ac:picMkLst>
            <pc:docMk/>
            <pc:sldMk cId="1151901405" sldId="269"/>
            <ac:picMk id="9" creationId="{6CBA26BB-609E-4992-AF1A-2C41A5F15631}"/>
          </ac:picMkLst>
        </pc:picChg>
      </pc:sldChg>
      <pc:sldChg chg="addSp delSp modSp add replId">
        <pc:chgData name="Schwartz, Scott (gck8gd)" userId="S::gck8gd@virginia.edu::b9bb6145-a89d-4415-a5be-417b375d8448" providerId="AD" clId="Web-{C3FDD5A3-FC1D-6DAE-3424-EEFA43A67A88}" dt="2020-11-27T23:33:33.900" v="1778"/>
        <pc:sldMkLst>
          <pc:docMk/>
          <pc:sldMk cId="2791823060" sldId="270"/>
        </pc:sldMkLst>
        <pc:spChg chg="add mod">
          <ac:chgData name="Schwartz, Scott (gck8gd)" userId="S::gck8gd@virginia.edu::b9bb6145-a89d-4415-a5be-417b375d8448" providerId="AD" clId="Web-{C3FDD5A3-FC1D-6DAE-3424-EEFA43A67A88}" dt="2020-11-27T23:25:34.161" v="1660" actId="1076"/>
          <ac:spMkLst>
            <pc:docMk/>
            <pc:sldMk cId="2791823060" sldId="270"/>
            <ac:spMk id="3" creationId="{C317D2E2-FFDB-416B-B6B8-B0B5A43EA9E2}"/>
          </ac:spMkLst>
        </pc:spChg>
        <pc:spChg chg="del">
          <ac:chgData name="Schwartz, Scott (gck8gd)" userId="S::gck8gd@virginia.edu::b9bb6145-a89d-4415-a5be-417b375d8448" providerId="AD" clId="Web-{C3FDD5A3-FC1D-6DAE-3424-EEFA43A67A88}" dt="2020-11-27T23:33:16.946" v="1777"/>
          <ac:spMkLst>
            <pc:docMk/>
            <pc:sldMk cId="2791823060" sldId="270"/>
            <ac:spMk id="10" creationId="{FB45A4F9-CBA9-4B9F-A6CF-EE823EFDB49E}"/>
          </ac:spMkLst>
        </pc:spChg>
        <pc:spChg chg="add mod">
          <ac:chgData name="Schwartz, Scott (gck8gd)" userId="S::gck8gd@virginia.edu::b9bb6145-a89d-4415-a5be-417b375d8448" providerId="AD" clId="Web-{C3FDD5A3-FC1D-6DAE-3424-EEFA43A67A88}" dt="2020-11-27T23:30:33.560" v="1728" actId="1076"/>
          <ac:spMkLst>
            <pc:docMk/>
            <pc:sldMk cId="2791823060" sldId="270"/>
            <ac:spMk id="11" creationId="{E40C2887-CD33-446B-84B6-BEE1B2AEE0A0}"/>
          </ac:spMkLst>
        </pc:spChg>
        <pc:spChg chg="add">
          <ac:chgData name="Schwartz, Scott (gck8gd)" userId="S::gck8gd@virginia.edu::b9bb6145-a89d-4415-a5be-417b375d8448" providerId="AD" clId="Web-{C3FDD5A3-FC1D-6DAE-3424-EEFA43A67A88}" dt="2020-11-27T23:33:33.900" v="1778"/>
          <ac:spMkLst>
            <pc:docMk/>
            <pc:sldMk cId="2791823060" sldId="270"/>
            <ac:spMk id="12" creationId="{BE450D43-9D0F-4692-9137-F8AF7E7DAD97}"/>
          </ac:spMkLst>
        </pc:spChg>
        <pc:spChg chg="del">
          <ac:chgData name="Schwartz, Scott (gck8gd)" userId="S::gck8gd@virginia.edu::b9bb6145-a89d-4415-a5be-417b375d8448" providerId="AD" clId="Web-{C3FDD5A3-FC1D-6DAE-3424-EEFA43A67A88}" dt="2020-11-27T23:20:36.700" v="1498"/>
          <ac:spMkLst>
            <pc:docMk/>
            <pc:sldMk cId="2791823060" sldId="270"/>
            <ac:spMk id="13" creationId="{EC3745BB-866E-4B6C-B4C2-9BA5FD115C79}"/>
          </ac:spMkLst>
        </pc:spChg>
        <pc:spChg chg="del">
          <ac:chgData name="Schwartz, Scott (gck8gd)" userId="S::gck8gd@virginia.edu::b9bb6145-a89d-4415-a5be-417b375d8448" providerId="AD" clId="Web-{C3FDD5A3-FC1D-6DAE-3424-EEFA43A67A88}" dt="2020-11-27T23:21:04.201" v="1504"/>
          <ac:spMkLst>
            <pc:docMk/>
            <pc:sldMk cId="2791823060" sldId="270"/>
            <ac:spMk id="18" creationId="{2E2FEC85-D6F6-428F-A686-97431D4CEDA7}"/>
          </ac:spMkLst>
        </pc:spChg>
        <pc:spChg chg="del">
          <ac:chgData name="Schwartz, Scott (gck8gd)" userId="S::gck8gd@virginia.edu::b9bb6145-a89d-4415-a5be-417b375d8448" providerId="AD" clId="Web-{C3FDD5A3-FC1D-6DAE-3424-EEFA43A67A88}" dt="2020-11-27T23:21:07.029" v="1505"/>
          <ac:spMkLst>
            <pc:docMk/>
            <pc:sldMk cId="2791823060" sldId="270"/>
            <ac:spMk id="22" creationId="{CE68D5CB-1752-4BD5-8E95-2D95A5B2D552}"/>
          </ac:spMkLst>
        </pc:spChg>
        <pc:spChg chg="del">
          <ac:chgData name="Schwartz, Scott (gck8gd)" userId="S::gck8gd@virginia.edu::b9bb6145-a89d-4415-a5be-417b375d8448" providerId="AD" clId="Web-{C3FDD5A3-FC1D-6DAE-3424-EEFA43A67A88}" dt="2020-11-27T23:20:55.435" v="1501"/>
          <ac:spMkLst>
            <pc:docMk/>
            <pc:sldMk cId="2791823060" sldId="270"/>
            <ac:spMk id="26" creationId="{EA2046DB-3142-4104-9D18-6FE93A2B7FAE}"/>
          </ac:spMkLst>
        </pc:spChg>
        <pc:spChg chg="add mod">
          <ac:chgData name="Schwartz, Scott (gck8gd)" userId="S::gck8gd@virginia.edu::b9bb6145-a89d-4415-a5be-417b375d8448" providerId="AD" clId="Web-{C3FDD5A3-FC1D-6DAE-3424-EEFA43A67A88}" dt="2020-11-27T23:32:47.071" v="1774" actId="1076"/>
          <ac:spMkLst>
            <pc:docMk/>
            <pc:sldMk cId="2791823060" sldId="270"/>
            <ac:spMk id="31" creationId="{95158CB0-F42B-406C-AD97-BF69B1939F71}"/>
          </ac:spMkLst>
        </pc:spChg>
        <pc:spChg chg="add mod">
          <ac:chgData name="Schwartz, Scott (gck8gd)" userId="S::gck8gd@virginia.edu::b9bb6145-a89d-4415-a5be-417b375d8448" providerId="AD" clId="Web-{C3FDD5A3-FC1D-6DAE-3424-EEFA43A67A88}" dt="2020-11-27T23:33:06.555" v="1776" actId="1076"/>
          <ac:spMkLst>
            <pc:docMk/>
            <pc:sldMk cId="2791823060" sldId="270"/>
            <ac:spMk id="32" creationId="{0D028343-CA24-419D-A264-C892EC582887}"/>
          </ac:spMkLst>
        </pc:spChg>
        <pc:graphicFrameChg chg="del">
          <ac:chgData name="Schwartz, Scott (gck8gd)" userId="S::gck8gd@virginia.edu::b9bb6145-a89d-4415-a5be-417b375d8448" providerId="AD" clId="Web-{C3FDD5A3-FC1D-6DAE-3424-EEFA43A67A88}" dt="2020-11-27T23:20:44.529" v="1499"/>
          <ac:graphicFrameMkLst>
            <pc:docMk/>
            <pc:sldMk cId="2791823060" sldId="270"/>
            <ac:graphicFrameMk id="5" creationId="{E1B351C6-C675-4528-9960-3FACA3BF2869}"/>
          </ac:graphicFrameMkLst>
        </pc:graphicFrameChg>
        <pc:graphicFrameChg chg="del">
          <ac:chgData name="Schwartz, Scott (gck8gd)" userId="S::gck8gd@virginia.edu::b9bb6145-a89d-4415-a5be-417b375d8448" providerId="AD" clId="Web-{C3FDD5A3-FC1D-6DAE-3424-EEFA43A67A88}" dt="2020-11-27T23:20:48.466" v="1500"/>
          <ac:graphicFrameMkLst>
            <pc:docMk/>
            <pc:sldMk cId="2791823060" sldId="270"/>
            <ac:graphicFrameMk id="7" creationId="{04CB85CA-B925-45AF-9FB0-E7F409466384}"/>
          </ac:graphicFrameMkLst>
        </pc:graphicFrameChg>
        <pc:graphicFrameChg chg="add mod">
          <ac:chgData name="Schwartz, Scott (gck8gd)" userId="S::gck8gd@virginia.edu::b9bb6145-a89d-4415-a5be-417b375d8448" providerId="AD" clId="Web-{C3FDD5A3-FC1D-6DAE-3424-EEFA43A67A88}" dt="2020-11-27T23:33:06.540" v="1775" actId="1076"/>
          <ac:graphicFrameMkLst>
            <pc:docMk/>
            <pc:sldMk cId="2791823060" sldId="270"/>
            <ac:graphicFrameMk id="8" creationId="{C7FDBC14-2BD4-4184-922B-5CF15ECCF856}"/>
          </ac:graphicFrameMkLst>
        </pc:graphicFrameChg>
        <pc:graphicFrameChg chg="add mod modGraphic">
          <ac:chgData name="Schwartz, Scott (gck8gd)" userId="S::gck8gd@virginia.edu::b9bb6145-a89d-4415-a5be-417b375d8448" providerId="AD" clId="Web-{C3FDD5A3-FC1D-6DAE-3424-EEFA43A67A88}" dt="2020-11-27T23:31:53.428" v="1762"/>
          <ac:graphicFrameMkLst>
            <pc:docMk/>
            <pc:sldMk cId="2791823060" sldId="270"/>
            <ac:graphicFrameMk id="9" creationId="{2AF82529-FF0C-4B94-A800-A7AFD43CB971}"/>
          </ac:graphicFrameMkLst>
        </pc:graphicFrameChg>
        <pc:graphicFrameChg chg="mod modGraphic">
          <ac:chgData name="Schwartz, Scott (gck8gd)" userId="S::gck8gd@virginia.edu::b9bb6145-a89d-4415-a5be-417b375d8448" providerId="AD" clId="Web-{C3FDD5A3-FC1D-6DAE-3424-EEFA43A67A88}" dt="2020-11-27T23:24:50.926" v="1644" actId="1076"/>
          <ac:graphicFrameMkLst>
            <pc:docMk/>
            <pc:sldMk cId="2791823060" sldId="270"/>
            <ac:graphicFrameMk id="15" creationId="{3044D88F-83E0-4327-9D66-C1595724CC39}"/>
          </ac:graphicFrameMkLst>
        </pc:graphicFrameChg>
        <pc:graphicFrameChg chg="del">
          <ac:chgData name="Schwartz, Scott (gck8gd)" userId="S::gck8gd@virginia.edu::b9bb6145-a89d-4415-a5be-417b375d8448" providerId="AD" clId="Web-{C3FDD5A3-FC1D-6DAE-3424-EEFA43A67A88}" dt="2020-11-27T23:20:57.107" v="1502"/>
          <ac:graphicFrameMkLst>
            <pc:docMk/>
            <pc:sldMk cId="2791823060" sldId="270"/>
            <ac:graphicFrameMk id="16" creationId="{E6A4797D-F8A4-4640-BBC3-BC5FFA7214DB}"/>
          </ac:graphicFrameMkLst>
        </pc:graphicFrameChg>
        <pc:graphicFrameChg chg="del">
          <ac:chgData name="Schwartz, Scott (gck8gd)" userId="S::gck8gd@virginia.edu::b9bb6145-a89d-4415-a5be-417b375d8448" providerId="AD" clId="Web-{C3FDD5A3-FC1D-6DAE-3424-EEFA43A67A88}" dt="2020-11-27T23:21:01.420" v="1503"/>
          <ac:graphicFrameMkLst>
            <pc:docMk/>
            <pc:sldMk cId="2791823060" sldId="270"/>
            <ac:graphicFrameMk id="17" creationId="{2EAFF108-109D-485A-AEED-4E4F617B8AA6}"/>
          </ac:graphicFrameMkLst>
        </pc:graphicFrameChg>
        <pc:graphicFrameChg chg="mod modGraphic">
          <ac:chgData name="Schwartz, Scott (gck8gd)" userId="S::gck8gd@virginia.edu::b9bb6145-a89d-4415-a5be-417b375d8448" providerId="AD" clId="Web-{C3FDD5A3-FC1D-6DAE-3424-EEFA43A67A88}" dt="2020-11-27T23:24:59.895" v="1645" actId="1076"/>
          <ac:graphicFrameMkLst>
            <pc:docMk/>
            <pc:sldMk cId="2791823060" sldId="270"/>
            <ac:graphicFrameMk id="19" creationId="{93907049-AEBD-4B0B-99F7-BBE33A53784E}"/>
          </ac:graphicFrameMkLst>
        </pc:graphicFrameChg>
        <pc:graphicFrameChg chg="del">
          <ac:chgData name="Schwartz, Scott (gck8gd)" userId="S::gck8gd@virginia.edu::b9bb6145-a89d-4415-a5be-417b375d8448" providerId="AD" clId="Web-{C3FDD5A3-FC1D-6DAE-3424-EEFA43A67A88}" dt="2020-11-27T23:21:12.764" v="1507"/>
          <ac:graphicFrameMkLst>
            <pc:docMk/>
            <pc:sldMk cId="2791823060" sldId="270"/>
            <ac:graphicFrameMk id="20" creationId="{74528DF3-18C5-42C6-8216-A1C7C32F1502}"/>
          </ac:graphicFrameMkLst>
        </pc:graphicFrameChg>
        <pc:graphicFrameChg chg="del">
          <ac:chgData name="Schwartz, Scott (gck8gd)" userId="S::gck8gd@virginia.edu::b9bb6145-a89d-4415-a5be-417b375d8448" providerId="AD" clId="Web-{C3FDD5A3-FC1D-6DAE-3424-EEFA43A67A88}" dt="2020-11-27T23:21:12.561" v="1506"/>
          <ac:graphicFrameMkLst>
            <pc:docMk/>
            <pc:sldMk cId="2791823060" sldId="270"/>
            <ac:graphicFrameMk id="21" creationId="{88B3B04B-4670-4865-82E6-8D2F9E727A14}"/>
          </ac:graphicFrameMkLst>
        </pc:graphicFrameChg>
        <pc:graphicFrameChg chg="mod modGraphic">
          <ac:chgData name="Schwartz, Scott (gck8gd)" userId="S::gck8gd@virginia.edu::b9bb6145-a89d-4415-a5be-417b375d8448" providerId="AD" clId="Web-{C3FDD5A3-FC1D-6DAE-3424-EEFA43A67A88}" dt="2020-11-27T23:25:38.771" v="1661" actId="1076"/>
          <ac:graphicFrameMkLst>
            <pc:docMk/>
            <pc:sldMk cId="2791823060" sldId="270"/>
            <ac:graphicFrameMk id="23" creationId="{ABE6A3E3-1D65-4ED9-A19D-FC8615163E59}"/>
          </ac:graphicFrameMkLst>
        </pc:graphicFrameChg>
        <pc:graphicFrameChg chg="add mod modGraphic">
          <ac:chgData name="Schwartz, Scott (gck8gd)" userId="S::gck8gd@virginia.edu::b9bb6145-a89d-4415-a5be-417b375d8448" providerId="AD" clId="Web-{C3FDD5A3-FC1D-6DAE-3424-EEFA43A67A88}" dt="2020-11-27T23:32:29.851" v="1770" actId="1076"/>
          <ac:graphicFrameMkLst>
            <pc:docMk/>
            <pc:sldMk cId="2791823060" sldId="270"/>
            <ac:graphicFrameMk id="28" creationId="{824DFF3A-39D3-4F35-9739-364E1B331D18}"/>
          </ac:graphicFrameMkLst>
        </pc:graphicFrameChg>
        <pc:cxnChg chg="add mod">
          <ac:chgData name="Schwartz, Scott (gck8gd)" userId="S::gck8gd@virginia.edu::b9bb6145-a89d-4415-a5be-417b375d8448" providerId="AD" clId="Web-{C3FDD5A3-FC1D-6DAE-3424-EEFA43A67A88}" dt="2020-11-27T23:26:05.381" v="1666" actId="14100"/>
          <ac:cxnSpMkLst>
            <pc:docMk/>
            <pc:sldMk cId="2791823060" sldId="270"/>
            <ac:cxnSpMk id="6" creationId="{CB8216BA-CA2D-44A5-A7DB-A57A4F135B36}"/>
          </ac:cxnSpMkLst>
        </pc:cxnChg>
        <pc:cxnChg chg="add mod">
          <ac:chgData name="Schwartz, Scott (gck8gd)" userId="S::gck8gd@virginia.edu::b9bb6145-a89d-4415-a5be-417b375d8448" providerId="AD" clId="Web-{C3FDD5A3-FC1D-6DAE-3424-EEFA43A67A88}" dt="2020-11-27T23:26:11.818" v="1668" actId="1076"/>
          <ac:cxnSpMkLst>
            <pc:docMk/>
            <pc:sldMk cId="2791823060" sldId="270"/>
            <ac:cxnSpMk id="24" creationId="{51F3EBB5-2DEC-48E2-9E4A-7D6122A88805}"/>
          </ac:cxnSpMkLst>
        </pc:cxnChg>
        <pc:cxnChg chg="add mod">
          <ac:chgData name="Schwartz, Scott (gck8gd)" userId="S::gck8gd@virginia.edu::b9bb6145-a89d-4415-a5be-417b375d8448" providerId="AD" clId="Web-{C3FDD5A3-FC1D-6DAE-3424-EEFA43A67A88}" dt="2020-11-27T23:29:47.683" v="1711" actId="1076"/>
          <ac:cxnSpMkLst>
            <pc:docMk/>
            <pc:sldMk cId="2791823060" sldId="270"/>
            <ac:cxnSpMk id="29" creationId="{D22A6AF3-103C-45A1-AB77-B190181E627A}"/>
          </ac:cxnSpMkLst>
        </pc:cxnChg>
        <pc:cxnChg chg="add mod">
          <ac:chgData name="Schwartz, Scott (gck8gd)" userId="S::gck8gd@virginia.edu::b9bb6145-a89d-4415-a5be-417b375d8448" providerId="AD" clId="Web-{C3FDD5A3-FC1D-6DAE-3424-EEFA43A67A88}" dt="2020-11-27T23:32:25.585" v="1769" actId="1076"/>
          <ac:cxnSpMkLst>
            <pc:docMk/>
            <pc:sldMk cId="2791823060" sldId="270"/>
            <ac:cxnSpMk id="30" creationId="{DC196712-5A85-4634-93B2-B4958560A0E4}"/>
          </ac:cxnSpMkLst>
        </pc:cxnChg>
      </pc:sldChg>
      <pc:sldChg chg="addSp delSp modSp add replId">
        <pc:chgData name="Schwartz, Scott (gck8gd)" userId="S::gck8gd@virginia.edu::b9bb6145-a89d-4415-a5be-417b375d8448" providerId="AD" clId="Web-{C3FDD5A3-FC1D-6DAE-3424-EEFA43A67A88}" dt="2020-11-28T17:35:51.750" v="2442"/>
        <pc:sldMkLst>
          <pc:docMk/>
          <pc:sldMk cId="2077427044" sldId="271"/>
        </pc:sldMkLst>
        <pc:spChg chg="add">
          <ac:chgData name="Schwartz, Scott (gck8gd)" userId="S::gck8gd@virginia.edu::b9bb6145-a89d-4415-a5be-417b375d8448" providerId="AD" clId="Web-{C3FDD5A3-FC1D-6DAE-3424-EEFA43A67A88}" dt="2020-11-28T17:35:51.750" v="2442"/>
          <ac:spMkLst>
            <pc:docMk/>
            <pc:sldMk cId="2077427044" sldId="271"/>
            <ac:spMk id="5" creationId="{BF17917C-F741-4BE5-B813-0BCC8CE52DAA}"/>
          </ac:spMkLst>
        </pc:spChg>
        <pc:spChg chg="del mod">
          <ac:chgData name="Schwartz, Scott (gck8gd)" userId="S::gck8gd@virginia.edu::b9bb6145-a89d-4415-a5be-417b375d8448" providerId="AD" clId="Web-{C3FDD5A3-FC1D-6DAE-3424-EEFA43A67A88}" dt="2020-11-28T17:35:50.859" v="2441"/>
          <ac:spMkLst>
            <pc:docMk/>
            <pc:sldMk cId="2077427044" sldId="271"/>
            <ac:spMk id="12" creationId="{BE450D43-9D0F-4692-9137-F8AF7E7DAD97}"/>
          </ac:spMkLst>
        </pc:spChg>
      </pc:sldChg>
      <pc:sldChg chg="addSp delSp modSp add replId">
        <pc:chgData name="Schwartz, Scott (gck8gd)" userId="S::gck8gd@virginia.edu::b9bb6145-a89d-4415-a5be-417b375d8448" providerId="AD" clId="Web-{C3FDD5A3-FC1D-6DAE-3424-EEFA43A67A88}" dt="2020-11-28T18:29:33.394" v="3078" actId="20577"/>
        <pc:sldMkLst>
          <pc:docMk/>
          <pc:sldMk cId="1402434945" sldId="272"/>
        </pc:sldMkLst>
        <pc:spChg chg="mod">
          <ac:chgData name="Schwartz, Scott (gck8gd)" userId="S::gck8gd@virginia.edu::b9bb6145-a89d-4415-a5be-417b375d8448" providerId="AD" clId="Web-{C3FDD5A3-FC1D-6DAE-3424-EEFA43A67A88}" dt="2020-11-27T23:45:58.395" v="1861" actId="20577"/>
          <ac:spMkLst>
            <pc:docMk/>
            <pc:sldMk cId="1402434945" sldId="272"/>
            <ac:spMk id="2" creationId="{54B4793A-AE47-4398-9AB0-31F32FA196D2}"/>
          </ac:spMkLst>
        </pc:spChg>
        <pc:spChg chg="del">
          <ac:chgData name="Schwartz, Scott (gck8gd)" userId="S::gck8gd@virginia.edu::b9bb6145-a89d-4415-a5be-417b375d8448" providerId="AD" clId="Web-{C3FDD5A3-FC1D-6DAE-3424-EEFA43A67A88}" dt="2020-11-27T23:43:46.439" v="1847"/>
          <ac:spMkLst>
            <pc:docMk/>
            <pc:sldMk cId="1402434945" sldId="272"/>
            <ac:spMk id="3" creationId="{C317D2E2-FFDB-416B-B6B8-B0B5A43EA9E2}"/>
          </ac:spMkLst>
        </pc:spChg>
        <pc:spChg chg="add mod">
          <ac:chgData name="Schwartz, Scott (gck8gd)" userId="S::gck8gd@virginia.edu::b9bb6145-a89d-4415-a5be-417b375d8448" providerId="AD" clId="Web-{C3FDD5A3-FC1D-6DAE-3424-EEFA43A67A88}" dt="2020-11-28T18:29:33.394" v="3078" actId="20577"/>
          <ac:spMkLst>
            <pc:docMk/>
            <pc:sldMk cId="1402434945" sldId="272"/>
            <ac:spMk id="10" creationId="{58772DC2-8F71-4415-94FA-34255B1D7724}"/>
          </ac:spMkLst>
        </pc:spChg>
        <pc:spChg chg="del">
          <ac:chgData name="Schwartz, Scott (gck8gd)" userId="S::gck8gd@virginia.edu::b9bb6145-a89d-4415-a5be-417b375d8448" providerId="AD" clId="Web-{C3FDD5A3-FC1D-6DAE-3424-EEFA43A67A88}" dt="2020-11-27T23:43:41.970" v="1839"/>
          <ac:spMkLst>
            <pc:docMk/>
            <pc:sldMk cId="1402434945" sldId="272"/>
            <ac:spMk id="11" creationId="{E40C2887-CD33-446B-84B6-BEE1B2AEE0A0}"/>
          </ac:spMkLst>
        </pc:spChg>
        <pc:spChg chg="mod">
          <ac:chgData name="Schwartz, Scott (gck8gd)" userId="S::gck8gd@virginia.edu::b9bb6145-a89d-4415-a5be-417b375d8448" providerId="AD" clId="Web-{C3FDD5A3-FC1D-6DAE-3424-EEFA43A67A88}" dt="2020-11-27T23:48:33.743" v="1874" actId="1076"/>
          <ac:spMkLst>
            <pc:docMk/>
            <pc:sldMk cId="1402434945" sldId="272"/>
            <ac:spMk id="12" creationId="{BE450D43-9D0F-4692-9137-F8AF7E7DAD97}"/>
          </ac:spMkLst>
        </pc:spChg>
        <pc:spChg chg="del">
          <ac:chgData name="Schwartz, Scott (gck8gd)" userId="S::gck8gd@virginia.edu::b9bb6145-a89d-4415-a5be-417b375d8448" providerId="AD" clId="Web-{C3FDD5A3-FC1D-6DAE-3424-EEFA43A67A88}" dt="2020-11-27T23:43:46.439" v="1842"/>
          <ac:spMkLst>
            <pc:docMk/>
            <pc:sldMk cId="1402434945" sldId="272"/>
            <ac:spMk id="31" creationId="{95158CB0-F42B-406C-AD97-BF69B1939F71}"/>
          </ac:spMkLst>
        </pc:spChg>
        <pc:spChg chg="del">
          <ac:chgData name="Schwartz, Scott (gck8gd)" userId="S::gck8gd@virginia.edu::b9bb6145-a89d-4415-a5be-417b375d8448" providerId="AD" clId="Web-{C3FDD5A3-FC1D-6DAE-3424-EEFA43A67A88}" dt="2020-11-27T23:43:48.095" v="1851"/>
          <ac:spMkLst>
            <pc:docMk/>
            <pc:sldMk cId="1402434945" sldId="272"/>
            <ac:spMk id="32" creationId="{0D028343-CA24-419D-A264-C892EC582887}"/>
          </ac:spMkLst>
        </pc:spChg>
        <pc:graphicFrameChg chg="del">
          <ac:chgData name="Schwartz, Scott (gck8gd)" userId="S::gck8gd@virginia.edu::b9bb6145-a89d-4415-a5be-417b375d8448" providerId="AD" clId="Web-{C3FDD5A3-FC1D-6DAE-3424-EEFA43A67A88}" dt="2020-11-27T23:43:49.783" v="1852"/>
          <ac:graphicFrameMkLst>
            <pc:docMk/>
            <pc:sldMk cId="1402434945" sldId="272"/>
            <ac:graphicFrameMk id="8" creationId="{C7FDBC14-2BD4-4184-922B-5CF15ECCF856}"/>
          </ac:graphicFrameMkLst>
        </pc:graphicFrameChg>
        <pc:graphicFrameChg chg="del">
          <ac:chgData name="Schwartz, Scott (gck8gd)" userId="S::gck8gd@virginia.edu::b9bb6145-a89d-4415-a5be-417b375d8448" providerId="AD" clId="Web-{C3FDD5A3-FC1D-6DAE-3424-EEFA43A67A88}" dt="2020-11-27T23:43:43.079" v="1840"/>
          <ac:graphicFrameMkLst>
            <pc:docMk/>
            <pc:sldMk cId="1402434945" sldId="272"/>
            <ac:graphicFrameMk id="9" creationId="{2AF82529-FF0C-4B94-A800-A7AFD43CB971}"/>
          </ac:graphicFrameMkLst>
        </pc:graphicFrameChg>
        <pc:graphicFrameChg chg="del">
          <ac:chgData name="Schwartz, Scott (gck8gd)" userId="S::gck8gd@virginia.edu::b9bb6145-a89d-4415-a5be-417b375d8448" providerId="AD" clId="Web-{C3FDD5A3-FC1D-6DAE-3424-EEFA43A67A88}" dt="2020-11-27T23:43:46.439" v="1850"/>
          <ac:graphicFrameMkLst>
            <pc:docMk/>
            <pc:sldMk cId="1402434945" sldId="272"/>
            <ac:graphicFrameMk id="15" creationId="{3044D88F-83E0-4327-9D66-C1595724CC39}"/>
          </ac:graphicFrameMkLst>
        </pc:graphicFrameChg>
        <pc:graphicFrameChg chg="del">
          <ac:chgData name="Schwartz, Scott (gck8gd)" userId="S::gck8gd@virginia.edu::b9bb6145-a89d-4415-a5be-417b375d8448" providerId="AD" clId="Web-{C3FDD5A3-FC1D-6DAE-3424-EEFA43A67A88}" dt="2020-11-27T23:43:46.439" v="1849"/>
          <ac:graphicFrameMkLst>
            <pc:docMk/>
            <pc:sldMk cId="1402434945" sldId="272"/>
            <ac:graphicFrameMk id="19" creationId="{93907049-AEBD-4B0B-99F7-BBE33A53784E}"/>
          </ac:graphicFrameMkLst>
        </pc:graphicFrameChg>
        <pc:graphicFrameChg chg="del">
          <ac:chgData name="Schwartz, Scott (gck8gd)" userId="S::gck8gd@virginia.edu::b9bb6145-a89d-4415-a5be-417b375d8448" providerId="AD" clId="Web-{C3FDD5A3-FC1D-6DAE-3424-EEFA43A67A88}" dt="2020-11-27T23:43:46.439" v="1848"/>
          <ac:graphicFrameMkLst>
            <pc:docMk/>
            <pc:sldMk cId="1402434945" sldId="272"/>
            <ac:graphicFrameMk id="23" creationId="{ABE6A3E3-1D65-4ED9-A19D-FC8615163E59}"/>
          </ac:graphicFrameMkLst>
        </pc:graphicFrameChg>
        <pc:graphicFrameChg chg="del">
          <ac:chgData name="Schwartz, Scott (gck8gd)" userId="S::gck8gd@virginia.edu::b9bb6145-a89d-4415-a5be-417b375d8448" providerId="AD" clId="Web-{C3FDD5A3-FC1D-6DAE-3424-EEFA43A67A88}" dt="2020-11-27T23:43:43.814" v="1841"/>
          <ac:graphicFrameMkLst>
            <pc:docMk/>
            <pc:sldMk cId="1402434945" sldId="272"/>
            <ac:graphicFrameMk id="28" creationId="{824DFF3A-39D3-4F35-9739-364E1B331D18}"/>
          </ac:graphicFrameMkLst>
        </pc:graphicFrameChg>
        <pc:picChg chg="add del mod">
          <ac:chgData name="Schwartz, Scott (gck8gd)" userId="S::gck8gd@virginia.edu::b9bb6145-a89d-4415-a5be-417b375d8448" providerId="AD" clId="Web-{C3FDD5A3-FC1D-6DAE-3424-EEFA43A67A88}" dt="2020-11-28T18:06:57.280" v="2727"/>
          <ac:picMkLst>
            <pc:docMk/>
            <pc:sldMk cId="1402434945" sldId="272"/>
            <ac:picMk id="3" creationId="{5EF4A9CA-EDC8-4C63-AEA6-EA581F035A49}"/>
          </ac:picMkLst>
        </pc:picChg>
        <pc:picChg chg="del">
          <ac:chgData name="Schwartz, Scott (gck8gd)" userId="S::gck8gd@virginia.edu::b9bb6145-a89d-4415-a5be-417b375d8448" providerId="AD" clId="Web-{C3FDD5A3-FC1D-6DAE-3424-EEFA43A67A88}" dt="2020-11-27T23:43:41.032" v="1838"/>
          <ac:picMkLst>
            <pc:docMk/>
            <pc:sldMk cId="1402434945" sldId="272"/>
            <ac:picMk id="4" creationId="{9E047BB6-F8E9-4433-A4E3-8B81C4F575AE}"/>
          </ac:picMkLst>
        </pc:picChg>
        <pc:picChg chg="add mod">
          <ac:chgData name="Schwartz, Scott (gck8gd)" userId="S::gck8gd@virginia.edu::b9bb6145-a89d-4415-a5be-417b375d8448" providerId="AD" clId="Web-{C3FDD5A3-FC1D-6DAE-3424-EEFA43A67A88}" dt="2020-11-27T23:48:28.071" v="1873" actId="14100"/>
          <ac:picMkLst>
            <pc:docMk/>
            <pc:sldMk cId="1402434945" sldId="272"/>
            <ac:picMk id="5" creationId="{8996EE6B-1E92-40AC-A777-083703684C6F}"/>
          </ac:picMkLst>
        </pc:picChg>
        <pc:picChg chg="add mod">
          <ac:chgData name="Schwartz, Scott (gck8gd)" userId="S::gck8gd@virginia.edu::b9bb6145-a89d-4415-a5be-417b375d8448" providerId="AD" clId="Web-{C3FDD5A3-FC1D-6DAE-3424-EEFA43A67A88}" dt="2020-11-27T23:49:41.354" v="1882" actId="1076"/>
          <ac:picMkLst>
            <pc:docMk/>
            <pc:sldMk cId="1402434945" sldId="272"/>
            <ac:picMk id="7" creationId="{2B373300-8BB4-459E-A1AC-B8A386CF711F}"/>
          </ac:picMkLst>
        </pc:picChg>
        <pc:cxnChg chg="del">
          <ac:chgData name="Schwartz, Scott (gck8gd)" userId="S::gck8gd@virginia.edu::b9bb6145-a89d-4415-a5be-417b375d8448" providerId="AD" clId="Web-{C3FDD5A3-FC1D-6DAE-3424-EEFA43A67A88}" dt="2020-11-27T23:43:46.439" v="1846"/>
          <ac:cxnSpMkLst>
            <pc:docMk/>
            <pc:sldMk cId="1402434945" sldId="272"/>
            <ac:cxnSpMk id="6" creationId="{CB8216BA-CA2D-44A5-A7DB-A57A4F135B36}"/>
          </ac:cxnSpMkLst>
        </pc:cxnChg>
        <pc:cxnChg chg="del">
          <ac:chgData name="Schwartz, Scott (gck8gd)" userId="S::gck8gd@virginia.edu::b9bb6145-a89d-4415-a5be-417b375d8448" providerId="AD" clId="Web-{C3FDD5A3-FC1D-6DAE-3424-EEFA43A67A88}" dt="2020-11-27T23:43:46.439" v="1845"/>
          <ac:cxnSpMkLst>
            <pc:docMk/>
            <pc:sldMk cId="1402434945" sldId="272"/>
            <ac:cxnSpMk id="24" creationId="{51F3EBB5-2DEC-48E2-9E4A-7D6122A88805}"/>
          </ac:cxnSpMkLst>
        </pc:cxnChg>
        <pc:cxnChg chg="del">
          <ac:chgData name="Schwartz, Scott (gck8gd)" userId="S::gck8gd@virginia.edu::b9bb6145-a89d-4415-a5be-417b375d8448" providerId="AD" clId="Web-{C3FDD5A3-FC1D-6DAE-3424-EEFA43A67A88}" dt="2020-11-27T23:43:46.439" v="1844"/>
          <ac:cxnSpMkLst>
            <pc:docMk/>
            <pc:sldMk cId="1402434945" sldId="272"/>
            <ac:cxnSpMk id="29" creationId="{D22A6AF3-103C-45A1-AB77-B190181E627A}"/>
          </ac:cxnSpMkLst>
        </pc:cxnChg>
        <pc:cxnChg chg="del">
          <ac:chgData name="Schwartz, Scott (gck8gd)" userId="S::gck8gd@virginia.edu::b9bb6145-a89d-4415-a5be-417b375d8448" providerId="AD" clId="Web-{C3FDD5A3-FC1D-6DAE-3424-EEFA43A67A88}" dt="2020-11-27T23:43:46.439" v="1843"/>
          <ac:cxnSpMkLst>
            <pc:docMk/>
            <pc:sldMk cId="1402434945" sldId="272"/>
            <ac:cxnSpMk id="30" creationId="{DC196712-5A85-4634-93B2-B4958560A0E4}"/>
          </ac:cxnSpMkLst>
        </pc:cxnChg>
      </pc:sldChg>
      <pc:sldChg chg="addSp delSp modSp add replId">
        <pc:chgData name="Schwartz, Scott (gck8gd)" userId="S::gck8gd@virginia.edu::b9bb6145-a89d-4415-a5be-417b375d8448" providerId="AD" clId="Web-{C3FDD5A3-FC1D-6DAE-3424-EEFA43A67A88}" dt="2020-11-28T18:08:48.141" v="2736"/>
        <pc:sldMkLst>
          <pc:docMk/>
          <pc:sldMk cId="1779617967" sldId="273"/>
        </pc:sldMkLst>
        <pc:spChg chg="ord">
          <ac:chgData name="Schwartz, Scott (gck8gd)" userId="S::gck8gd@virginia.edu::b9bb6145-a89d-4415-a5be-417b375d8448" providerId="AD" clId="Web-{C3FDD5A3-FC1D-6DAE-3424-EEFA43A67A88}" dt="2020-11-27T23:55:32.634" v="1990"/>
          <ac:spMkLst>
            <pc:docMk/>
            <pc:sldMk cId="1779617967" sldId="273"/>
            <ac:spMk id="2" creationId="{54B4793A-AE47-4398-9AB0-31F32FA196D2}"/>
          </ac:spMkLst>
        </pc:spChg>
        <pc:spChg chg="add mod">
          <ac:chgData name="Schwartz, Scott (gck8gd)" userId="S::gck8gd@virginia.edu::b9bb6145-a89d-4415-a5be-417b375d8448" providerId="AD" clId="Web-{C3FDD5A3-FC1D-6DAE-3424-EEFA43A67A88}" dt="2020-11-28T17:09:55.185" v="2230" actId="20577"/>
          <ac:spMkLst>
            <pc:docMk/>
            <pc:sldMk cId="1779617967" sldId="273"/>
            <ac:spMk id="8" creationId="{F16DB546-EC36-4D86-A0B9-5AED6808246A}"/>
          </ac:spMkLst>
        </pc:spChg>
        <pc:spChg chg="del">
          <ac:chgData name="Schwartz, Scott (gck8gd)" userId="S::gck8gd@virginia.edu::b9bb6145-a89d-4415-a5be-417b375d8448" providerId="AD" clId="Web-{C3FDD5A3-FC1D-6DAE-3424-EEFA43A67A88}" dt="2020-11-27T23:55:12.180" v="1987"/>
          <ac:spMkLst>
            <pc:docMk/>
            <pc:sldMk cId="1779617967" sldId="273"/>
            <ac:spMk id="10" creationId="{58772DC2-8F71-4415-94FA-34255B1D7724}"/>
          </ac:spMkLst>
        </pc:spChg>
        <pc:picChg chg="add mod ord">
          <ac:chgData name="Schwartz, Scott (gck8gd)" userId="S::gck8gd@virginia.edu::b9bb6145-a89d-4415-a5be-417b375d8448" providerId="AD" clId="Web-{C3FDD5A3-FC1D-6DAE-3424-EEFA43A67A88}" dt="2020-11-27T23:56:01.463" v="1996" actId="14100"/>
          <ac:picMkLst>
            <pc:docMk/>
            <pc:sldMk cId="1779617967" sldId="273"/>
            <ac:picMk id="3" creationId="{25FF9C80-16DB-457A-BF8A-A29674962615}"/>
          </ac:picMkLst>
        </pc:picChg>
        <pc:picChg chg="add del mod">
          <ac:chgData name="Schwartz, Scott (gck8gd)" userId="S::gck8gd@virginia.edu::b9bb6145-a89d-4415-a5be-417b375d8448" providerId="AD" clId="Web-{C3FDD5A3-FC1D-6DAE-3424-EEFA43A67A88}" dt="2020-11-28T18:08:48.141" v="2736"/>
          <ac:picMkLst>
            <pc:docMk/>
            <pc:sldMk cId="1779617967" sldId="273"/>
            <ac:picMk id="4" creationId="{95B32BA8-BB2D-4F44-A7A3-9592C27F112F}"/>
          </ac:picMkLst>
        </pc:picChg>
        <pc:picChg chg="del">
          <ac:chgData name="Schwartz, Scott (gck8gd)" userId="S::gck8gd@virginia.edu::b9bb6145-a89d-4415-a5be-417b375d8448" providerId="AD" clId="Web-{C3FDD5A3-FC1D-6DAE-3424-EEFA43A67A88}" dt="2020-11-27T23:55:09.899" v="1986"/>
          <ac:picMkLst>
            <pc:docMk/>
            <pc:sldMk cId="1779617967" sldId="273"/>
            <ac:picMk id="7" creationId="{2B373300-8BB4-459E-A1AC-B8A386CF711F}"/>
          </ac:picMkLst>
        </pc:picChg>
      </pc:sldChg>
      <pc:sldChg chg="addSp delSp modSp add del ord replId">
        <pc:chgData name="Schwartz, Scott (gck8gd)" userId="S::gck8gd@virginia.edu::b9bb6145-a89d-4415-a5be-417b375d8448" providerId="AD" clId="Web-{C3FDD5A3-FC1D-6DAE-3424-EEFA43A67A88}" dt="2020-11-28T18:47:27.203" v="3173" actId="20577"/>
        <pc:sldMkLst>
          <pc:docMk/>
          <pc:sldMk cId="369611694" sldId="274"/>
        </pc:sldMkLst>
        <pc:spChg chg="mod">
          <ac:chgData name="Schwartz, Scott (gck8gd)" userId="S::gck8gd@virginia.edu::b9bb6145-a89d-4415-a5be-417b375d8448" providerId="AD" clId="Web-{C3FDD5A3-FC1D-6DAE-3424-EEFA43A67A88}" dt="2020-11-28T17:09:28.403" v="2220" actId="20577"/>
          <ac:spMkLst>
            <pc:docMk/>
            <pc:sldMk cId="369611694" sldId="274"/>
            <ac:spMk id="2" creationId="{54B4793A-AE47-4398-9AB0-31F32FA196D2}"/>
          </ac:spMkLst>
        </pc:spChg>
        <pc:spChg chg="del">
          <ac:chgData name="Schwartz, Scott (gck8gd)" userId="S::gck8gd@virginia.edu::b9bb6145-a89d-4415-a5be-417b375d8448" providerId="AD" clId="Web-{C3FDD5A3-FC1D-6DAE-3424-EEFA43A67A88}" dt="2020-11-28T17:10:25.904" v="2233"/>
          <ac:spMkLst>
            <pc:docMk/>
            <pc:sldMk cId="369611694" sldId="274"/>
            <ac:spMk id="6" creationId="{0380EF4E-093B-4E34-B4A8-93313978AE23}"/>
          </ac:spMkLst>
        </pc:spChg>
        <pc:spChg chg="add mod">
          <ac:chgData name="Schwartz, Scott (gck8gd)" userId="S::gck8gd@virginia.edu::b9bb6145-a89d-4415-a5be-417b375d8448" providerId="AD" clId="Web-{C3FDD5A3-FC1D-6DAE-3424-EEFA43A67A88}" dt="2020-11-28T18:47:16.641" v="3172" actId="20577"/>
          <ac:spMkLst>
            <pc:docMk/>
            <pc:sldMk cId="369611694" sldId="274"/>
            <ac:spMk id="7" creationId="{1B27CFAA-E7D3-4CE5-9FCC-39B4838EE7C4}"/>
          </ac:spMkLst>
        </pc:spChg>
        <pc:spChg chg="mod">
          <ac:chgData name="Schwartz, Scott (gck8gd)" userId="S::gck8gd@virginia.edu::b9bb6145-a89d-4415-a5be-417b375d8448" providerId="AD" clId="Web-{C3FDD5A3-FC1D-6DAE-3424-EEFA43A67A88}" dt="2020-11-28T18:47:27.203" v="3173" actId="20577"/>
          <ac:spMkLst>
            <pc:docMk/>
            <pc:sldMk cId="369611694" sldId="274"/>
            <ac:spMk id="10" creationId="{FB45A4F9-CBA9-4B9F-A6CF-EE823EFDB49E}"/>
          </ac:spMkLst>
        </pc:spChg>
        <pc:picChg chg="add del mod">
          <ac:chgData name="Schwartz, Scott (gck8gd)" userId="S::gck8gd@virginia.edu::b9bb6145-a89d-4415-a5be-417b375d8448" providerId="AD" clId="Web-{C3FDD5A3-FC1D-6DAE-3424-EEFA43A67A88}" dt="2020-11-28T17:15:19.475" v="2239"/>
          <ac:picMkLst>
            <pc:docMk/>
            <pc:sldMk cId="369611694" sldId="274"/>
            <ac:picMk id="3" creationId="{C9CBD1C3-9239-4F48-AED9-F41B9A08A207}"/>
          </ac:picMkLst>
        </pc:picChg>
        <pc:picChg chg="add mod">
          <ac:chgData name="Schwartz, Scott (gck8gd)" userId="S::gck8gd@virginia.edu::b9bb6145-a89d-4415-a5be-417b375d8448" providerId="AD" clId="Web-{C3FDD5A3-FC1D-6DAE-3424-EEFA43A67A88}" dt="2020-11-28T17:17:13.112" v="2244" actId="1076"/>
          <ac:picMkLst>
            <pc:docMk/>
            <pc:sldMk cId="369611694" sldId="274"/>
            <ac:picMk id="4" creationId="{D9FF1B1A-C262-4751-BCBA-BDFC85F274E2}"/>
          </ac:picMkLst>
        </pc:picChg>
        <pc:picChg chg="add mod">
          <ac:chgData name="Schwartz, Scott (gck8gd)" userId="S::gck8gd@virginia.edu::b9bb6145-a89d-4415-a5be-417b375d8448" providerId="AD" clId="Web-{C3FDD5A3-FC1D-6DAE-3424-EEFA43A67A88}" dt="2020-11-28T17:17:39.566" v="2245"/>
          <ac:picMkLst>
            <pc:docMk/>
            <pc:sldMk cId="369611694" sldId="274"/>
            <ac:picMk id="5" creationId="{200E1956-6C4F-4D5F-A2A0-DD5324B398B0}"/>
          </ac:picMkLst>
        </pc:picChg>
        <pc:picChg chg="del">
          <ac:chgData name="Schwartz, Scott (gck8gd)" userId="S::gck8gd@virginia.edu::b9bb6145-a89d-4415-a5be-417b375d8448" providerId="AD" clId="Web-{C3FDD5A3-FC1D-6DAE-3424-EEFA43A67A88}" dt="2020-11-28T17:10:23.139" v="2232"/>
          <ac:picMkLst>
            <pc:docMk/>
            <pc:sldMk cId="369611694" sldId="274"/>
            <ac:picMk id="9" creationId="{6CBA26BB-609E-4992-AF1A-2C41A5F15631}"/>
          </ac:picMkLst>
        </pc:picChg>
      </pc:sldChg>
      <pc:sldChg chg="add del replId">
        <pc:chgData name="Schwartz, Scott (gck8gd)" userId="S::gck8gd@virginia.edu::b9bb6145-a89d-4415-a5be-417b375d8448" providerId="AD" clId="Web-{C3FDD5A3-FC1D-6DAE-3424-EEFA43A67A88}" dt="2020-11-27T23:56:54.729" v="1998"/>
        <pc:sldMkLst>
          <pc:docMk/>
          <pc:sldMk cId="3713498032" sldId="274"/>
        </pc:sldMkLst>
      </pc:sldChg>
      <pc:sldChg chg="addSp delSp modSp add ord replId">
        <pc:chgData name="Schwartz, Scott (gck8gd)" userId="S::gck8gd@virginia.edu::b9bb6145-a89d-4415-a5be-417b375d8448" providerId="AD" clId="Web-{C3FDD5A3-FC1D-6DAE-3424-EEFA43A67A88}" dt="2020-11-28T17:47:36.295" v="2650" actId="1076"/>
        <pc:sldMkLst>
          <pc:docMk/>
          <pc:sldMk cId="1152277817" sldId="275"/>
        </pc:sldMkLst>
        <pc:spChg chg="mod">
          <ac:chgData name="Schwartz, Scott (gck8gd)" userId="S::gck8gd@virginia.edu::b9bb6145-a89d-4415-a5be-417b375d8448" providerId="AD" clId="Web-{C3FDD5A3-FC1D-6DAE-3424-EEFA43A67A88}" dt="2020-11-28T17:44:02.869" v="2596" actId="20577"/>
          <ac:spMkLst>
            <pc:docMk/>
            <pc:sldMk cId="1152277817" sldId="275"/>
            <ac:spMk id="2" creationId="{54B4793A-AE47-4398-9AB0-31F32FA196D2}"/>
          </ac:spMkLst>
        </pc:spChg>
        <pc:spChg chg="mod">
          <ac:chgData name="Schwartz, Scott (gck8gd)" userId="S::gck8gd@virginia.edu::b9bb6145-a89d-4415-a5be-417b375d8448" providerId="AD" clId="Web-{C3FDD5A3-FC1D-6DAE-3424-EEFA43A67A88}" dt="2020-11-28T17:47:36.295" v="2650" actId="1076"/>
          <ac:spMkLst>
            <pc:docMk/>
            <pc:sldMk cId="1152277817" sldId="275"/>
            <ac:spMk id="6" creationId="{0380EF4E-093B-4E34-B4A8-93313978AE23}"/>
          </ac:spMkLst>
        </pc:spChg>
        <pc:spChg chg="del">
          <ac:chgData name="Schwartz, Scott (gck8gd)" userId="S::gck8gd@virginia.edu::b9bb6145-a89d-4415-a5be-417b375d8448" providerId="AD" clId="Web-{C3FDD5A3-FC1D-6DAE-3424-EEFA43A67A88}" dt="2020-11-28T17:41:17.834" v="2511"/>
          <ac:spMkLst>
            <pc:docMk/>
            <pc:sldMk cId="1152277817" sldId="275"/>
            <ac:spMk id="10" creationId="{FB45A4F9-CBA9-4B9F-A6CF-EE823EFDB49E}"/>
          </ac:spMkLst>
        </pc:spChg>
        <pc:picChg chg="add del">
          <ac:chgData name="Schwartz, Scott (gck8gd)" userId="S::gck8gd@virginia.edu::b9bb6145-a89d-4415-a5be-417b375d8448" providerId="AD" clId="Web-{C3FDD5A3-FC1D-6DAE-3424-EEFA43A67A88}" dt="2020-11-28T17:41:13.771" v="2510"/>
          <ac:picMkLst>
            <pc:docMk/>
            <pc:sldMk cId="1152277817" sldId="275"/>
            <ac:picMk id="9" creationId="{6CBA26BB-609E-4992-AF1A-2C41A5F15631}"/>
          </ac:picMkLst>
        </pc:picChg>
      </pc:sldChg>
      <pc:sldChg chg="add del replId">
        <pc:chgData name="Schwartz, Scott (gck8gd)" userId="S::gck8gd@virginia.edu::b9bb6145-a89d-4415-a5be-417b375d8448" providerId="AD" clId="Web-{C3FDD5A3-FC1D-6DAE-3424-EEFA43A67A88}" dt="2020-11-28T17:06:58.632" v="2161"/>
        <pc:sldMkLst>
          <pc:docMk/>
          <pc:sldMk cId="3113091229" sldId="275"/>
        </pc:sldMkLst>
      </pc:sldChg>
      <pc:sldChg chg="addSp delSp modSp add replId">
        <pc:chgData name="Schwartz, Scott (gck8gd)" userId="S::gck8gd@virginia.edu::b9bb6145-a89d-4415-a5be-417b375d8448" providerId="AD" clId="Web-{C3FDD5A3-FC1D-6DAE-3424-EEFA43A67A88}" dt="2020-11-28T18:11:27.776" v="2763" actId="20577"/>
        <pc:sldMkLst>
          <pc:docMk/>
          <pc:sldMk cId="1330155859" sldId="276"/>
        </pc:sldMkLst>
        <pc:spChg chg="mod">
          <ac:chgData name="Schwartz, Scott (gck8gd)" userId="S::gck8gd@virginia.edu::b9bb6145-a89d-4415-a5be-417b375d8448" providerId="AD" clId="Web-{C3FDD5A3-FC1D-6DAE-3424-EEFA43A67A88}" dt="2020-11-28T18:11:27.776" v="2763" actId="20577"/>
          <ac:spMkLst>
            <pc:docMk/>
            <pc:sldMk cId="1330155859" sldId="276"/>
            <ac:spMk id="10" creationId="{58772DC2-8F71-4415-94FA-34255B1D7724}"/>
          </ac:spMkLst>
        </pc:spChg>
        <pc:picChg chg="del mod">
          <ac:chgData name="Schwartz, Scott (gck8gd)" userId="S::gck8gd@virginia.edu::b9bb6145-a89d-4415-a5be-417b375d8448" providerId="AD" clId="Web-{C3FDD5A3-FC1D-6DAE-3424-EEFA43A67A88}" dt="2020-11-28T18:08:53.672" v="2737"/>
          <ac:picMkLst>
            <pc:docMk/>
            <pc:sldMk cId="1330155859" sldId="276"/>
            <ac:picMk id="3" creationId="{5EF4A9CA-EDC8-4C63-AEA6-EA581F035A49}"/>
          </ac:picMkLst>
        </pc:picChg>
        <pc:picChg chg="add mod">
          <ac:chgData name="Schwartz, Scott (gck8gd)" userId="S::gck8gd@virginia.edu::b9bb6145-a89d-4415-a5be-417b375d8448" providerId="AD" clId="Web-{C3FDD5A3-FC1D-6DAE-3424-EEFA43A67A88}" dt="2020-11-28T18:09:09.204" v="2743" actId="1076"/>
          <ac:picMkLst>
            <pc:docMk/>
            <pc:sldMk cId="1330155859" sldId="276"/>
            <ac:picMk id="4" creationId="{7C417E76-F90D-454A-B54E-50D6457C123C}"/>
          </ac:picMkLst>
        </pc:picChg>
      </pc:sldChg>
      <pc:sldChg chg="add replId">
        <pc:chgData name="Schwartz, Scott (gck8gd)" userId="S::gck8gd@virginia.edu::b9bb6145-a89d-4415-a5be-417b375d8448" providerId="AD" clId="Web-{C3FDD5A3-FC1D-6DAE-3424-EEFA43A67A88}" dt="2020-11-28T18:12:56.154" v="2764"/>
        <pc:sldMkLst>
          <pc:docMk/>
          <pc:sldMk cId="748812051" sldId="277"/>
        </pc:sldMkLst>
      </pc:sldChg>
      <pc:sldChg chg="delSp modSp add replId">
        <pc:chgData name="Schwartz, Scott (gck8gd)" userId="S::gck8gd@virginia.edu::b9bb6145-a89d-4415-a5be-417b375d8448" providerId="AD" clId="Web-{C3FDD5A3-FC1D-6DAE-3424-EEFA43A67A88}" dt="2020-11-28T18:26:18.015" v="3063"/>
        <pc:sldMkLst>
          <pc:docMk/>
          <pc:sldMk cId="3915156705" sldId="278"/>
        </pc:sldMkLst>
        <pc:spChg chg="mod">
          <ac:chgData name="Schwartz, Scott (gck8gd)" userId="S::gck8gd@virginia.edu::b9bb6145-a89d-4415-a5be-417b375d8448" providerId="AD" clId="Web-{C3FDD5A3-FC1D-6DAE-3424-EEFA43A67A88}" dt="2020-11-28T18:26:12.156" v="3061" actId="20577"/>
          <ac:spMkLst>
            <pc:docMk/>
            <pc:sldMk cId="3915156705" sldId="278"/>
            <ac:spMk id="6" creationId="{0380EF4E-093B-4E34-B4A8-93313978AE23}"/>
          </ac:spMkLst>
        </pc:spChg>
        <pc:spChg chg="del">
          <ac:chgData name="Schwartz, Scott (gck8gd)" userId="S::gck8gd@virginia.edu::b9bb6145-a89d-4415-a5be-417b375d8448" providerId="AD" clId="Web-{C3FDD5A3-FC1D-6DAE-3424-EEFA43A67A88}" dt="2020-11-28T18:26:18.015" v="3063"/>
          <ac:spMkLst>
            <pc:docMk/>
            <pc:sldMk cId="3915156705" sldId="278"/>
            <ac:spMk id="11" creationId="{B9C75CA3-1D6B-4D1E-9225-409176F83FE8}"/>
          </ac:spMkLst>
        </pc:spChg>
        <pc:spChg chg="mod">
          <ac:chgData name="Schwartz, Scott (gck8gd)" userId="S::gck8gd@virginia.edu::b9bb6145-a89d-4415-a5be-417b375d8448" providerId="AD" clId="Web-{C3FDD5A3-FC1D-6DAE-3424-EEFA43A67A88}" dt="2020-11-28T18:26:13.890" v="3062" actId="1076"/>
          <ac:spMkLst>
            <pc:docMk/>
            <pc:sldMk cId="3915156705" sldId="278"/>
            <ac:spMk id="14" creationId="{4428D77B-1FDF-430C-8DF0-8AD85FCDC021}"/>
          </ac:spMkLst>
        </pc:spChg>
      </pc:sldChg>
      <pc:sldChg chg="addSp delSp modSp add replId">
        <pc:chgData name="Schwartz, Scott (gck8gd)" userId="S::gck8gd@virginia.edu::b9bb6145-a89d-4415-a5be-417b375d8448" providerId="AD" clId="Web-{C3FDD5A3-FC1D-6DAE-3424-EEFA43A67A88}" dt="2020-11-28T18:26:46" v="3069"/>
        <pc:sldMkLst>
          <pc:docMk/>
          <pc:sldMk cId="622503141" sldId="279"/>
        </pc:sldMkLst>
        <pc:spChg chg="add del">
          <ac:chgData name="Schwartz, Scott (gck8gd)" userId="S::gck8gd@virginia.edu::b9bb6145-a89d-4415-a5be-417b375d8448" providerId="AD" clId="Web-{C3FDD5A3-FC1D-6DAE-3424-EEFA43A67A88}" dt="2020-11-28T18:26:46" v="3069"/>
          <ac:spMkLst>
            <pc:docMk/>
            <pc:sldMk cId="622503141" sldId="279"/>
            <ac:spMk id="3" creationId="{FA04E3D4-2342-4D91-9508-70DAB68A8CDA}"/>
          </ac:spMkLst>
        </pc:spChg>
        <pc:spChg chg="mod">
          <ac:chgData name="Schwartz, Scott (gck8gd)" userId="S::gck8gd@virginia.edu::b9bb6145-a89d-4415-a5be-417b375d8448" providerId="AD" clId="Web-{C3FDD5A3-FC1D-6DAE-3424-EEFA43A67A88}" dt="2020-11-28T18:26:39.922" v="3066" actId="1076"/>
          <ac:spMkLst>
            <pc:docMk/>
            <pc:sldMk cId="622503141" sldId="279"/>
            <ac:spMk id="14" creationId="{4428D77B-1FDF-430C-8DF0-8AD85FCDC021}"/>
          </ac:spMkLst>
        </pc:spChg>
        <pc:picChg chg="add del">
          <ac:chgData name="Schwartz, Scott (gck8gd)" userId="S::gck8gd@virginia.edu::b9bb6145-a89d-4415-a5be-417b375d8448" providerId="AD" clId="Web-{C3FDD5A3-FC1D-6DAE-3424-EEFA43A67A88}" dt="2020-11-28T18:26:43.578" v="3068"/>
          <ac:picMkLst>
            <pc:docMk/>
            <pc:sldMk cId="622503141" sldId="279"/>
            <ac:picMk id="10" creationId="{5EF88E41-F69A-4CA8-A9E2-5E47448D7360}"/>
          </ac:picMkLst>
        </pc:picChg>
      </pc:sldChg>
      <pc:sldChg chg="addSp delSp modSp add replId">
        <pc:chgData name="Schwartz, Scott (gck8gd)" userId="S::gck8gd@virginia.edu::b9bb6145-a89d-4415-a5be-417b375d8448" providerId="AD" clId="Web-{C3FDD5A3-FC1D-6DAE-3424-EEFA43A67A88}" dt="2020-11-28T18:37:18.906" v="3104" actId="1076"/>
        <pc:sldMkLst>
          <pc:docMk/>
          <pc:sldMk cId="4136961420" sldId="280"/>
        </pc:sldMkLst>
        <pc:spChg chg="mod">
          <ac:chgData name="Schwartz, Scott (gck8gd)" userId="S::gck8gd@virginia.edu::b9bb6145-a89d-4415-a5be-417b375d8448" providerId="AD" clId="Web-{C3FDD5A3-FC1D-6DAE-3424-EEFA43A67A88}" dt="2020-11-28T18:36:45.531" v="3100" actId="1076"/>
          <ac:spMkLst>
            <pc:docMk/>
            <pc:sldMk cId="4136961420" sldId="280"/>
            <ac:spMk id="2" creationId="{54B4793A-AE47-4398-9AB0-31F32FA196D2}"/>
          </ac:spMkLst>
        </pc:spChg>
        <pc:spChg chg="del">
          <ac:chgData name="Schwartz, Scott (gck8gd)" userId="S::gck8gd@virginia.edu::b9bb6145-a89d-4415-a5be-417b375d8448" providerId="AD" clId="Web-{C3FDD5A3-FC1D-6DAE-3424-EEFA43A67A88}" dt="2020-11-28T18:35:46.904" v="3089"/>
          <ac:spMkLst>
            <pc:docMk/>
            <pc:sldMk cId="4136961420" sldId="280"/>
            <ac:spMk id="8" creationId="{F16DB546-EC36-4D86-A0B9-5AED6808246A}"/>
          </ac:spMkLst>
        </pc:spChg>
        <pc:picChg chg="mod">
          <ac:chgData name="Schwartz, Scott (gck8gd)" userId="S::gck8gd@virginia.edu::b9bb6145-a89d-4415-a5be-417b375d8448" providerId="AD" clId="Web-{C3FDD5A3-FC1D-6DAE-3424-EEFA43A67A88}" dt="2020-11-28T18:37:18.906" v="3104" actId="1076"/>
          <ac:picMkLst>
            <pc:docMk/>
            <pc:sldMk cId="4136961420" sldId="280"/>
            <ac:picMk id="3" creationId="{25FF9C80-16DB-457A-BF8A-A29674962615}"/>
          </ac:picMkLst>
        </pc:picChg>
        <pc:picChg chg="add mod">
          <ac:chgData name="Schwartz, Scott (gck8gd)" userId="S::gck8gd@virginia.edu::b9bb6145-a89d-4415-a5be-417b375d8448" providerId="AD" clId="Web-{C3FDD5A3-FC1D-6DAE-3424-EEFA43A67A88}" dt="2020-11-28T18:35:44.639" v="3088" actId="1076"/>
          <ac:picMkLst>
            <pc:docMk/>
            <pc:sldMk cId="4136961420" sldId="280"/>
            <ac:picMk id="4" creationId="{16F399D0-B415-481E-99D3-E9722F862900}"/>
          </ac:picMkLst>
        </pc:picChg>
        <pc:picChg chg="del">
          <ac:chgData name="Schwartz, Scott (gck8gd)" userId="S::gck8gd@virginia.edu::b9bb6145-a89d-4415-a5be-417b375d8448" providerId="AD" clId="Web-{C3FDD5A3-FC1D-6DAE-3424-EEFA43A67A88}" dt="2020-11-28T18:35:31.779" v="3084"/>
          <ac:picMkLst>
            <pc:docMk/>
            <pc:sldMk cId="4136961420" sldId="280"/>
            <ac:picMk id="5" creationId="{8996EE6B-1E92-40AC-A777-083703684C6F}"/>
          </ac:picMkLst>
        </pc:picChg>
        <pc:picChg chg="add del">
          <ac:chgData name="Schwartz, Scott (gck8gd)" userId="S::gck8gd@virginia.edu::b9bb6145-a89d-4415-a5be-417b375d8448" providerId="AD" clId="Web-{C3FDD5A3-FC1D-6DAE-3424-EEFA43A67A88}" dt="2020-11-28T18:37:13.953" v="3103"/>
          <ac:picMkLst>
            <pc:docMk/>
            <pc:sldMk cId="4136961420" sldId="280"/>
            <ac:picMk id="6" creationId="{84F076F2-3E30-4125-850B-2BF56980CE14}"/>
          </ac:picMkLst>
        </pc:picChg>
      </pc:sldChg>
      <pc:sldChg chg="addSp delSp modSp add replId">
        <pc:chgData name="Schwartz, Scott (gck8gd)" userId="S::gck8gd@virginia.edu::b9bb6145-a89d-4415-a5be-417b375d8448" providerId="AD" clId="Web-{C3FDD5A3-FC1D-6DAE-3424-EEFA43A67A88}" dt="2020-11-28T18:41:17.005" v="3164" actId="20577"/>
        <pc:sldMkLst>
          <pc:docMk/>
          <pc:sldMk cId="3012630599" sldId="281"/>
        </pc:sldMkLst>
        <pc:spChg chg="add mod">
          <ac:chgData name="Schwartz, Scott (gck8gd)" userId="S::gck8gd@virginia.edu::b9bb6145-a89d-4415-a5be-417b375d8448" providerId="AD" clId="Web-{C3FDD5A3-FC1D-6DAE-3424-EEFA43A67A88}" dt="2020-11-28T18:41:17.005" v="3164" actId="20577"/>
          <ac:spMkLst>
            <pc:docMk/>
            <pc:sldMk cId="3012630599" sldId="281"/>
            <ac:spMk id="5" creationId="{F9884DBF-E2C6-4FBD-B768-65FF4199A759}"/>
          </ac:spMkLst>
        </pc:spChg>
        <pc:spChg chg="add del mod">
          <ac:chgData name="Schwartz, Scott (gck8gd)" userId="S::gck8gd@virginia.edu::b9bb6145-a89d-4415-a5be-417b375d8448" providerId="AD" clId="Web-{C3FDD5A3-FC1D-6DAE-3424-EEFA43A67A88}" dt="2020-11-28T18:39:16.596" v="3134"/>
          <ac:spMkLst>
            <pc:docMk/>
            <pc:sldMk cId="3012630599" sldId="281"/>
            <ac:spMk id="7" creationId="{BB1DEB2E-10FC-4059-974A-32DF55C84919}"/>
          </ac:spMkLst>
        </pc:spChg>
      </pc:sldChg>
      <pc:sldMasterChg chg="del delSldLayout">
        <pc:chgData name="Schwartz, Scott (gck8gd)" userId="S::gck8gd@virginia.edu::b9bb6145-a89d-4415-a5be-417b375d8448" providerId="AD" clId="Web-{C3FDD5A3-FC1D-6DAE-3424-EEFA43A67A88}" dt="2020-11-27T19:05:51.749" v="3"/>
        <pc:sldMasterMkLst>
          <pc:docMk/>
          <pc:sldMasterMk cId="2460954070" sldId="2147483660"/>
        </pc:sldMasterMkLst>
        <pc:sldLayoutChg chg="del">
          <pc:chgData name="Schwartz, Scott (gck8gd)" userId="S::gck8gd@virginia.edu::b9bb6145-a89d-4415-a5be-417b375d8448" providerId="AD" clId="Web-{C3FDD5A3-FC1D-6DAE-3424-EEFA43A67A88}" dt="2020-11-27T19:05:51.749" v="3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Schwartz, Scott (gck8gd)" userId="S::gck8gd@virginia.edu::b9bb6145-a89d-4415-a5be-417b375d8448" providerId="AD" clId="Web-{C3FDD5A3-FC1D-6DAE-3424-EEFA43A67A88}" dt="2020-11-27T19:05:51.749" v="3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Schwartz, Scott (gck8gd)" userId="S::gck8gd@virginia.edu::b9bb6145-a89d-4415-a5be-417b375d8448" providerId="AD" clId="Web-{C3FDD5A3-FC1D-6DAE-3424-EEFA43A67A88}" dt="2020-11-27T19:05:51.749" v="3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Schwartz, Scott (gck8gd)" userId="S::gck8gd@virginia.edu::b9bb6145-a89d-4415-a5be-417b375d8448" providerId="AD" clId="Web-{C3FDD5A3-FC1D-6DAE-3424-EEFA43A67A88}" dt="2020-11-27T19:05:51.749" v="3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Schwartz, Scott (gck8gd)" userId="S::gck8gd@virginia.edu::b9bb6145-a89d-4415-a5be-417b375d8448" providerId="AD" clId="Web-{C3FDD5A3-FC1D-6DAE-3424-EEFA43A67A88}" dt="2020-11-27T19:05:51.749" v="3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Schwartz, Scott (gck8gd)" userId="S::gck8gd@virginia.edu::b9bb6145-a89d-4415-a5be-417b375d8448" providerId="AD" clId="Web-{C3FDD5A3-FC1D-6DAE-3424-EEFA43A67A88}" dt="2020-11-27T19:05:51.749" v="3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Schwartz, Scott (gck8gd)" userId="S::gck8gd@virginia.edu::b9bb6145-a89d-4415-a5be-417b375d8448" providerId="AD" clId="Web-{C3FDD5A3-FC1D-6DAE-3424-EEFA43A67A88}" dt="2020-11-27T19:05:51.749" v="3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Schwartz, Scott (gck8gd)" userId="S::gck8gd@virginia.edu::b9bb6145-a89d-4415-a5be-417b375d8448" providerId="AD" clId="Web-{C3FDD5A3-FC1D-6DAE-3424-EEFA43A67A88}" dt="2020-11-27T19:05:51.749" v="3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Schwartz, Scott (gck8gd)" userId="S::gck8gd@virginia.edu::b9bb6145-a89d-4415-a5be-417b375d8448" providerId="AD" clId="Web-{C3FDD5A3-FC1D-6DAE-3424-EEFA43A67A88}" dt="2020-11-27T19:05:51.749" v="3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Schwartz, Scott (gck8gd)" userId="S::gck8gd@virginia.edu::b9bb6145-a89d-4415-a5be-417b375d8448" providerId="AD" clId="Web-{C3FDD5A3-FC1D-6DAE-3424-EEFA43A67A88}" dt="2020-11-27T19:05:51.749" v="3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Schwartz, Scott (gck8gd)" userId="S::gck8gd@virginia.edu::b9bb6145-a89d-4415-a5be-417b375d8448" providerId="AD" clId="Web-{C3FDD5A3-FC1D-6DAE-3424-EEFA43A67A88}" dt="2020-11-27T19:05:51.749" v="3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Schwartz, Scott (gck8gd)" userId="S::gck8gd@virginia.edu::b9bb6145-a89d-4415-a5be-417b375d8448" providerId="AD" clId="Web-{C3FDD5A3-FC1D-6DAE-3424-EEFA43A67A88}" dt="2020-11-27T19:05:51.749" v="3"/>
        <pc:sldMasterMkLst>
          <pc:docMk/>
          <pc:sldMasterMk cId="100000203" sldId="2147483750"/>
        </pc:sldMasterMkLst>
        <pc:sldLayoutChg chg="add">
          <pc:chgData name="Schwartz, Scott (gck8gd)" userId="S::gck8gd@virginia.edu::b9bb6145-a89d-4415-a5be-417b375d8448" providerId="AD" clId="Web-{C3FDD5A3-FC1D-6DAE-3424-EEFA43A67A88}" dt="2020-11-27T19:05:51.749" v="3"/>
          <pc:sldLayoutMkLst>
            <pc:docMk/>
            <pc:sldMasterMk cId="100000203" sldId="2147483750"/>
            <pc:sldLayoutMk cId="3490447465" sldId="2147483739"/>
          </pc:sldLayoutMkLst>
        </pc:sldLayoutChg>
        <pc:sldLayoutChg chg="add">
          <pc:chgData name="Schwartz, Scott (gck8gd)" userId="S::gck8gd@virginia.edu::b9bb6145-a89d-4415-a5be-417b375d8448" providerId="AD" clId="Web-{C3FDD5A3-FC1D-6DAE-3424-EEFA43A67A88}" dt="2020-11-27T19:05:51.749" v="3"/>
          <pc:sldLayoutMkLst>
            <pc:docMk/>
            <pc:sldMasterMk cId="100000203" sldId="2147483750"/>
            <pc:sldLayoutMk cId="3591328309" sldId="2147483740"/>
          </pc:sldLayoutMkLst>
        </pc:sldLayoutChg>
        <pc:sldLayoutChg chg="add">
          <pc:chgData name="Schwartz, Scott (gck8gd)" userId="S::gck8gd@virginia.edu::b9bb6145-a89d-4415-a5be-417b375d8448" providerId="AD" clId="Web-{C3FDD5A3-FC1D-6DAE-3424-EEFA43A67A88}" dt="2020-11-27T19:05:51.749" v="3"/>
          <pc:sldLayoutMkLst>
            <pc:docMk/>
            <pc:sldMasterMk cId="100000203" sldId="2147483750"/>
            <pc:sldLayoutMk cId="1039626173" sldId="2147483741"/>
          </pc:sldLayoutMkLst>
        </pc:sldLayoutChg>
        <pc:sldLayoutChg chg="add">
          <pc:chgData name="Schwartz, Scott (gck8gd)" userId="S::gck8gd@virginia.edu::b9bb6145-a89d-4415-a5be-417b375d8448" providerId="AD" clId="Web-{C3FDD5A3-FC1D-6DAE-3424-EEFA43A67A88}" dt="2020-11-27T19:05:51.749" v="3"/>
          <pc:sldLayoutMkLst>
            <pc:docMk/>
            <pc:sldMasterMk cId="100000203" sldId="2147483750"/>
            <pc:sldLayoutMk cId="1823648350" sldId="2147483742"/>
          </pc:sldLayoutMkLst>
        </pc:sldLayoutChg>
        <pc:sldLayoutChg chg="add">
          <pc:chgData name="Schwartz, Scott (gck8gd)" userId="S::gck8gd@virginia.edu::b9bb6145-a89d-4415-a5be-417b375d8448" providerId="AD" clId="Web-{C3FDD5A3-FC1D-6DAE-3424-EEFA43A67A88}" dt="2020-11-27T19:05:51.749" v="3"/>
          <pc:sldLayoutMkLst>
            <pc:docMk/>
            <pc:sldMasterMk cId="100000203" sldId="2147483750"/>
            <pc:sldLayoutMk cId="2469868231" sldId="2147483743"/>
          </pc:sldLayoutMkLst>
        </pc:sldLayoutChg>
        <pc:sldLayoutChg chg="add">
          <pc:chgData name="Schwartz, Scott (gck8gd)" userId="S::gck8gd@virginia.edu::b9bb6145-a89d-4415-a5be-417b375d8448" providerId="AD" clId="Web-{C3FDD5A3-FC1D-6DAE-3424-EEFA43A67A88}" dt="2020-11-27T19:05:51.749" v="3"/>
          <pc:sldLayoutMkLst>
            <pc:docMk/>
            <pc:sldMasterMk cId="100000203" sldId="2147483750"/>
            <pc:sldLayoutMk cId="3598544574" sldId="2147483744"/>
          </pc:sldLayoutMkLst>
        </pc:sldLayoutChg>
        <pc:sldLayoutChg chg="add">
          <pc:chgData name="Schwartz, Scott (gck8gd)" userId="S::gck8gd@virginia.edu::b9bb6145-a89d-4415-a5be-417b375d8448" providerId="AD" clId="Web-{C3FDD5A3-FC1D-6DAE-3424-EEFA43A67A88}" dt="2020-11-27T19:05:51.749" v="3"/>
          <pc:sldLayoutMkLst>
            <pc:docMk/>
            <pc:sldMasterMk cId="100000203" sldId="2147483750"/>
            <pc:sldLayoutMk cId="2672028081" sldId="2147483745"/>
          </pc:sldLayoutMkLst>
        </pc:sldLayoutChg>
        <pc:sldLayoutChg chg="add">
          <pc:chgData name="Schwartz, Scott (gck8gd)" userId="S::gck8gd@virginia.edu::b9bb6145-a89d-4415-a5be-417b375d8448" providerId="AD" clId="Web-{C3FDD5A3-FC1D-6DAE-3424-EEFA43A67A88}" dt="2020-11-27T19:05:51.749" v="3"/>
          <pc:sldLayoutMkLst>
            <pc:docMk/>
            <pc:sldMasterMk cId="100000203" sldId="2147483750"/>
            <pc:sldLayoutMk cId="1262150440" sldId="2147483746"/>
          </pc:sldLayoutMkLst>
        </pc:sldLayoutChg>
        <pc:sldLayoutChg chg="add">
          <pc:chgData name="Schwartz, Scott (gck8gd)" userId="S::gck8gd@virginia.edu::b9bb6145-a89d-4415-a5be-417b375d8448" providerId="AD" clId="Web-{C3FDD5A3-FC1D-6DAE-3424-EEFA43A67A88}" dt="2020-11-27T19:05:51.749" v="3"/>
          <pc:sldLayoutMkLst>
            <pc:docMk/>
            <pc:sldMasterMk cId="100000203" sldId="2147483750"/>
            <pc:sldLayoutMk cId="1129312328" sldId="2147483747"/>
          </pc:sldLayoutMkLst>
        </pc:sldLayoutChg>
        <pc:sldLayoutChg chg="add">
          <pc:chgData name="Schwartz, Scott (gck8gd)" userId="S::gck8gd@virginia.edu::b9bb6145-a89d-4415-a5be-417b375d8448" providerId="AD" clId="Web-{C3FDD5A3-FC1D-6DAE-3424-EEFA43A67A88}" dt="2020-11-27T19:05:51.749" v="3"/>
          <pc:sldLayoutMkLst>
            <pc:docMk/>
            <pc:sldMasterMk cId="100000203" sldId="2147483750"/>
            <pc:sldLayoutMk cId="2907432897" sldId="2147483748"/>
          </pc:sldLayoutMkLst>
        </pc:sldLayoutChg>
        <pc:sldLayoutChg chg="add">
          <pc:chgData name="Schwartz, Scott (gck8gd)" userId="S::gck8gd@virginia.edu::b9bb6145-a89d-4415-a5be-417b375d8448" providerId="AD" clId="Web-{C3FDD5A3-FC1D-6DAE-3424-EEFA43A67A88}" dt="2020-11-27T19:05:51.749" v="3"/>
          <pc:sldLayoutMkLst>
            <pc:docMk/>
            <pc:sldMasterMk cId="100000203" sldId="2147483750"/>
            <pc:sldLayoutMk cId="2592063631" sldId="2147483749"/>
          </pc:sldLayoutMkLst>
        </pc:sldLayoutChg>
      </pc:sldMasterChg>
    </pc:docChg>
  </pc:docChgLst>
  <pc:docChgLst>
    <pc:chgData name="Schwartz, Scott (gck8gd)" userId="S::gck8gd@virginia.edu::b9bb6145-a89d-4415-a5be-417b375d8448" providerId="AD" clId="Web-{45C74764-FBC6-B2CD-7593-1C7655ED654F}"/>
    <pc:docChg chg="addSld delSld modSld sldOrd">
      <pc:chgData name="Schwartz, Scott (gck8gd)" userId="S::gck8gd@virginia.edu::b9bb6145-a89d-4415-a5be-417b375d8448" providerId="AD" clId="Web-{45C74764-FBC6-B2CD-7593-1C7655ED654F}" dt="2020-11-29T01:12:45.320" v="1785" actId="1076"/>
      <pc:docMkLst>
        <pc:docMk/>
      </pc:docMkLst>
      <pc:sldChg chg="addSp modSp">
        <pc:chgData name="Schwartz, Scott (gck8gd)" userId="S::gck8gd@virginia.edu::b9bb6145-a89d-4415-a5be-417b375d8448" providerId="AD" clId="Web-{45C74764-FBC6-B2CD-7593-1C7655ED654F}" dt="2020-11-28T22:33:47.840" v="1122" actId="1076"/>
        <pc:sldMkLst>
          <pc:docMk/>
          <pc:sldMk cId="109857222" sldId="256"/>
        </pc:sldMkLst>
        <pc:spChg chg="add mod">
          <ac:chgData name="Schwartz, Scott (gck8gd)" userId="S::gck8gd@virginia.edu::b9bb6145-a89d-4415-a5be-417b375d8448" providerId="AD" clId="Web-{45C74764-FBC6-B2CD-7593-1C7655ED654F}" dt="2020-11-28T22:33:40.027" v="1118" actId="1076"/>
          <ac:spMkLst>
            <pc:docMk/>
            <pc:sldMk cId="109857222" sldId="256"/>
            <ac:spMk id="5" creationId="{B0345B7C-D783-44C6-A60F-CB1BDCE0B445}"/>
          </ac:spMkLst>
        </pc:spChg>
        <pc:spChg chg="add mod">
          <ac:chgData name="Schwartz, Scott (gck8gd)" userId="S::gck8gd@virginia.edu::b9bb6145-a89d-4415-a5be-417b375d8448" providerId="AD" clId="Web-{45C74764-FBC6-B2CD-7593-1C7655ED654F}" dt="2020-11-28T22:33:47.840" v="1122" actId="1076"/>
          <ac:spMkLst>
            <pc:docMk/>
            <pc:sldMk cId="109857222" sldId="256"/>
            <ac:spMk id="16" creationId="{F0F0512F-571D-4EA5-8DA0-632B681446AC}"/>
          </ac:spMkLst>
        </pc:spChg>
        <pc:picChg chg="mod">
          <ac:chgData name="Schwartz, Scott (gck8gd)" userId="S::gck8gd@virginia.edu::b9bb6145-a89d-4415-a5be-417b375d8448" providerId="AD" clId="Web-{45C74764-FBC6-B2CD-7593-1C7655ED654F}" dt="2020-11-28T22:33:20.214" v="1110" actId="1076"/>
          <ac:picMkLst>
            <pc:docMk/>
            <pc:sldMk cId="109857222" sldId="256"/>
            <ac:picMk id="4" creationId="{8C9CB1FF-BA4C-47E6-BC3D-B6CA34F2C807}"/>
          </ac:picMkLst>
        </pc:picChg>
      </pc:sldChg>
      <pc:sldChg chg="addSp delSp modSp">
        <pc:chgData name="Schwartz, Scott (gck8gd)" userId="S::gck8gd@virginia.edu::b9bb6145-a89d-4415-a5be-417b375d8448" providerId="AD" clId="Web-{45C74764-FBC6-B2CD-7593-1C7655ED654F}" dt="2020-11-28T20:14:31.213" v="962"/>
        <pc:sldMkLst>
          <pc:docMk/>
          <pc:sldMk cId="2640363443" sldId="257"/>
        </pc:sldMkLst>
        <pc:spChg chg="add mod">
          <ac:chgData name="Schwartz, Scott (gck8gd)" userId="S::gck8gd@virginia.edu::b9bb6145-a89d-4415-a5be-417b375d8448" providerId="AD" clId="Web-{45C74764-FBC6-B2CD-7593-1C7655ED654F}" dt="2020-11-28T20:02:16.621" v="753" actId="20577"/>
          <ac:spMkLst>
            <pc:docMk/>
            <pc:sldMk cId="2640363443" sldId="257"/>
            <ac:spMk id="3" creationId="{180CDC2E-079B-4AA4-82D6-968A3A23B51D}"/>
          </ac:spMkLst>
        </pc:spChg>
        <pc:spChg chg="del mod">
          <ac:chgData name="Schwartz, Scott (gck8gd)" userId="S::gck8gd@virginia.edu::b9bb6145-a89d-4415-a5be-417b375d8448" providerId="AD" clId="Web-{45C74764-FBC6-B2CD-7593-1C7655ED654F}" dt="2020-11-28T20:02:13.371" v="751"/>
          <ac:spMkLst>
            <pc:docMk/>
            <pc:sldMk cId="2640363443" sldId="257"/>
            <ac:spMk id="6" creationId="{0380EF4E-093B-4E34-B4A8-93313978AE23}"/>
          </ac:spMkLst>
        </pc:spChg>
        <pc:spChg chg="del mod">
          <ac:chgData name="Schwartz, Scott (gck8gd)" userId="S::gck8gd@virginia.edu::b9bb6145-a89d-4415-a5be-417b375d8448" providerId="AD" clId="Web-{45C74764-FBC6-B2CD-7593-1C7655ED654F}" dt="2020-11-28T20:14:31.213" v="962"/>
          <ac:spMkLst>
            <pc:docMk/>
            <pc:sldMk cId="2640363443" sldId="257"/>
            <ac:spMk id="12" creationId="{C05E4B5D-BADD-43F9-B46B-1B6FDC336670}"/>
          </ac:spMkLst>
        </pc:spChg>
        <pc:spChg chg="mod">
          <ac:chgData name="Schwartz, Scott (gck8gd)" userId="S::gck8gd@virginia.edu::b9bb6145-a89d-4415-a5be-417b375d8448" providerId="AD" clId="Web-{45C74764-FBC6-B2CD-7593-1C7655ED654F}" dt="2020-11-28T20:02:52.153" v="759" actId="14100"/>
          <ac:spMkLst>
            <pc:docMk/>
            <pc:sldMk cId="2640363443" sldId="257"/>
            <ac:spMk id="14" creationId="{4428D77B-1FDF-430C-8DF0-8AD85FCDC021}"/>
          </ac:spMkLst>
        </pc:spChg>
        <pc:spChg chg="add mod">
          <ac:chgData name="Schwartz, Scott (gck8gd)" userId="S::gck8gd@virginia.edu::b9bb6145-a89d-4415-a5be-417b375d8448" providerId="AD" clId="Web-{45C74764-FBC6-B2CD-7593-1C7655ED654F}" dt="2020-11-28T20:03:28.373" v="767" actId="14100"/>
          <ac:spMkLst>
            <pc:docMk/>
            <pc:sldMk cId="2640363443" sldId="257"/>
            <ac:spMk id="15" creationId="{9A19B51E-9361-4E9E-A8F4-C65ACB5DA188}"/>
          </ac:spMkLst>
        </pc:spChg>
      </pc:sldChg>
      <pc:sldChg chg="modSp">
        <pc:chgData name="Schwartz, Scott (gck8gd)" userId="S::gck8gd@virginia.edu::b9bb6145-a89d-4415-a5be-417b375d8448" providerId="AD" clId="Web-{45C74764-FBC6-B2CD-7593-1C7655ED654F}" dt="2020-11-29T00:44:19.032" v="1742" actId="20577"/>
        <pc:sldMkLst>
          <pc:docMk/>
          <pc:sldMk cId="4094293354" sldId="263"/>
        </pc:sldMkLst>
        <pc:spChg chg="mod">
          <ac:chgData name="Schwartz, Scott (gck8gd)" userId="S::gck8gd@virginia.edu::b9bb6145-a89d-4415-a5be-417b375d8448" providerId="AD" clId="Web-{45C74764-FBC6-B2CD-7593-1C7655ED654F}" dt="2020-11-29T00:44:19.032" v="1742" actId="20577"/>
          <ac:spMkLst>
            <pc:docMk/>
            <pc:sldMk cId="4094293354" sldId="263"/>
            <ac:spMk id="13" creationId="{706DE971-9F56-46E6-BBFE-E08BD4F3F6A2}"/>
          </ac:spMkLst>
        </pc:spChg>
      </pc:sldChg>
      <pc:sldChg chg="modSp">
        <pc:chgData name="Schwartz, Scott (gck8gd)" userId="S::gck8gd@virginia.edu::b9bb6145-a89d-4415-a5be-417b375d8448" providerId="AD" clId="Web-{45C74764-FBC6-B2CD-7593-1C7655ED654F}" dt="2020-11-28T23:02:29.488" v="1349" actId="20577"/>
        <pc:sldMkLst>
          <pc:docMk/>
          <pc:sldMk cId="423613983" sldId="268"/>
        </pc:sldMkLst>
        <pc:spChg chg="mod">
          <ac:chgData name="Schwartz, Scott (gck8gd)" userId="S::gck8gd@virginia.edu::b9bb6145-a89d-4415-a5be-417b375d8448" providerId="AD" clId="Web-{45C74764-FBC6-B2CD-7593-1C7655ED654F}" dt="2020-11-28T23:02:29.488" v="1349" actId="20577"/>
          <ac:spMkLst>
            <pc:docMk/>
            <pc:sldMk cId="423613983" sldId="268"/>
            <ac:spMk id="9" creationId="{DA2BB2BC-20E3-4EC2-9D64-682A78541E22}"/>
          </ac:spMkLst>
        </pc:spChg>
      </pc:sldChg>
      <pc:sldChg chg="addSp delSp modSp">
        <pc:chgData name="Schwartz, Scott (gck8gd)" userId="S::gck8gd@virginia.edu::b9bb6145-a89d-4415-a5be-417b375d8448" providerId="AD" clId="Web-{45C74764-FBC6-B2CD-7593-1C7655ED654F}" dt="2020-11-28T23:32:45.741" v="1500"/>
        <pc:sldMkLst>
          <pc:docMk/>
          <pc:sldMk cId="2791823060" sldId="270"/>
        </pc:sldMkLst>
        <pc:spChg chg="mod">
          <ac:chgData name="Schwartz, Scott (gck8gd)" userId="S::gck8gd@virginia.edu::b9bb6145-a89d-4415-a5be-417b375d8448" providerId="AD" clId="Web-{45C74764-FBC6-B2CD-7593-1C7655ED654F}" dt="2020-11-28T23:28:52.641" v="1386" actId="1076"/>
          <ac:spMkLst>
            <pc:docMk/>
            <pc:sldMk cId="2791823060" sldId="270"/>
            <ac:spMk id="32" creationId="{0D028343-CA24-419D-A264-C892EC582887}"/>
          </ac:spMkLst>
        </pc:spChg>
        <pc:graphicFrameChg chg="add del mod">
          <ac:chgData name="Schwartz, Scott (gck8gd)" userId="S::gck8gd@virginia.edu::b9bb6145-a89d-4415-a5be-417b375d8448" providerId="AD" clId="Web-{45C74764-FBC6-B2CD-7593-1C7655ED654F}" dt="2020-11-28T23:27:52.796" v="1380"/>
          <ac:graphicFrameMkLst>
            <pc:docMk/>
            <pc:sldMk cId="2791823060" sldId="270"/>
            <ac:graphicFrameMk id="5" creationId="{4E9C67C9-46D0-4F63-BAB6-AE063C31E66C}"/>
          </ac:graphicFrameMkLst>
        </pc:graphicFrameChg>
        <pc:graphicFrameChg chg="mod modGraphic">
          <ac:chgData name="Schwartz, Scott (gck8gd)" userId="S::gck8gd@virginia.edu::b9bb6145-a89d-4415-a5be-417b375d8448" providerId="AD" clId="Web-{45C74764-FBC6-B2CD-7593-1C7655ED654F}" dt="2020-11-28T23:32:45.741" v="1500"/>
          <ac:graphicFrameMkLst>
            <pc:docMk/>
            <pc:sldMk cId="2791823060" sldId="270"/>
            <ac:graphicFrameMk id="8" creationId="{C7FDBC14-2BD4-4184-922B-5CF15ECCF856}"/>
          </ac:graphicFrameMkLst>
        </pc:graphicFrameChg>
      </pc:sldChg>
      <pc:sldChg chg="del">
        <pc:chgData name="Schwartz, Scott (gck8gd)" userId="S::gck8gd@virginia.edu::b9bb6145-a89d-4415-a5be-417b375d8448" providerId="AD" clId="Web-{45C74764-FBC6-B2CD-7593-1C7655ED654F}" dt="2020-11-28T23:25:13.448" v="1368"/>
        <pc:sldMkLst>
          <pc:docMk/>
          <pc:sldMk cId="2077427044" sldId="271"/>
        </pc:sldMkLst>
      </pc:sldChg>
      <pc:sldChg chg="modSp">
        <pc:chgData name="Schwartz, Scott (gck8gd)" userId="S::gck8gd@virginia.edu::b9bb6145-a89d-4415-a5be-417b375d8448" providerId="AD" clId="Web-{45C74764-FBC6-B2CD-7593-1C7655ED654F}" dt="2020-11-28T19:18:54.491" v="228" actId="20577"/>
        <pc:sldMkLst>
          <pc:docMk/>
          <pc:sldMk cId="1779617967" sldId="273"/>
        </pc:sldMkLst>
        <pc:spChg chg="mod">
          <ac:chgData name="Schwartz, Scott (gck8gd)" userId="S::gck8gd@virginia.edu::b9bb6145-a89d-4415-a5be-417b375d8448" providerId="AD" clId="Web-{45C74764-FBC6-B2CD-7593-1C7655ED654F}" dt="2020-11-28T19:18:54.491" v="228" actId="20577"/>
          <ac:spMkLst>
            <pc:docMk/>
            <pc:sldMk cId="1779617967" sldId="273"/>
            <ac:spMk id="8" creationId="{F16DB546-EC36-4D86-A0B9-5AED6808246A}"/>
          </ac:spMkLst>
        </pc:spChg>
      </pc:sldChg>
      <pc:sldChg chg="modSp">
        <pc:chgData name="Schwartz, Scott (gck8gd)" userId="S::gck8gd@virginia.edu::b9bb6145-a89d-4415-a5be-417b375d8448" providerId="AD" clId="Web-{45C74764-FBC6-B2CD-7593-1C7655ED654F}" dt="2020-11-29T00:41:42.692" v="1733" actId="20577"/>
        <pc:sldMkLst>
          <pc:docMk/>
          <pc:sldMk cId="369611694" sldId="274"/>
        </pc:sldMkLst>
        <pc:spChg chg="mod">
          <ac:chgData name="Schwartz, Scott (gck8gd)" userId="S::gck8gd@virginia.edu::b9bb6145-a89d-4415-a5be-417b375d8448" providerId="AD" clId="Web-{45C74764-FBC6-B2CD-7593-1C7655ED654F}" dt="2020-11-29T00:41:42.692" v="1733" actId="20577"/>
          <ac:spMkLst>
            <pc:docMk/>
            <pc:sldMk cId="369611694" sldId="274"/>
            <ac:spMk id="7" creationId="{1B27CFAA-E7D3-4CE5-9FCC-39B4838EE7C4}"/>
          </ac:spMkLst>
        </pc:spChg>
        <pc:spChg chg="mod">
          <ac:chgData name="Schwartz, Scott (gck8gd)" userId="S::gck8gd@virginia.edu::b9bb6145-a89d-4415-a5be-417b375d8448" providerId="AD" clId="Web-{45C74764-FBC6-B2CD-7593-1C7655ED654F}" dt="2020-11-28T22:48:02.182" v="1290" actId="20577"/>
          <ac:spMkLst>
            <pc:docMk/>
            <pc:sldMk cId="369611694" sldId="274"/>
            <ac:spMk id="10" creationId="{FB45A4F9-CBA9-4B9F-A6CF-EE823EFDB49E}"/>
          </ac:spMkLst>
        </pc:spChg>
      </pc:sldChg>
      <pc:sldChg chg="modSp">
        <pc:chgData name="Schwartz, Scott (gck8gd)" userId="S::gck8gd@virginia.edu::b9bb6145-a89d-4415-a5be-417b375d8448" providerId="AD" clId="Web-{45C74764-FBC6-B2CD-7593-1C7655ED654F}" dt="2020-11-29T00:53:49.544" v="1746" actId="20577"/>
        <pc:sldMkLst>
          <pc:docMk/>
          <pc:sldMk cId="1152277817" sldId="275"/>
        </pc:sldMkLst>
        <pc:spChg chg="mod">
          <ac:chgData name="Schwartz, Scott (gck8gd)" userId="S::gck8gd@virginia.edu::b9bb6145-a89d-4415-a5be-417b375d8448" providerId="AD" clId="Web-{45C74764-FBC6-B2CD-7593-1C7655ED654F}" dt="2020-11-28T23:02:20.347" v="1342" actId="20577"/>
          <ac:spMkLst>
            <pc:docMk/>
            <pc:sldMk cId="1152277817" sldId="275"/>
            <ac:spMk id="2" creationId="{54B4793A-AE47-4398-9AB0-31F32FA196D2}"/>
          </ac:spMkLst>
        </pc:spChg>
        <pc:spChg chg="mod">
          <ac:chgData name="Schwartz, Scott (gck8gd)" userId="S::gck8gd@virginia.edu::b9bb6145-a89d-4415-a5be-417b375d8448" providerId="AD" clId="Web-{45C74764-FBC6-B2CD-7593-1C7655ED654F}" dt="2020-11-29T00:53:49.544" v="1746" actId="20577"/>
          <ac:spMkLst>
            <pc:docMk/>
            <pc:sldMk cId="1152277817" sldId="275"/>
            <ac:spMk id="6" creationId="{0380EF4E-093B-4E34-B4A8-93313978AE23}"/>
          </ac:spMkLst>
        </pc:spChg>
      </pc:sldChg>
      <pc:sldChg chg="modSp">
        <pc:chgData name="Schwartz, Scott (gck8gd)" userId="S::gck8gd@virginia.edu::b9bb6145-a89d-4415-a5be-417b375d8448" providerId="AD" clId="Web-{45C74764-FBC6-B2CD-7593-1C7655ED654F}" dt="2020-11-28T23:35:40.370" v="1506" actId="1076"/>
        <pc:sldMkLst>
          <pc:docMk/>
          <pc:sldMk cId="1330155859" sldId="276"/>
        </pc:sldMkLst>
        <pc:picChg chg="mod">
          <ac:chgData name="Schwartz, Scott (gck8gd)" userId="S::gck8gd@virginia.edu::b9bb6145-a89d-4415-a5be-417b375d8448" providerId="AD" clId="Web-{45C74764-FBC6-B2CD-7593-1C7655ED654F}" dt="2020-11-28T23:35:40.370" v="1506" actId="1076"/>
          <ac:picMkLst>
            <pc:docMk/>
            <pc:sldMk cId="1330155859" sldId="276"/>
            <ac:picMk id="4" creationId="{7C417E76-F90D-454A-B54E-50D6457C123C}"/>
          </ac:picMkLst>
        </pc:picChg>
      </pc:sldChg>
      <pc:sldChg chg="modSp">
        <pc:chgData name="Schwartz, Scott (gck8gd)" userId="S::gck8gd@virginia.edu::b9bb6145-a89d-4415-a5be-417b375d8448" providerId="AD" clId="Web-{45C74764-FBC6-B2CD-7593-1C7655ED654F}" dt="2020-11-28T22:41:46.890" v="1213" actId="20577"/>
        <pc:sldMkLst>
          <pc:docMk/>
          <pc:sldMk cId="748812051" sldId="277"/>
        </pc:sldMkLst>
        <pc:spChg chg="mod">
          <ac:chgData name="Schwartz, Scott (gck8gd)" userId="S::gck8gd@virginia.edu::b9bb6145-a89d-4415-a5be-417b375d8448" providerId="AD" clId="Web-{45C74764-FBC6-B2CD-7593-1C7655ED654F}" dt="2020-11-28T22:41:46.890" v="1213" actId="20577"/>
          <ac:spMkLst>
            <pc:docMk/>
            <pc:sldMk cId="748812051" sldId="277"/>
            <ac:spMk id="6" creationId="{0380EF4E-093B-4E34-B4A8-93313978AE23}"/>
          </ac:spMkLst>
        </pc:spChg>
      </pc:sldChg>
      <pc:sldChg chg="addSp delSp modSp">
        <pc:chgData name="Schwartz, Scott (gck8gd)" userId="S::gck8gd@virginia.edu::b9bb6145-a89d-4415-a5be-417b375d8448" providerId="AD" clId="Web-{45C74764-FBC6-B2CD-7593-1C7655ED654F}" dt="2020-11-28T20:14:35.135" v="965"/>
        <pc:sldMkLst>
          <pc:docMk/>
          <pc:sldMk cId="3915156705" sldId="278"/>
        </pc:sldMkLst>
        <pc:spChg chg="add mod">
          <ac:chgData name="Schwartz, Scott (gck8gd)" userId="S::gck8gd@virginia.edu::b9bb6145-a89d-4415-a5be-417b375d8448" providerId="AD" clId="Web-{45C74764-FBC6-B2CD-7593-1C7655ED654F}" dt="2020-11-28T20:02:28.074" v="758" actId="20577"/>
          <ac:spMkLst>
            <pc:docMk/>
            <pc:sldMk cId="3915156705" sldId="278"/>
            <ac:spMk id="3" creationId="{5838E09E-9FD1-4901-BDF9-05875A1B37DC}"/>
          </ac:spMkLst>
        </pc:spChg>
        <pc:spChg chg="add">
          <ac:chgData name="Schwartz, Scott (gck8gd)" userId="S::gck8gd@virginia.edu::b9bb6145-a89d-4415-a5be-417b375d8448" providerId="AD" clId="Web-{45C74764-FBC6-B2CD-7593-1C7655ED654F}" dt="2020-11-28T20:03:47.514" v="768"/>
          <ac:spMkLst>
            <pc:docMk/>
            <pc:sldMk cId="3915156705" sldId="278"/>
            <ac:spMk id="4" creationId="{57B051DB-1967-475C-B5E9-6319DE455644}"/>
          </ac:spMkLst>
        </pc:spChg>
        <pc:spChg chg="add">
          <ac:chgData name="Schwartz, Scott (gck8gd)" userId="S::gck8gd@virginia.edu::b9bb6145-a89d-4415-a5be-417b375d8448" providerId="AD" clId="Web-{45C74764-FBC6-B2CD-7593-1C7655ED654F}" dt="2020-11-28T20:03:47.529" v="769"/>
          <ac:spMkLst>
            <pc:docMk/>
            <pc:sldMk cId="3915156705" sldId="278"/>
            <ac:spMk id="5" creationId="{0D2DAFF1-2D4D-4384-8B5B-C9C2B7BA99C4}"/>
          </ac:spMkLst>
        </pc:spChg>
        <pc:spChg chg="del mod">
          <ac:chgData name="Schwartz, Scott (gck8gd)" userId="S::gck8gd@virginia.edu::b9bb6145-a89d-4415-a5be-417b375d8448" providerId="AD" clId="Web-{45C74764-FBC6-B2CD-7593-1C7655ED654F}" dt="2020-11-28T20:02:19.887" v="754"/>
          <ac:spMkLst>
            <pc:docMk/>
            <pc:sldMk cId="3915156705" sldId="278"/>
            <ac:spMk id="6" creationId="{0380EF4E-093B-4E34-B4A8-93313978AE23}"/>
          </ac:spMkLst>
        </pc:spChg>
        <pc:spChg chg="del mod">
          <ac:chgData name="Schwartz, Scott (gck8gd)" userId="S::gck8gd@virginia.edu::b9bb6145-a89d-4415-a5be-417b375d8448" providerId="AD" clId="Web-{45C74764-FBC6-B2CD-7593-1C7655ED654F}" dt="2020-11-28T20:14:35.135" v="965"/>
          <ac:spMkLst>
            <pc:docMk/>
            <pc:sldMk cId="3915156705" sldId="278"/>
            <ac:spMk id="12" creationId="{C05E4B5D-BADD-43F9-B46B-1B6FDC336670}"/>
          </ac:spMkLst>
        </pc:spChg>
        <pc:spChg chg="del">
          <ac:chgData name="Schwartz, Scott (gck8gd)" userId="S::gck8gd@virginia.edu::b9bb6145-a89d-4415-a5be-417b375d8448" providerId="AD" clId="Web-{45C74764-FBC6-B2CD-7593-1C7655ED654F}" dt="2020-11-28T20:02:56.575" v="760"/>
          <ac:spMkLst>
            <pc:docMk/>
            <pc:sldMk cId="3915156705" sldId="278"/>
            <ac:spMk id="14" creationId="{4428D77B-1FDF-430C-8DF0-8AD85FCDC021}"/>
          </ac:spMkLst>
        </pc:spChg>
      </pc:sldChg>
      <pc:sldChg chg="addSp delSp modSp">
        <pc:chgData name="Schwartz, Scott (gck8gd)" userId="S::gck8gd@virginia.edu::b9bb6145-a89d-4415-a5be-417b375d8448" providerId="AD" clId="Web-{45C74764-FBC6-B2CD-7593-1C7655ED654F}" dt="2020-11-28T20:14:38.619" v="966"/>
        <pc:sldMkLst>
          <pc:docMk/>
          <pc:sldMk cId="622503141" sldId="279"/>
        </pc:sldMkLst>
        <pc:spChg chg="add mod">
          <ac:chgData name="Schwartz, Scott (gck8gd)" userId="S::gck8gd@virginia.edu::b9bb6145-a89d-4415-a5be-417b375d8448" providerId="AD" clId="Web-{45C74764-FBC6-B2CD-7593-1C7655ED654F}" dt="2020-11-28T20:04:01.295" v="771" actId="14100"/>
          <ac:spMkLst>
            <pc:docMk/>
            <pc:sldMk cId="622503141" sldId="279"/>
            <ac:spMk id="3" creationId="{378A83BE-EA68-4E66-9B57-5081ED7F30B9}"/>
          </ac:spMkLst>
        </pc:spChg>
        <pc:spChg chg="add mod">
          <ac:chgData name="Schwartz, Scott (gck8gd)" userId="S::gck8gd@virginia.edu::b9bb6145-a89d-4415-a5be-417b375d8448" providerId="AD" clId="Web-{45C74764-FBC6-B2CD-7593-1C7655ED654F}" dt="2020-11-28T20:03:55.983" v="770" actId="14100"/>
          <ac:spMkLst>
            <pc:docMk/>
            <pc:sldMk cId="622503141" sldId="279"/>
            <ac:spMk id="4" creationId="{96F7FD27-1120-45CB-992A-B28692A6A7C8}"/>
          </ac:spMkLst>
        </pc:spChg>
        <pc:spChg chg="mod">
          <ac:chgData name="Schwartz, Scott (gck8gd)" userId="S::gck8gd@virginia.edu::b9bb6145-a89d-4415-a5be-417b375d8448" providerId="AD" clId="Web-{45C74764-FBC6-B2CD-7593-1C7655ED654F}" dt="2020-11-28T20:01:59.511" v="749" actId="20577"/>
          <ac:spMkLst>
            <pc:docMk/>
            <pc:sldMk cId="622503141" sldId="279"/>
            <ac:spMk id="6" creationId="{0380EF4E-093B-4E34-B4A8-93313978AE23}"/>
          </ac:spMkLst>
        </pc:spChg>
        <pc:spChg chg="mod">
          <ac:chgData name="Schwartz, Scott (gck8gd)" userId="S::gck8gd@virginia.edu::b9bb6145-a89d-4415-a5be-417b375d8448" providerId="AD" clId="Web-{45C74764-FBC6-B2CD-7593-1C7655ED654F}" dt="2020-11-28T20:02:00.996" v="750" actId="1076"/>
          <ac:spMkLst>
            <pc:docMk/>
            <pc:sldMk cId="622503141" sldId="279"/>
            <ac:spMk id="11" creationId="{B9C75CA3-1D6B-4D1E-9225-409176F83FE8}"/>
          </ac:spMkLst>
        </pc:spChg>
        <pc:spChg chg="del">
          <ac:chgData name="Schwartz, Scott (gck8gd)" userId="S::gck8gd@virginia.edu::b9bb6145-a89d-4415-a5be-417b375d8448" providerId="AD" clId="Web-{45C74764-FBC6-B2CD-7593-1C7655ED654F}" dt="2020-11-28T20:14:38.619" v="966"/>
          <ac:spMkLst>
            <pc:docMk/>
            <pc:sldMk cId="622503141" sldId="279"/>
            <ac:spMk id="12" creationId="{C05E4B5D-BADD-43F9-B46B-1B6FDC336670}"/>
          </ac:spMkLst>
        </pc:spChg>
        <pc:spChg chg="del">
          <ac:chgData name="Schwartz, Scott (gck8gd)" userId="S::gck8gd@virginia.edu::b9bb6145-a89d-4415-a5be-417b375d8448" providerId="AD" clId="Web-{45C74764-FBC6-B2CD-7593-1C7655ED654F}" dt="2020-11-28T20:02:59.763" v="761"/>
          <ac:spMkLst>
            <pc:docMk/>
            <pc:sldMk cId="622503141" sldId="279"/>
            <ac:spMk id="14" creationId="{4428D77B-1FDF-430C-8DF0-8AD85FCDC021}"/>
          </ac:spMkLst>
        </pc:spChg>
        <pc:spChg chg="add del mod">
          <ac:chgData name="Schwartz, Scott (gck8gd)" userId="S::gck8gd@virginia.edu::b9bb6145-a89d-4415-a5be-417b375d8448" providerId="AD" clId="Web-{45C74764-FBC6-B2CD-7593-1C7655ED654F}" dt="2020-11-28T20:12:00.413" v="913"/>
          <ac:spMkLst>
            <pc:docMk/>
            <pc:sldMk cId="622503141" sldId="279"/>
            <ac:spMk id="16" creationId="{8CC4976C-A5F4-4D4C-B2BA-4E76BE6AC84C}"/>
          </ac:spMkLst>
        </pc:spChg>
        <pc:spChg chg="add del mod">
          <ac:chgData name="Schwartz, Scott (gck8gd)" userId="S::gck8gd@virginia.edu::b9bb6145-a89d-4415-a5be-417b375d8448" providerId="AD" clId="Web-{45C74764-FBC6-B2CD-7593-1C7655ED654F}" dt="2020-11-28T20:13:01.195" v="929"/>
          <ac:spMkLst>
            <pc:docMk/>
            <pc:sldMk cId="622503141" sldId="279"/>
            <ac:spMk id="17" creationId="{A2BD63BD-C67D-45CC-A661-F6D5CF1A3EAA}"/>
          </ac:spMkLst>
        </pc:spChg>
      </pc:sldChg>
      <pc:sldChg chg="modSp">
        <pc:chgData name="Schwartz, Scott (gck8gd)" userId="S::gck8gd@virginia.edu::b9bb6145-a89d-4415-a5be-417b375d8448" providerId="AD" clId="Web-{45C74764-FBC6-B2CD-7593-1C7655ED654F}" dt="2020-11-28T19:10:14.516" v="144" actId="1076"/>
        <pc:sldMkLst>
          <pc:docMk/>
          <pc:sldMk cId="4136961420" sldId="280"/>
        </pc:sldMkLst>
        <pc:picChg chg="mod">
          <ac:chgData name="Schwartz, Scott (gck8gd)" userId="S::gck8gd@virginia.edu::b9bb6145-a89d-4415-a5be-417b375d8448" providerId="AD" clId="Web-{45C74764-FBC6-B2CD-7593-1C7655ED654F}" dt="2020-11-28T19:10:14.516" v="144" actId="1076"/>
          <ac:picMkLst>
            <pc:docMk/>
            <pc:sldMk cId="4136961420" sldId="280"/>
            <ac:picMk id="4" creationId="{16F399D0-B415-481E-99D3-E9722F862900}"/>
          </ac:picMkLst>
        </pc:picChg>
      </pc:sldChg>
      <pc:sldChg chg="addSp delSp modSp">
        <pc:chgData name="Schwartz, Scott (gck8gd)" userId="S::gck8gd@virginia.edu::b9bb6145-a89d-4415-a5be-417b375d8448" providerId="AD" clId="Web-{45C74764-FBC6-B2CD-7593-1C7655ED654F}" dt="2020-11-28T23:37:37.145" v="1518"/>
        <pc:sldMkLst>
          <pc:docMk/>
          <pc:sldMk cId="3012630599" sldId="281"/>
        </pc:sldMkLst>
        <pc:spChg chg="add">
          <ac:chgData name="Schwartz, Scott (gck8gd)" userId="S::gck8gd@virginia.edu::b9bb6145-a89d-4415-a5be-417b375d8448" providerId="AD" clId="Web-{45C74764-FBC6-B2CD-7593-1C7655ED654F}" dt="2020-11-28T23:37:37.145" v="1518"/>
          <ac:spMkLst>
            <pc:docMk/>
            <pc:sldMk cId="3012630599" sldId="281"/>
            <ac:spMk id="4" creationId="{7E67C22D-73E1-48B2-8408-E70456C304A9}"/>
          </ac:spMkLst>
        </pc:spChg>
        <pc:spChg chg="mod">
          <ac:chgData name="Schwartz, Scott (gck8gd)" userId="S::gck8gd@virginia.edu::b9bb6145-a89d-4415-a5be-417b375d8448" providerId="AD" clId="Web-{45C74764-FBC6-B2CD-7593-1C7655ED654F}" dt="2020-11-28T23:37:12.013" v="1517" actId="20577"/>
          <ac:spMkLst>
            <pc:docMk/>
            <pc:sldMk cId="3012630599" sldId="281"/>
            <ac:spMk id="5" creationId="{F9884DBF-E2C6-4FBD-B768-65FF4199A759}"/>
          </ac:spMkLst>
        </pc:spChg>
        <pc:spChg chg="add mod">
          <ac:chgData name="Schwartz, Scott (gck8gd)" userId="S::gck8gd@virginia.edu::b9bb6145-a89d-4415-a5be-417b375d8448" providerId="AD" clId="Web-{45C74764-FBC6-B2CD-7593-1C7655ED654F}" dt="2020-11-28T19:02:58.692" v="77" actId="1076"/>
          <ac:spMkLst>
            <pc:docMk/>
            <pc:sldMk cId="3012630599" sldId="281"/>
            <ac:spMk id="6" creationId="{CE0D4057-B0F2-4D85-B319-7787B642728F}"/>
          </ac:spMkLst>
        </pc:spChg>
        <pc:spChg chg="add mod">
          <ac:chgData name="Schwartz, Scott (gck8gd)" userId="S::gck8gd@virginia.edu::b9bb6145-a89d-4415-a5be-417b375d8448" providerId="AD" clId="Web-{45C74764-FBC6-B2CD-7593-1C7655ED654F}" dt="2020-11-28T20:21:28.300" v="1055" actId="1076"/>
          <ac:spMkLst>
            <pc:docMk/>
            <pc:sldMk cId="3012630599" sldId="281"/>
            <ac:spMk id="7" creationId="{55B061E2-1D64-4168-8CF2-00017567FDD5}"/>
          </ac:spMkLst>
        </pc:spChg>
        <pc:spChg chg="add mod">
          <ac:chgData name="Schwartz, Scott (gck8gd)" userId="S::gck8gd@virginia.edu::b9bb6145-a89d-4415-a5be-417b375d8448" providerId="AD" clId="Web-{45C74764-FBC6-B2CD-7593-1C7655ED654F}" dt="2020-11-28T19:03:25.458" v="84"/>
          <ac:spMkLst>
            <pc:docMk/>
            <pc:sldMk cId="3012630599" sldId="281"/>
            <ac:spMk id="8" creationId="{5E083CCE-61C9-4F4C-8397-8B0F456989E9}"/>
          </ac:spMkLst>
        </pc:spChg>
        <pc:spChg chg="add mod">
          <ac:chgData name="Schwartz, Scott (gck8gd)" userId="S::gck8gd@virginia.edu::b9bb6145-a89d-4415-a5be-417b375d8448" providerId="AD" clId="Web-{45C74764-FBC6-B2CD-7593-1C7655ED654F}" dt="2020-11-28T19:03:49.490" v="87" actId="14100"/>
          <ac:spMkLst>
            <pc:docMk/>
            <pc:sldMk cId="3012630599" sldId="281"/>
            <ac:spMk id="9" creationId="{F876667F-4423-4AFF-B1DD-587BD51CE977}"/>
          </ac:spMkLst>
        </pc:spChg>
        <pc:spChg chg="add mod">
          <ac:chgData name="Schwartz, Scott (gck8gd)" userId="S::gck8gd@virginia.edu::b9bb6145-a89d-4415-a5be-417b375d8448" providerId="AD" clId="Web-{45C74764-FBC6-B2CD-7593-1C7655ED654F}" dt="2020-11-28T19:04:08.584" v="92" actId="14100"/>
          <ac:spMkLst>
            <pc:docMk/>
            <pc:sldMk cId="3012630599" sldId="281"/>
            <ac:spMk id="10" creationId="{7154379D-7208-4E94-8D3C-98F30997CA26}"/>
          </ac:spMkLst>
        </pc:spChg>
        <pc:spChg chg="add mod">
          <ac:chgData name="Schwartz, Scott (gck8gd)" userId="S::gck8gd@virginia.edu::b9bb6145-a89d-4415-a5be-417b375d8448" providerId="AD" clId="Web-{45C74764-FBC6-B2CD-7593-1C7655ED654F}" dt="2020-11-28T20:20:07.439" v="1054" actId="1076"/>
          <ac:spMkLst>
            <pc:docMk/>
            <pc:sldMk cId="3012630599" sldId="281"/>
            <ac:spMk id="14" creationId="{BB13BDAB-807F-4735-AA72-A05EE59E6FC4}"/>
          </ac:spMkLst>
        </pc:spChg>
        <pc:picChg chg="del">
          <ac:chgData name="Schwartz, Scott (gck8gd)" userId="S::gck8gd@virginia.edu::b9bb6145-a89d-4415-a5be-417b375d8448" providerId="AD" clId="Web-{45C74764-FBC6-B2CD-7593-1C7655ED654F}" dt="2020-11-28T19:09:41.297" v="140"/>
          <ac:picMkLst>
            <pc:docMk/>
            <pc:sldMk cId="3012630599" sldId="281"/>
            <ac:picMk id="4" creationId="{16F399D0-B415-481E-99D3-E9722F862900}"/>
          </ac:picMkLst>
        </pc:picChg>
        <pc:picChg chg="add mod">
          <ac:chgData name="Schwartz, Scott (gck8gd)" userId="S::gck8gd@virginia.edu::b9bb6145-a89d-4415-a5be-417b375d8448" providerId="AD" clId="Web-{45C74764-FBC6-B2CD-7593-1C7655ED654F}" dt="2020-11-28T19:09:56.562" v="142" actId="1076"/>
          <ac:picMkLst>
            <pc:docMk/>
            <pc:sldMk cId="3012630599" sldId="281"/>
            <ac:picMk id="11" creationId="{93212E5F-E68C-4DDE-817C-BCF21E46DE87}"/>
          </ac:picMkLst>
        </pc:picChg>
      </pc:sldChg>
      <pc:sldChg chg="addSp delSp modSp add ord replId">
        <pc:chgData name="Schwartz, Scott (gck8gd)" userId="S::gck8gd@virginia.edu::b9bb6145-a89d-4415-a5be-417b375d8448" providerId="AD" clId="Web-{45C74764-FBC6-B2CD-7593-1C7655ED654F}" dt="2020-11-28T23:53:54.487" v="1642" actId="1076"/>
        <pc:sldMkLst>
          <pc:docMk/>
          <pc:sldMk cId="3706892638" sldId="282"/>
        </pc:sldMkLst>
        <pc:spChg chg="add mod">
          <ac:chgData name="Schwartz, Scott (gck8gd)" userId="S::gck8gd@virginia.edu::b9bb6145-a89d-4415-a5be-417b375d8448" providerId="AD" clId="Web-{45C74764-FBC6-B2CD-7593-1C7655ED654F}" dt="2020-11-28T23:53:54.487" v="1642" actId="1076"/>
          <ac:spMkLst>
            <pc:docMk/>
            <pc:sldMk cId="3706892638" sldId="282"/>
            <ac:spMk id="14" creationId="{C9F1B869-4A85-418B-A23C-AE86178B6F7E}"/>
          </ac:spMkLst>
        </pc:spChg>
        <pc:picChg chg="add del mod">
          <ac:chgData name="Schwartz, Scott (gck8gd)" userId="S::gck8gd@virginia.edu::b9bb6145-a89d-4415-a5be-417b375d8448" providerId="AD" clId="Web-{45C74764-FBC6-B2CD-7593-1C7655ED654F}" dt="2020-11-28T19:12:48.322" v="153"/>
          <ac:picMkLst>
            <pc:docMk/>
            <pc:sldMk cId="3706892638" sldId="282"/>
            <ac:picMk id="5" creationId="{7382F5F9-A084-41CD-A179-DE2DEDC35490}"/>
          </ac:picMkLst>
        </pc:picChg>
        <pc:picChg chg="add del mod">
          <ac:chgData name="Schwartz, Scott (gck8gd)" userId="S::gck8gd@virginia.edu::b9bb6145-a89d-4415-a5be-417b375d8448" providerId="AD" clId="Web-{45C74764-FBC6-B2CD-7593-1C7655ED654F}" dt="2020-11-28T19:12:49.354" v="159"/>
          <ac:picMkLst>
            <pc:docMk/>
            <pc:sldMk cId="3706892638" sldId="282"/>
            <ac:picMk id="7" creationId="{A7D13D86-EF06-48D1-A463-F480F661CF26}"/>
          </ac:picMkLst>
        </pc:picChg>
        <pc:picChg chg="add mod ord">
          <ac:chgData name="Schwartz, Scott (gck8gd)" userId="S::gck8gd@virginia.edu::b9bb6145-a89d-4415-a5be-417b375d8448" providerId="AD" clId="Web-{45C74764-FBC6-B2CD-7593-1C7655ED654F}" dt="2020-11-28T19:29:35.085" v="399" actId="1076"/>
          <ac:picMkLst>
            <pc:docMk/>
            <pc:sldMk cId="3706892638" sldId="282"/>
            <ac:picMk id="9" creationId="{46ACE646-B1F3-4174-A842-443E6A7E83ED}"/>
          </ac:picMkLst>
        </pc:picChg>
        <pc:picChg chg="add mod">
          <ac:chgData name="Schwartz, Scott (gck8gd)" userId="S::gck8gd@virginia.edu::b9bb6145-a89d-4415-a5be-417b375d8448" providerId="AD" clId="Web-{45C74764-FBC6-B2CD-7593-1C7655ED654F}" dt="2020-11-28T23:47:51.205" v="1524" actId="14100"/>
          <ac:picMkLst>
            <pc:docMk/>
            <pc:sldMk cId="3706892638" sldId="282"/>
            <ac:picMk id="11" creationId="{0FDD0C3B-F9C4-4A05-B648-5ED888E5FCBC}"/>
          </ac:picMkLst>
        </pc:picChg>
        <pc:cxnChg chg="add del mod">
          <ac:chgData name="Schwartz, Scott (gck8gd)" userId="S::gck8gd@virginia.edu::b9bb6145-a89d-4415-a5be-417b375d8448" providerId="AD" clId="Web-{45C74764-FBC6-B2CD-7593-1C7655ED654F}" dt="2020-11-28T19:15:08.404" v="173"/>
          <ac:cxnSpMkLst>
            <pc:docMk/>
            <pc:sldMk cId="3706892638" sldId="282"/>
            <ac:cxnSpMk id="10" creationId="{1B1562C3-67DB-4CEA-B32D-10B8F4B35E6D}"/>
          </ac:cxnSpMkLst>
        </pc:cxnChg>
        <pc:cxnChg chg="add mod">
          <ac:chgData name="Schwartz, Scott (gck8gd)" userId="S::gck8gd@virginia.edu::b9bb6145-a89d-4415-a5be-417b375d8448" providerId="AD" clId="Web-{45C74764-FBC6-B2CD-7593-1C7655ED654F}" dt="2020-11-28T23:43:25.060" v="1520" actId="14100"/>
          <ac:cxnSpMkLst>
            <pc:docMk/>
            <pc:sldMk cId="3706892638" sldId="282"/>
            <ac:cxnSpMk id="15" creationId="{1C78CA4E-6531-464D-9326-87D7E20213BA}"/>
          </ac:cxnSpMkLst>
        </pc:cxnChg>
        <pc:cxnChg chg="add mod">
          <ac:chgData name="Schwartz, Scott (gck8gd)" userId="S::gck8gd@virginia.edu::b9bb6145-a89d-4415-a5be-417b375d8448" providerId="AD" clId="Web-{45C74764-FBC6-B2CD-7593-1C7655ED654F}" dt="2020-11-28T23:48:06.174" v="1526" actId="14100"/>
          <ac:cxnSpMkLst>
            <pc:docMk/>
            <pc:sldMk cId="3706892638" sldId="282"/>
            <ac:cxnSpMk id="16" creationId="{56B66C61-DB4D-4972-A18B-E6DA2035A3D0}"/>
          </ac:cxnSpMkLst>
        </pc:cxnChg>
      </pc:sldChg>
      <pc:sldChg chg="addSp delSp modSp add replId">
        <pc:chgData name="Schwartz, Scott (gck8gd)" userId="S::gck8gd@virginia.edu::b9bb6145-a89d-4415-a5be-417b375d8448" providerId="AD" clId="Web-{45C74764-FBC6-B2CD-7593-1C7655ED654F}" dt="2020-11-28T23:20:59.317" v="1367" actId="1076"/>
        <pc:sldMkLst>
          <pc:docMk/>
          <pc:sldMk cId="4151361095" sldId="283"/>
        </pc:sldMkLst>
        <pc:spChg chg="add">
          <ac:chgData name="Schwartz, Scott (gck8gd)" userId="S::gck8gd@virginia.edu::b9bb6145-a89d-4415-a5be-417b375d8448" providerId="AD" clId="Web-{45C74764-FBC6-B2CD-7593-1C7655ED654F}" dt="2020-11-28T20:21:34.847" v="1057"/>
          <ac:spMkLst>
            <pc:docMk/>
            <pc:sldMk cId="4151361095" sldId="283"/>
            <ac:spMk id="4" creationId="{99F9F513-1647-4BA0-8406-792943CDE0F2}"/>
          </ac:spMkLst>
        </pc:spChg>
        <pc:spChg chg="mod">
          <ac:chgData name="Schwartz, Scott (gck8gd)" userId="S::gck8gd@virginia.edu::b9bb6145-a89d-4415-a5be-417b375d8448" providerId="AD" clId="Web-{45C74764-FBC6-B2CD-7593-1C7655ED654F}" dt="2020-11-28T23:19:44.034" v="1358" actId="20577"/>
          <ac:spMkLst>
            <pc:docMk/>
            <pc:sldMk cId="4151361095" sldId="283"/>
            <ac:spMk id="5" creationId="{F9884DBF-E2C6-4FBD-B768-65FF4199A759}"/>
          </ac:spMkLst>
        </pc:spChg>
        <pc:spChg chg="del">
          <ac:chgData name="Schwartz, Scott (gck8gd)" userId="S::gck8gd@virginia.edu::b9bb6145-a89d-4415-a5be-417b375d8448" providerId="AD" clId="Web-{45C74764-FBC6-B2CD-7593-1C7655ED654F}" dt="2020-11-28T20:21:34.285" v="1056"/>
          <ac:spMkLst>
            <pc:docMk/>
            <pc:sldMk cId="4151361095" sldId="283"/>
            <ac:spMk id="7" creationId="{55B061E2-1D64-4168-8CF2-00017567FDD5}"/>
          </ac:spMkLst>
        </pc:spChg>
        <pc:spChg chg="add del">
          <ac:chgData name="Schwartz, Scott (gck8gd)" userId="S::gck8gd@virginia.edu::b9bb6145-a89d-4415-a5be-417b375d8448" providerId="AD" clId="Web-{45C74764-FBC6-B2CD-7593-1C7655ED654F}" dt="2020-11-28T23:20:37.442" v="1360"/>
          <ac:spMkLst>
            <pc:docMk/>
            <pc:sldMk cId="4151361095" sldId="283"/>
            <ac:spMk id="7" creationId="{6D3FE1FE-F8A5-4B7C-8412-ED85497EA537}"/>
          </ac:spMkLst>
        </pc:spChg>
        <pc:spChg chg="add mod">
          <ac:chgData name="Schwartz, Scott (gck8gd)" userId="S::gck8gd@virginia.edu::b9bb6145-a89d-4415-a5be-417b375d8448" providerId="AD" clId="Web-{45C74764-FBC6-B2CD-7593-1C7655ED654F}" dt="2020-11-28T23:20:59.317" v="1367" actId="1076"/>
          <ac:spMkLst>
            <pc:docMk/>
            <pc:sldMk cId="4151361095" sldId="283"/>
            <ac:spMk id="14" creationId="{355F216D-C56F-4508-80E9-21E47F4AFFA4}"/>
          </ac:spMkLst>
        </pc:spChg>
        <pc:spChg chg="add">
          <ac:chgData name="Schwartz, Scott (gck8gd)" userId="S::gck8gd@virginia.edu::b9bb6145-a89d-4415-a5be-417b375d8448" providerId="AD" clId="Web-{45C74764-FBC6-B2CD-7593-1C7655ED654F}" dt="2020-11-28T20:23:34.084" v="1059"/>
          <ac:spMkLst>
            <pc:docMk/>
            <pc:sldMk cId="4151361095" sldId="283"/>
            <ac:spMk id="15" creationId="{E99237FF-A427-46EB-AEC4-38D68D543FE4}"/>
          </ac:spMkLst>
        </pc:spChg>
      </pc:sldChg>
      <pc:sldChg chg="modSp new">
        <pc:chgData name="Schwartz, Scott (gck8gd)" userId="S::gck8gd@virginia.edu::b9bb6145-a89d-4415-a5be-417b375d8448" providerId="AD" clId="Web-{45C74764-FBC6-B2CD-7593-1C7655ED654F}" dt="2020-11-28T23:00:28.188" v="1320" actId="20577"/>
        <pc:sldMkLst>
          <pc:docMk/>
          <pc:sldMk cId="1872436904" sldId="284"/>
        </pc:sldMkLst>
        <pc:spChg chg="mod">
          <ac:chgData name="Schwartz, Scott (gck8gd)" userId="S::gck8gd@virginia.edu::b9bb6145-a89d-4415-a5be-417b375d8448" providerId="AD" clId="Web-{45C74764-FBC6-B2CD-7593-1C7655ED654F}" dt="2020-11-28T19:53:35.417" v="410" actId="20577"/>
          <ac:spMkLst>
            <pc:docMk/>
            <pc:sldMk cId="1872436904" sldId="284"/>
            <ac:spMk id="2" creationId="{46A71C39-8B45-4284-BA9E-64C1EED71932}"/>
          </ac:spMkLst>
        </pc:spChg>
        <pc:spChg chg="mod">
          <ac:chgData name="Schwartz, Scott (gck8gd)" userId="S::gck8gd@virginia.edu::b9bb6145-a89d-4415-a5be-417b375d8448" providerId="AD" clId="Web-{45C74764-FBC6-B2CD-7593-1C7655ED654F}" dt="2020-11-28T23:00:28.188" v="1320" actId="20577"/>
          <ac:spMkLst>
            <pc:docMk/>
            <pc:sldMk cId="1872436904" sldId="284"/>
            <ac:spMk id="3" creationId="{D17B12EB-C4C0-4E65-8BCF-5D12E065FB28}"/>
          </ac:spMkLst>
        </pc:spChg>
      </pc:sldChg>
      <pc:sldChg chg="addSp delSp modSp add replId">
        <pc:chgData name="Schwartz, Scott (gck8gd)" userId="S::gck8gd@virginia.edu::b9bb6145-a89d-4415-a5be-417b375d8448" providerId="AD" clId="Web-{45C74764-FBC6-B2CD-7593-1C7655ED654F}" dt="2020-11-28T22:36:46.985" v="1204" actId="20577"/>
        <pc:sldMkLst>
          <pc:docMk/>
          <pc:sldMk cId="3656918192" sldId="285"/>
        </pc:sldMkLst>
        <pc:spChg chg="del">
          <ac:chgData name="Schwartz, Scott (gck8gd)" userId="S::gck8gd@virginia.edu::b9bb6145-a89d-4415-a5be-417b375d8448" providerId="AD" clId="Web-{45C74764-FBC6-B2CD-7593-1C7655ED654F}" dt="2020-11-28T20:18:04.608" v="1044"/>
          <ac:spMkLst>
            <pc:docMk/>
            <pc:sldMk cId="3656918192" sldId="285"/>
            <ac:spMk id="3" creationId="{378A83BE-EA68-4E66-9B57-5081ED7F30B9}"/>
          </ac:spMkLst>
        </pc:spChg>
        <pc:spChg chg="add del">
          <ac:chgData name="Schwartz, Scott (gck8gd)" userId="S::gck8gd@virginia.edu::b9bb6145-a89d-4415-a5be-417b375d8448" providerId="AD" clId="Web-{45C74764-FBC6-B2CD-7593-1C7655ED654F}" dt="2020-11-28T20:18:03.061" v="1043"/>
          <ac:spMkLst>
            <pc:docMk/>
            <pc:sldMk cId="3656918192" sldId="285"/>
            <ac:spMk id="4" creationId="{96F7FD27-1120-45CB-992A-B28692A6A7C8}"/>
          </ac:spMkLst>
        </pc:spChg>
        <pc:spChg chg="mod">
          <ac:chgData name="Schwartz, Scott (gck8gd)" userId="S::gck8gd@virginia.edu::b9bb6145-a89d-4415-a5be-417b375d8448" providerId="AD" clId="Web-{45C74764-FBC6-B2CD-7593-1C7655ED654F}" dt="2020-11-28T20:16:36.309" v="1001" actId="20577"/>
          <ac:spMkLst>
            <pc:docMk/>
            <pc:sldMk cId="3656918192" sldId="285"/>
            <ac:spMk id="6" creationId="{0380EF4E-093B-4E34-B4A8-93313978AE23}"/>
          </ac:spMkLst>
        </pc:spChg>
        <pc:spChg chg="mod">
          <ac:chgData name="Schwartz, Scott (gck8gd)" userId="S::gck8gd@virginia.edu::b9bb6145-a89d-4415-a5be-417b375d8448" providerId="AD" clId="Web-{45C74764-FBC6-B2CD-7593-1C7655ED654F}" dt="2020-11-28T20:17:48.061" v="1038" actId="20577"/>
          <ac:spMkLst>
            <pc:docMk/>
            <pc:sldMk cId="3656918192" sldId="285"/>
            <ac:spMk id="12" creationId="{C05E4B5D-BADD-43F9-B46B-1B6FDC336670}"/>
          </ac:spMkLst>
        </pc:spChg>
        <pc:spChg chg="mod ord">
          <ac:chgData name="Schwartz, Scott (gck8gd)" userId="S::gck8gd@virginia.edu::b9bb6145-a89d-4415-a5be-417b375d8448" providerId="AD" clId="Web-{45C74764-FBC6-B2CD-7593-1C7655ED654F}" dt="2020-11-28T22:36:46.985" v="1204" actId="20577"/>
          <ac:spMkLst>
            <pc:docMk/>
            <pc:sldMk cId="3656918192" sldId="285"/>
            <ac:spMk id="17" creationId="{A2BD63BD-C67D-45CC-A661-F6D5CF1A3EAA}"/>
          </ac:spMkLst>
        </pc:spChg>
        <pc:picChg chg="add del">
          <ac:chgData name="Schwartz, Scott (gck8gd)" userId="S::gck8gd@virginia.edu::b9bb6145-a89d-4415-a5be-417b375d8448" providerId="AD" clId="Web-{45C74764-FBC6-B2CD-7593-1C7655ED654F}" dt="2020-11-28T20:17:58.592" v="1041"/>
          <ac:picMkLst>
            <pc:docMk/>
            <pc:sldMk cId="3656918192" sldId="285"/>
            <ac:picMk id="10" creationId="{5EF88E41-F69A-4CA8-A9E2-5E47448D7360}"/>
          </ac:picMkLst>
        </pc:picChg>
      </pc:sldChg>
      <pc:sldChg chg="addSp modSp new mod setBg">
        <pc:chgData name="Schwartz, Scott (gck8gd)" userId="S::gck8gd@virginia.edu::b9bb6145-a89d-4415-a5be-417b375d8448" providerId="AD" clId="Web-{45C74764-FBC6-B2CD-7593-1C7655ED654F}" dt="2020-11-28T20:29:27.280" v="1070"/>
        <pc:sldMkLst>
          <pc:docMk/>
          <pc:sldMk cId="3743934069" sldId="286"/>
        </pc:sldMkLst>
        <pc:spChg chg="mod">
          <ac:chgData name="Schwartz, Scott (gck8gd)" userId="S::gck8gd@virginia.edu::b9bb6145-a89d-4415-a5be-417b375d8448" providerId="AD" clId="Web-{45C74764-FBC6-B2CD-7593-1C7655ED654F}" dt="2020-11-28T20:29:27.280" v="1070"/>
          <ac:spMkLst>
            <pc:docMk/>
            <pc:sldMk cId="3743934069" sldId="286"/>
            <ac:spMk id="2" creationId="{77443771-12F9-4836-99AC-163CF8AC6837}"/>
          </ac:spMkLst>
        </pc:spChg>
        <pc:spChg chg="mod">
          <ac:chgData name="Schwartz, Scott (gck8gd)" userId="S::gck8gd@virginia.edu::b9bb6145-a89d-4415-a5be-417b375d8448" providerId="AD" clId="Web-{45C74764-FBC6-B2CD-7593-1C7655ED654F}" dt="2020-11-28T20:29:27.280" v="1070"/>
          <ac:spMkLst>
            <pc:docMk/>
            <pc:sldMk cId="3743934069" sldId="286"/>
            <ac:spMk id="3" creationId="{D0F54ED8-AF5B-40FA-B022-6EEB41FE16AF}"/>
          </ac:spMkLst>
        </pc:spChg>
        <pc:spChg chg="add">
          <ac:chgData name="Schwartz, Scott (gck8gd)" userId="S::gck8gd@virginia.edu::b9bb6145-a89d-4415-a5be-417b375d8448" providerId="AD" clId="Web-{45C74764-FBC6-B2CD-7593-1C7655ED654F}" dt="2020-11-28T20:29:27.280" v="1070"/>
          <ac:spMkLst>
            <pc:docMk/>
            <pc:sldMk cId="3743934069" sldId="286"/>
            <ac:spMk id="10" creationId="{E49D7415-2F11-44C2-B6AA-13A25B6814B9}"/>
          </ac:spMkLst>
        </pc:spChg>
        <pc:picChg chg="add mod">
          <ac:chgData name="Schwartz, Scott (gck8gd)" userId="S::gck8gd@virginia.edu::b9bb6145-a89d-4415-a5be-417b375d8448" providerId="AD" clId="Web-{45C74764-FBC6-B2CD-7593-1C7655ED654F}" dt="2020-11-28T20:29:27.280" v="1070"/>
          <ac:picMkLst>
            <pc:docMk/>
            <pc:sldMk cId="3743934069" sldId="286"/>
            <ac:picMk id="5" creationId="{F5131381-4F2E-4FE4-9078-D05B1620B534}"/>
          </ac:picMkLst>
        </pc:picChg>
        <pc:cxnChg chg="add">
          <ac:chgData name="Schwartz, Scott (gck8gd)" userId="S::gck8gd@virginia.edu::b9bb6145-a89d-4415-a5be-417b375d8448" providerId="AD" clId="Web-{45C74764-FBC6-B2CD-7593-1C7655ED654F}" dt="2020-11-28T20:29:27.280" v="1070"/>
          <ac:cxnSpMkLst>
            <pc:docMk/>
            <pc:sldMk cId="3743934069" sldId="286"/>
            <ac:cxnSpMk id="12" creationId="{D2E57F3D-33BE-4306-87E6-245763719516}"/>
          </ac:cxnSpMkLst>
        </pc:cxnChg>
      </pc:sldChg>
      <pc:sldChg chg="add del replId">
        <pc:chgData name="Schwartz, Scott (gck8gd)" userId="S::gck8gd@virginia.edu::b9bb6145-a89d-4415-a5be-417b375d8448" providerId="AD" clId="Web-{45C74764-FBC6-B2CD-7593-1C7655ED654F}" dt="2020-11-28T23:33:16.085" v="1505"/>
        <pc:sldMkLst>
          <pc:docMk/>
          <pc:sldMk cId="4048850851" sldId="287"/>
        </pc:sldMkLst>
      </pc:sldChg>
      <pc:sldChg chg="addSp delSp modSp add replId">
        <pc:chgData name="Schwartz, Scott (gck8gd)" userId="S::gck8gd@virginia.edu::b9bb6145-a89d-4415-a5be-417b375d8448" providerId="AD" clId="Web-{45C74764-FBC6-B2CD-7593-1C7655ED654F}" dt="2020-11-29T01:12:45.320" v="1785" actId="1076"/>
        <pc:sldMkLst>
          <pc:docMk/>
          <pc:sldMk cId="3449895665" sldId="288"/>
        </pc:sldMkLst>
        <pc:spChg chg="del">
          <ac:chgData name="Schwartz, Scott (gck8gd)" userId="S::gck8gd@virginia.edu::b9bb6145-a89d-4415-a5be-417b375d8448" providerId="AD" clId="Web-{45C74764-FBC6-B2CD-7593-1C7655ED654F}" dt="2020-11-28T23:29:15.798" v="1391"/>
          <ac:spMkLst>
            <pc:docMk/>
            <pc:sldMk cId="3449895665" sldId="288"/>
            <ac:spMk id="3" creationId="{C317D2E2-FFDB-416B-B6B8-B0B5A43EA9E2}"/>
          </ac:spMkLst>
        </pc:spChg>
        <pc:spChg chg="add mod">
          <ac:chgData name="Schwartz, Scott (gck8gd)" userId="S::gck8gd@virginia.edu::b9bb6145-a89d-4415-a5be-417b375d8448" providerId="AD" clId="Web-{45C74764-FBC6-B2CD-7593-1C7655ED654F}" dt="2020-11-28T23:33:04.757" v="1504" actId="1076"/>
          <ac:spMkLst>
            <pc:docMk/>
            <pc:sldMk cId="3449895665" sldId="288"/>
            <ac:spMk id="7" creationId="{F419C67F-3FBC-4C9D-A06A-623442E57B20}"/>
          </ac:spMkLst>
        </pc:spChg>
        <pc:spChg chg="add mod">
          <ac:chgData name="Schwartz, Scott (gck8gd)" userId="S::gck8gd@virginia.edu::b9bb6145-a89d-4415-a5be-417b375d8448" providerId="AD" clId="Web-{45C74764-FBC6-B2CD-7593-1C7655ED654F}" dt="2020-11-29T01:12:24.601" v="1767" actId="20577"/>
          <ac:spMkLst>
            <pc:docMk/>
            <pc:sldMk cId="3449895665" sldId="288"/>
            <ac:spMk id="8" creationId="{8479184F-B0B9-4A9B-B5D9-1F192DC03AEF}"/>
          </ac:spMkLst>
        </pc:spChg>
        <pc:spChg chg="add mod">
          <ac:chgData name="Schwartz, Scott (gck8gd)" userId="S::gck8gd@virginia.edu::b9bb6145-a89d-4415-a5be-417b375d8448" providerId="AD" clId="Web-{45C74764-FBC6-B2CD-7593-1C7655ED654F}" dt="2020-11-29T01:12:27.992" v="1768" actId="1076"/>
          <ac:spMkLst>
            <pc:docMk/>
            <pc:sldMk cId="3449895665" sldId="288"/>
            <ac:spMk id="9" creationId="{488FB711-74E0-4B20-B0E5-1548F943B35D}"/>
          </ac:spMkLst>
        </pc:spChg>
        <pc:spChg chg="add mod">
          <ac:chgData name="Schwartz, Scott (gck8gd)" userId="S::gck8gd@virginia.edu::b9bb6145-a89d-4415-a5be-417b375d8448" providerId="AD" clId="Web-{45C74764-FBC6-B2CD-7593-1C7655ED654F}" dt="2020-11-29T01:12:45.320" v="1785" actId="1076"/>
          <ac:spMkLst>
            <pc:docMk/>
            <pc:sldMk cId="3449895665" sldId="288"/>
            <ac:spMk id="11" creationId="{0A90EA73-3CFA-4947-A564-23E7F6890C04}"/>
          </ac:spMkLst>
        </pc:spChg>
        <pc:spChg chg="del">
          <ac:chgData name="Schwartz, Scott (gck8gd)" userId="S::gck8gd@virginia.edu::b9bb6145-a89d-4415-a5be-417b375d8448" providerId="AD" clId="Web-{45C74764-FBC6-B2CD-7593-1C7655ED654F}" dt="2020-11-28T23:29:09.594" v="1388"/>
          <ac:spMkLst>
            <pc:docMk/>
            <pc:sldMk cId="3449895665" sldId="288"/>
            <ac:spMk id="11" creationId="{E40C2887-CD33-446B-84B6-BEE1B2AEE0A0}"/>
          </ac:spMkLst>
        </pc:spChg>
        <pc:spChg chg="del">
          <ac:chgData name="Schwartz, Scott (gck8gd)" userId="S::gck8gd@virginia.edu::b9bb6145-a89d-4415-a5be-417b375d8448" providerId="AD" clId="Web-{45C74764-FBC6-B2CD-7593-1C7655ED654F}" dt="2020-11-28T23:29:49.799" v="1403"/>
          <ac:spMkLst>
            <pc:docMk/>
            <pc:sldMk cId="3449895665" sldId="288"/>
            <ac:spMk id="12" creationId="{BE450D43-9D0F-4692-9137-F8AF7E7DAD97}"/>
          </ac:spMkLst>
        </pc:spChg>
        <pc:spChg chg="del">
          <ac:chgData name="Schwartz, Scott (gck8gd)" userId="S::gck8gd@virginia.edu::b9bb6145-a89d-4415-a5be-417b375d8448" providerId="AD" clId="Web-{45C74764-FBC6-B2CD-7593-1C7655ED654F}" dt="2020-11-28T23:29:18.860" v="1395"/>
          <ac:spMkLst>
            <pc:docMk/>
            <pc:sldMk cId="3449895665" sldId="288"/>
            <ac:spMk id="31" creationId="{95158CB0-F42B-406C-AD97-BF69B1939F71}"/>
          </ac:spMkLst>
        </pc:spChg>
        <pc:spChg chg="del">
          <ac:chgData name="Schwartz, Scott (gck8gd)" userId="S::gck8gd@virginia.edu::b9bb6145-a89d-4415-a5be-417b375d8448" providerId="AD" clId="Web-{45C74764-FBC6-B2CD-7593-1C7655ED654F}" dt="2020-11-28T23:29:44.923" v="1402"/>
          <ac:spMkLst>
            <pc:docMk/>
            <pc:sldMk cId="3449895665" sldId="288"/>
            <ac:spMk id="32" creationId="{0D028343-CA24-419D-A264-C892EC582887}"/>
          </ac:spMkLst>
        </pc:spChg>
        <pc:graphicFrameChg chg="add mod">
          <ac:chgData name="Schwartz, Scott (gck8gd)" userId="S::gck8gd@virginia.edu::b9bb6145-a89d-4415-a5be-417b375d8448" providerId="AD" clId="Web-{45C74764-FBC6-B2CD-7593-1C7655ED654F}" dt="2020-11-28T23:29:42.689" v="1401" actId="1076"/>
          <ac:graphicFrameMkLst>
            <pc:docMk/>
            <pc:sldMk cId="3449895665" sldId="288"/>
            <ac:graphicFrameMk id="5" creationId="{BBC3CF0F-4834-4513-8C09-2E9080F3E03E}"/>
          </ac:graphicFrameMkLst>
        </pc:graphicFrameChg>
        <pc:graphicFrameChg chg="del">
          <ac:chgData name="Schwartz, Scott (gck8gd)" userId="S::gck8gd@virginia.edu::b9bb6145-a89d-4415-a5be-417b375d8448" providerId="AD" clId="Web-{45C74764-FBC6-B2CD-7593-1C7655ED654F}" dt="2020-11-28T23:32:54.038" v="1501"/>
          <ac:graphicFrameMkLst>
            <pc:docMk/>
            <pc:sldMk cId="3449895665" sldId="288"/>
            <ac:graphicFrameMk id="8" creationId="{C7FDBC14-2BD4-4184-922B-5CF15ECCF856}"/>
          </ac:graphicFrameMkLst>
        </pc:graphicFrameChg>
        <pc:graphicFrameChg chg="del">
          <ac:chgData name="Schwartz, Scott (gck8gd)" userId="S::gck8gd@virginia.edu::b9bb6145-a89d-4415-a5be-417b375d8448" providerId="AD" clId="Web-{45C74764-FBC6-B2CD-7593-1C7655ED654F}" dt="2020-11-28T23:29:18.860" v="1399"/>
          <ac:graphicFrameMkLst>
            <pc:docMk/>
            <pc:sldMk cId="3449895665" sldId="288"/>
            <ac:graphicFrameMk id="9" creationId="{2AF82529-FF0C-4B94-A800-A7AFD43CB971}"/>
          </ac:graphicFrameMkLst>
        </pc:graphicFrameChg>
        <pc:graphicFrameChg chg="add">
          <ac:chgData name="Schwartz, Scott (gck8gd)" userId="S::gck8gd@virginia.edu::b9bb6145-a89d-4415-a5be-417b375d8448" providerId="AD" clId="Web-{45C74764-FBC6-B2CD-7593-1C7655ED654F}" dt="2020-11-28T23:32:54.866" v="1502"/>
          <ac:graphicFrameMkLst>
            <pc:docMk/>
            <pc:sldMk cId="3449895665" sldId="288"/>
            <ac:graphicFrameMk id="10" creationId="{7A1D8E32-6D5F-4911-B878-72A566892712}"/>
          </ac:graphicFrameMkLst>
        </pc:graphicFrameChg>
        <pc:graphicFrameChg chg="del">
          <ac:chgData name="Schwartz, Scott (gck8gd)" userId="S::gck8gd@virginia.edu::b9bb6145-a89d-4415-a5be-417b375d8448" providerId="AD" clId="Web-{45C74764-FBC6-B2CD-7593-1C7655ED654F}" dt="2020-11-28T23:29:15.798" v="1394"/>
          <ac:graphicFrameMkLst>
            <pc:docMk/>
            <pc:sldMk cId="3449895665" sldId="288"/>
            <ac:graphicFrameMk id="15" creationId="{3044D88F-83E0-4327-9D66-C1595724CC39}"/>
          </ac:graphicFrameMkLst>
        </pc:graphicFrameChg>
        <pc:graphicFrameChg chg="del">
          <ac:chgData name="Schwartz, Scott (gck8gd)" userId="S::gck8gd@virginia.edu::b9bb6145-a89d-4415-a5be-417b375d8448" providerId="AD" clId="Web-{45C74764-FBC6-B2CD-7593-1C7655ED654F}" dt="2020-11-28T23:29:15.798" v="1393"/>
          <ac:graphicFrameMkLst>
            <pc:docMk/>
            <pc:sldMk cId="3449895665" sldId="288"/>
            <ac:graphicFrameMk id="19" creationId="{93907049-AEBD-4B0B-99F7-BBE33A53784E}"/>
          </ac:graphicFrameMkLst>
        </pc:graphicFrameChg>
        <pc:graphicFrameChg chg="del">
          <ac:chgData name="Schwartz, Scott (gck8gd)" userId="S::gck8gd@virginia.edu::b9bb6145-a89d-4415-a5be-417b375d8448" providerId="AD" clId="Web-{45C74764-FBC6-B2CD-7593-1C7655ED654F}" dt="2020-11-28T23:29:15.798" v="1392"/>
          <ac:graphicFrameMkLst>
            <pc:docMk/>
            <pc:sldMk cId="3449895665" sldId="288"/>
            <ac:graphicFrameMk id="23" creationId="{ABE6A3E3-1D65-4ED9-A19D-FC8615163E59}"/>
          </ac:graphicFrameMkLst>
        </pc:graphicFrameChg>
        <pc:graphicFrameChg chg="del">
          <ac:chgData name="Schwartz, Scott (gck8gd)" userId="S::gck8gd@virginia.edu::b9bb6145-a89d-4415-a5be-417b375d8448" providerId="AD" clId="Web-{45C74764-FBC6-B2CD-7593-1C7655ED654F}" dt="2020-11-28T23:29:18.860" v="1398"/>
          <ac:graphicFrameMkLst>
            <pc:docMk/>
            <pc:sldMk cId="3449895665" sldId="288"/>
            <ac:graphicFrameMk id="28" creationId="{824DFF3A-39D3-4F35-9739-364E1B331D18}"/>
          </ac:graphicFrameMkLst>
        </pc:graphicFrameChg>
        <pc:cxnChg chg="del">
          <ac:chgData name="Schwartz, Scott (gck8gd)" userId="S::gck8gd@virginia.edu::b9bb6145-a89d-4415-a5be-417b375d8448" providerId="AD" clId="Web-{45C74764-FBC6-B2CD-7593-1C7655ED654F}" dt="2020-11-28T23:29:15.798" v="1390"/>
          <ac:cxnSpMkLst>
            <pc:docMk/>
            <pc:sldMk cId="3449895665" sldId="288"/>
            <ac:cxnSpMk id="6" creationId="{CB8216BA-CA2D-44A5-A7DB-A57A4F135B36}"/>
          </ac:cxnSpMkLst>
        </pc:cxnChg>
        <pc:cxnChg chg="del">
          <ac:chgData name="Schwartz, Scott (gck8gd)" userId="S::gck8gd@virginia.edu::b9bb6145-a89d-4415-a5be-417b375d8448" providerId="AD" clId="Web-{45C74764-FBC6-B2CD-7593-1C7655ED654F}" dt="2020-11-28T23:29:15.798" v="1389"/>
          <ac:cxnSpMkLst>
            <pc:docMk/>
            <pc:sldMk cId="3449895665" sldId="288"/>
            <ac:cxnSpMk id="24" creationId="{51F3EBB5-2DEC-48E2-9E4A-7D6122A88805}"/>
          </ac:cxnSpMkLst>
        </pc:cxnChg>
        <pc:cxnChg chg="del">
          <ac:chgData name="Schwartz, Scott (gck8gd)" userId="S::gck8gd@virginia.edu::b9bb6145-a89d-4415-a5be-417b375d8448" providerId="AD" clId="Web-{45C74764-FBC6-B2CD-7593-1C7655ED654F}" dt="2020-11-28T23:29:18.860" v="1397"/>
          <ac:cxnSpMkLst>
            <pc:docMk/>
            <pc:sldMk cId="3449895665" sldId="288"/>
            <ac:cxnSpMk id="29" creationId="{D22A6AF3-103C-45A1-AB77-B190181E627A}"/>
          </ac:cxnSpMkLst>
        </pc:cxnChg>
        <pc:cxnChg chg="del">
          <ac:chgData name="Schwartz, Scott (gck8gd)" userId="S::gck8gd@virginia.edu::b9bb6145-a89d-4415-a5be-417b375d8448" providerId="AD" clId="Web-{45C74764-FBC6-B2CD-7593-1C7655ED654F}" dt="2020-11-28T23:29:18.860" v="1396"/>
          <ac:cxnSpMkLst>
            <pc:docMk/>
            <pc:sldMk cId="3449895665" sldId="288"/>
            <ac:cxnSpMk id="30" creationId="{DC196712-5A85-4634-93B2-B4958560A0E4}"/>
          </ac:cxnSpMkLst>
        </pc:cxnChg>
      </pc:sldChg>
      <pc:sldChg chg="modSp add replId">
        <pc:chgData name="Schwartz, Scott (gck8gd)" userId="S::gck8gd@virginia.edu::b9bb6145-a89d-4415-a5be-417b375d8448" providerId="AD" clId="Web-{45C74764-FBC6-B2CD-7593-1C7655ED654F}" dt="2020-11-28T23:55:30.163" v="1695" actId="20577"/>
        <pc:sldMkLst>
          <pc:docMk/>
          <pc:sldMk cId="1505074362" sldId="289"/>
        </pc:sldMkLst>
        <pc:spChg chg="mod">
          <ac:chgData name="Schwartz, Scott (gck8gd)" userId="S::gck8gd@virginia.edu::b9bb6145-a89d-4415-a5be-417b375d8448" providerId="AD" clId="Web-{45C74764-FBC6-B2CD-7593-1C7655ED654F}" dt="2020-11-28T23:55:30.163" v="1695" actId="20577"/>
          <ac:spMkLst>
            <pc:docMk/>
            <pc:sldMk cId="1505074362" sldId="289"/>
            <ac:spMk id="14" creationId="{C9F1B869-4A85-418B-A23C-AE86178B6F7E}"/>
          </ac:spMkLst>
        </pc:spChg>
      </pc:sldChg>
      <pc:sldChg chg="modSp add ord replId">
        <pc:chgData name="Schwartz, Scott (gck8gd)" userId="S::gck8gd@virginia.edu::b9bb6145-a89d-4415-a5be-417b375d8448" providerId="AD" clId="Web-{45C74764-FBC6-B2CD-7593-1C7655ED654F}" dt="2020-11-28T23:57:00.483" v="1731" actId="20577"/>
        <pc:sldMkLst>
          <pc:docMk/>
          <pc:sldMk cId="642138358" sldId="290"/>
        </pc:sldMkLst>
        <pc:spChg chg="mod">
          <ac:chgData name="Schwartz, Scott (gck8gd)" userId="S::gck8gd@virginia.edu::b9bb6145-a89d-4415-a5be-417b375d8448" providerId="AD" clId="Web-{45C74764-FBC6-B2CD-7593-1C7655ED654F}" dt="2020-11-28T23:57:00.483" v="1731" actId="20577"/>
          <ac:spMkLst>
            <pc:docMk/>
            <pc:sldMk cId="642138358" sldId="290"/>
            <ac:spMk id="14" creationId="{C9F1B869-4A85-418B-A23C-AE86178B6F7E}"/>
          </ac:spMkLst>
        </pc:spChg>
      </pc:sldChg>
    </pc:docChg>
  </pc:docChgLst>
  <pc:docChgLst>
    <pc:chgData name="Schwartz, Scott (gck8gd)" userId="S::gck8gd@virginia.edu::b9bb6145-a89d-4415-a5be-417b375d8448" providerId="AD" clId="Web-{2CD10505-A3A3-67A8-DA6E-D54D18F52B9D}"/>
    <pc:docChg chg="addSld delSld modSld sldOrd">
      <pc:chgData name="Schwartz, Scott (gck8gd)" userId="S::gck8gd@virginia.edu::b9bb6145-a89d-4415-a5be-417b375d8448" providerId="AD" clId="Web-{2CD10505-A3A3-67A8-DA6E-D54D18F52B9D}" dt="2020-11-29T22:26:29.943" v="4148"/>
      <pc:docMkLst>
        <pc:docMk/>
      </pc:docMkLst>
      <pc:sldChg chg="modSp">
        <pc:chgData name="Schwartz, Scott (gck8gd)" userId="S::gck8gd@virginia.edu::b9bb6145-a89d-4415-a5be-417b375d8448" providerId="AD" clId="Web-{2CD10505-A3A3-67A8-DA6E-D54D18F52B9D}" dt="2020-11-29T22:26:09.114" v="4140" actId="14100"/>
        <pc:sldMkLst>
          <pc:docMk/>
          <pc:sldMk cId="3706892638" sldId="282"/>
        </pc:sldMkLst>
        <pc:picChg chg="mod">
          <ac:chgData name="Schwartz, Scott (gck8gd)" userId="S::gck8gd@virginia.edu::b9bb6145-a89d-4415-a5be-417b375d8448" providerId="AD" clId="Web-{2CD10505-A3A3-67A8-DA6E-D54D18F52B9D}" dt="2020-11-29T22:24:12.158" v="4138" actId="1076"/>
          <ac:picMkLst>
            <pc:docMk/>
            <pc:sldMk cId="3706892638" sldId="282"/>
            <ac:picMk id="3" creationId="{25FF9C80-16DB-457A-BF8A-A29674962615}"/>
          </ac:picMkLst>
        </pc:picChg>
        <pc:cxnChg chg="mod">
          <ac:chgData name="Schwartz, Scott (gck8gd)" userId="S::gck8gd@virginia.edu::b9bb6145-a89d-4415-a5be-417b375d8448" providerId="AD" clId="Web-{2CD10505-A3A3-67A8-DA6E-D54D18F52B9D}" dt="2020-11-29T22:26:00.489" v="4139" actId="14100"/>
          <ac:cxnSpMkLst>
            <pc:docMk/>
            <pc:sldMk cId="3706892638" sldId="282"/>
            <ac:cxnSpMk id="15" creationId="{1C78CA4E-6531-464D-9326-87D7E20213BA}"/>
          </ac:cxnSpMkLst>
        </pc:cxnChg>
        <pc:cxnChg chg="mod">
          <ac:chgData name="Schwartz, Scott (gck8gd)" userId="S::gck8gd@virginia.edu::b9bb6145-a89d-4415-a5be-417b375d8448" providerId="AD" clId="Web-{2CD10505-A3A3-67A8-DA6E-D54D18F52B9D}" dt="2020-11-29T22:26:09.114" v="4140" actId="14100"/>
          <ac:cxnSpMkLst>
            <pc:docMk/>
            <pc:sldMk cId="3706892638" sldId="282"/>
            <ac:cxnSpMk id="16" creationId="{56B66C61-DB4D-4972-A18B-E6DA2035A3D0}"/>
          </ac:cxnSpMkLst>
        </pc:cxnChg>
      </pc:sldChg>
      <pc:sldChg chg="addSp modSp">
        <pc:chgData name="Schwartz, Scott (gck8gd)" userId="S::gck8gd@virginia.edu::b9bb6145-a89d-4415-a5be-417b375d8448" providerId="AD" clId="Web-{2CD10505-A3A3-67A8-DA6E-D54D18F52B9D}" dt="2020-11-29T16:37:55.183" v="2940" actId="1076"/>
        <pc:sldMkLst>
          <pc:docMk/>
          <pc:sldMk cId="3743934069" sldId="286"/>
        </pc:sldMkLst>
        <pc:spChg chg="mod">
          <ac:chgData name="Schwartz, Scott (gck8gd)" userId="S::gck8gd@virginia.edu::b9bb6145-a89d-4415-a5be-417b375d8448" providerId="AD" clId="Web-{2CD10505-A3A3-67A8-DA6E-D54D18F52B9D}" dt="2020-11-29T15:37:46.973" v="2196" actId="20577"/>
          <ac:spMkLst>
            <pc:docMk/>
            <pc:sldMk cId="3743934069" sldId="286"/>
            <ac:spMk id="3" creationId="{D0F54ED8-AF5B-40FA-B022-6EEB41FE16AF}"/>
          </ac:spMkLst>
        </pc:spChg>
        <pc:spChg chg="add mod">
          <ac:chgData name="Schwartz, Scott (gck8gd)" userId="S::gck8gd@virginia.edu::b9bb6145-a89d-4415-a5be-417b375d8448" providerId="AD" clId="Web-{2CD10505-A3A3-67A8-DA6E-D54D18F52B9D}" dt="2020-11-29T16:37:55.183" v="2940" actId="1076"/>
          <ac:spMkLst>
            <pc:docMk/>
            <pc:sldMk cId="3743934069" sldId="286"/>
            <ac:spMk id="7" creationId="{ACFBEE95-3AB7-4DA0-B24F-9BDDFBEE4D92}"/>
          </ac:spMkLst>
        </pc:spChg>
      </pc:sldChg>
      <pc:sldChg chg="addSp delSp">
        <pc:chgData name="Schwartz, Scott (gck8gd)" userId="S::gck8gd@virginia.edu::b9bb6145-a89d-4415-a5be-417b375d8448" providerId="AD" clId="Web-{2CD10505-A3A3-67A8-DA6E-D54D18F52B9D}" dt="2020-11-29T22:26:20.474" v="4144"/>
        <pc:sldMkLst>
          <pc:docMk/>
          <pc:sldMk cId="1505074362" sldId="289"/>
        </pc:sldMkLst>
        <pc:cxnChg chg="add">
          <ac:chgData name="Schwartz, Scott (gck8gd)" userId="S::gck8gd@virginia.edu::b9bb6145-a89d-4415-a5be-417b375d8448" providerId="AD" clId="Web-{2CD10505-A3A3-67A8-DA6E-D54D18F52B9D}" dt="2020-11-29T22:26:20.458" v="4143"/>
          <ac:cxnSpMkLst>
            <pc:docMk/>
            <pc:sldMk cId="1505074362" sldId="289"/>
            <ac:cxnSpMk id="5" creationId="{DA98F878-70C4-4554-B25B-4CE748E33C3C}"/>
          </ac:cxnSpMkLst>
        </pc:cxnChg>
        <pc:cxnChg chg="add">
          <ac:chgData name="Schwartz, Scott (gck8gd)" userId="S::gck8gd@virginia.edu::b9bb6145-a89d-4415-a5be-417b375d8448" providerId="AD" clId="Web-{2CD10505-A3A3-67A8-DA6E-D54D18F52B9D}" dt="2020-11-29T22:26:20.474" v="4144"/>
          <ac:cxnSpMkLst>
            <pc:docMk/>
            <pc:sldMk cId="1505074362" sldId="289"/>
            <ac:cxnSpMk id="6" creationId="{CE44CF85-6498-4728-9AFC-C721C4A5827A}"/>
          </ac:cxnSpMkLst>
        </pc:cxnChg>
        <pc:cxnChg chg="del">
          <ac:chgData name="Schwartz, Scott (gck8gd)" userId="S::gck8gd@virginia.edu::b9bb6145-a89d-4415-a5be-417b375d8448" providerId="AD" clId="Web-{2CD10505-A3A3-67A8-DA6E-D54D18F52B9D}" dt="2020-11-29T22:26:17.192" v="4141"/>
          <ac:cxnSpMkLst>
            <pc:docMk/>
            <pc:sldMk cId="1505074362" sldId="289"/>
            <ac:cxnSpMk id="15" creationId="{1C78CA4E-6531-464D-9326-87D7E20213BA}"/>
          </ac:cxnSpMkLst>
        </pc:cxnChg>
        <pc:cxnChg chg="del">
          <ac:chgData name="Schwartz, Scott (gck8gd)" userId="S::gck8gd@virginia.edu::b9bb6145-a89d-4415-a5be-417b375d8448" providerId="AD" clId="Web-{2CD10505-A3A3-67A8-DA6E-D54D18F52B9D}" dt="2020-11-29T22:26:19.927" v="4142"/>
          <ac:cxnSpMkLst>
            <pc:docMk/>
            <pc:sldMk cId="1505074362" sldId="289"/>
            <ac:cxnSpMk id="16" creationId="{56B66C61-DB4D-4972-A18B-E6DA2035A3D0}"/>
          </ac:cxnSpMkLst>
        </pc:cxnChg>
      </pc:sldChg>
      <pc:sldChg chg="addSp delSp">
        <pc:chgData name="Schwartz, Scott (gck8gd)" userId="S::gck8gd@virginia.edu::b9bb6145-a89d-4415-a5be-417b375d8448" providerId="AD" clId="Web-{2CD10505-A3A3-67A8-DA6E-D54D18F52B9D}" dt="2020-11-29T22:26:29.943" v="4148"/>
        <pc:sldMkLst>
          <pc:docMk/>
          <pc:sldMk cId="642138358" sldId="290"/>
        </pc:sldMkLst>
        <pc:cxnChg chg="add">
          <ac:chgData name="Schwartz, Scott (gck8gd)" userId="S::gck8gd@virginia.edu::b9bb6145-a89d-4415-a5be-417b375d8448" providerId="AD" clId="Web-{2CD10505-A3A3-67A8-DA6E-D54D18F52B9D}" dt="2020-11-29T22:26:29.927" v="4147"/>
          <ac:cxnSpMkLst>
            <pc:docMk/>
            <pc:sldMk cId="642138358" sldId="290"/>
            <ac:cxnSpMk id="5" creationId="{CBED3AE4-E984-4419-9972-3CCDC56DC341}"/>
          </ac:cxnSpMkLst>
        </pc:cxnChg>
        <pc:cxnChg chg="add">
          <ac:chgData name="Schwartz, Scott (gck8gd)" userId="S::gck8gd@virginia.edu::b9bb6145-a89d-4415-a5be-417b375d8448" providerId="AD" clId="Web-{2CD10505-A3A3-67A8-DA6E-D54D18F52B9D}" dt="2020-11-29T22:26:29.943" v="4148"/>
          <ac:cxnSpMkLst>
            <pc:docMk/>
            <pc:sldMk cId="642138358" sldId="290"/>
            <ac:cxnSpMk id="6" creationId="{FBDCB0EA-0D64-4597-9381-9D2EF09E72F8}"/>
          </ac:cxnSpMkLst>
        </pc:cxnChg>
        <pc:cxnChg chg="del">
          <ac:chgData name="Schwartz, Scott (gck8gd)" userId="S::gck8gd@virginia.edu::b9bb6145-a89d-4415-a5be-417b375d8448" providerId="AD" clId="Web-{2CD10505-A3A3-67A8-DA6E-D54D18F52B9D}" dt="2020-11-29T22:26:24.458" v="4145"/>
          <ac:cxnSpMkLst>
            <pc:docMk/>
            <pc:sldMk cId="642138358" sldId="290"/>
            <ac:cxnSpMk id="15" creationId="{1C78CA4E-6531-464D-9326-87D7E20213BA}"/>
          </ac:cxnSpMkLst>
        </pc:cxnChg>
        <pc:cxnChg chg="del">
          <ac:chgData name="Schwartz, Scott (gck8gd)" userId="S::gck8gd@virginia.edu::b9bb6145-a89d-4415-a5be-417b375d8448" providerId="AD" clId="Web-{2CD10505-A3A3-67A8-DA6E-D54D18F52B9D}" dt="2020-11-29T22:26:29.271" v="4146"/>
          <ac:cxnSpMkLst>
            <pc:docMk/>
            <pc:sldMk cId="642138358" sldId="290"/>
            <ac:cxnSpMk id="16" creationId="{56B66C61-DB4D-4972-A18B-E6DA2035A3D0}"/>
          </ac:cxnSpMkLst>
        </pc:cxnChg>
      </pc:sldChg>
      <pc:sldChg chg="modSp new">
        <pc:chgData name="Schwartz, Scott (gck8gd)" userId="S::gck8gd@virginia.edu::b9bb6145-a89d-4415-a5be-417b375d8448" providerId="AD" clId="Web-{2CD10505-A3A3-67A8-DA6E-D54D18F52B9D}" dt="2020-11-29T15:04:36.334" v="836" actId="1076"/>
        <pc:sldMkLst>
          <pc:docMk/>
          <pc:sldMk cId="2453885737" sldId="291"/>
        </pc:sldMkLst>
        <pc:spChg chg="mod">
          <ac:chgData name="Schwartz, Scott (gck8gd)" userId="S::gck8gd@virginia.edu::b9bb6145-a89d-4415-a5be-417b375d8448" providerId="AD" clId="Web-{2CD10505-A3A3-67A8-DA6E-D54D18F52B9D}" dt="2020-11-29T14:47:40.491" v="23" actId="20577"/>
          <ac:spMkLst>
            <pc:docMk/>
            <pc:sldMk cId="2453885737" sldId="291"/>
            <ac:spMk id="2" creationId="{BF1BBE7C-DB60-457D-8D89-572212BDC220}"/>
          </ac:spMkLst>
        </pc:spChg>
        <pc:spChg chg="mod">
          <ac:chgData name="Schwartz, Scott (gck8gd)" userId="S::gck8gd@virginia.edu::b9bb6145-a89d-4415-a5be-417b375d8448" providerId="AD" clId="Web-{2CD10505-A3A3-67A8-DA6E-D54D18F52B9D}" dt="2020-11-29T15:04:36.334" v="836" actId="1076"/>
          <ac:spMkLst>
            <pc:docMk/>
            <pc:sldMk cId="2453885737" sldId="291"/>
            <ac:spMk id="3" creationId="{2CB538B0-CD87-4A06-8AB2-5B8260BF03E9}"/>
          </ac:spMkLst>
        </pc:spChg>
      </pc:sldChg>
      <pc:sldChg chg="addSp delSp modSp new mod setBg">
        <pc:chgData name="Schwartz, Scott (gck8gd)" userId="S::gck8gd@virginia.edu::b9bb6145-a89d-4415-a5be-417b375d8448" providerId="AD" clId="Web-{2CD10505-A3A3-67A8-DA6E-D54D18F52B9D}" dt="2020-11-29T15:08:35.105" v="867" actId="20577"/>
        <pc:sldMkLst>
          <pc:docMk/>
          <pc:sldMk cId="3596575803" sldId="292"/>
        </pc:sldMkLst>
        <pc:spChg chg="mod">
          <ac:chgData name="Schwartz, Scott (gck8gd)" userId="S::gck8gd@virginia.edu::b9bb6145-a89d-4415-a5be-417b375d8448" providerId="AD" clId="Web-{2CD10505-A3A3-67A8-DA6E-D54D18F52B9D}" dt="2020-11-29T15:08:35.105" v="867" actId="20577"/>
          <ac:spMkLst>
            <pc:docMk/>
            <pc:sldMk cId="3596575803" sldId="292"/>
            <ac:spMk id="2" creationId="{FF824C19-9229-4FB4-B452-55721C68230B}"/>
          </ac:spMkLst>
        </pc:spChg>
        <pc:spChg chg="del">
          <ac:chgData name="Schwartz, Scott (gck8gd)" userId="S::gck8gd@virginia.edu::b9bb6145-a89d-4415-a5be-417b375d8448" providerId="AD" clId="Web-{2CD10505-A3A3-67A8-DA6E-D54D18F52B9D}" dt="2020-11-29T15:06:21.024" v="839"/>
          <ac:spMkLst>
            <pc:docMk/>
            <pc:sldMk cId="3596575803" sldId="292"/>
            <ac:spMk id="3" creationId="{81757AD7-1E77-467E-91C8-41C961211C9C}"/>
          </ac:spMkLst>
        </pc:spChg>
        <pc:spChg chg="add mod">
          <ac:chgData name="Schwartz, Scott (gck8gd)" userId="S::gck8gd@virginia.edu::b9bb6145-a89d-4415-a5be-417b375d8448" providerId="AD" clId="Web-{2CD10505-A3A3-67A8-DA6E-D54D18F52B9D}" dt="2020-11-29T15:08:31.683" v="866" actId="14100"/>
          <ac:spMkLst>
            <pc:docMk/>
            <pc:sldMk cId="3596575803" sldId="292"/>
            <ac:spMk id="6" creationId="{0823B86C-0C59-48AC-BF20-1A4B5260518B}"/>
          </ac:spMkLst>
        </pc:spChg>
        <pc:spChg chg="add">
          <ac:chgData name="Schwartz, Scott (gck8gd)" userId="S::gck8gd@virginia.edu::b9bb6145-a89d-4415-a5be-417b375d8448" providerId="AD" clId="Web-{2CD10505-A3A3-67A8-DA6E-D54D18F52B9D}" dt="2020-11-29T15:06:21.024" v="839"/>
          <ac:spMkLst>
            <pc:docMk/>
            <pc:sldMk cId="3596575803" sldId="292"/>
            <ac:spMk id="14" creationId="{33E93247-6229-44AB-A550-739E971E690B}"/>
          </ac:spMkLst>
        </pc:spChg>
        <pc:picChg chg="add mod">
          <ac:chgData name="Schwartz, Scott (gck8gd)" userId="S::gck8gd@virginia.edu::b9bb6145-a89d-4415-a5be-417b375d8448" providerId="AD" clId="Web-{2CD10505-A3A3-67A8-DA6E-D54D18F52B9D}" dt="2020-11-29T15:08:22.386" v="864" actId="1076"/>
          <ac:picMkLst>
            <pc:docMk/>
            <pc:sldMk cId="3596575803" sldId="292"/>
            <ac:picMk id="5" creationId="{B3EA67C5-1658-4349-8AFA-99A1E6B2105C}"/>
          </ac:picMkLst>
        </pc:picChg>
        <pc:cxnChg chg="add">
          <ac:chgData name="Schwartz, Scott (gck8gd)" userId="S::gck8gd@virginia.edu::b9bb6145-a89d-4415-a5be-417b375d8448" providerId="AD" clId="Web-{2CD10505-A3A3-67A8-DA6E-D54D18F52B9D}" dt="2020-11-29T15:06:21.024" v="839"/>
          <ac:cxnSpMkLst>
            <pc:docMk/>
            <pc:sldMk cId="3596575803" sldId="292"/>
            <ac:cxnSpMk id="10" creationId="{F64F9B95-9045-48D2-B9F3-2927E98F54AA}"/>
          </ac:cxnSpMkLst>
        </pc:cxnChg>
        <pc:cxnChg chg="add">
          <ac:chgData name="Schwartz, Scott (gck8gd)" userId="S::gck8gd@virginia.edu::b9bb6145-a89d-4415-a5be-417b375d8448" providerId="AD" clId="Web-{2CD10505-A3A3-67A8-DA6E-D54D18F52B9D}" dt="2020-11-29T15:06:21.024" v="839"/>
          <ac:cxnSpMkLst>
            <pc:docMk/>
            <pc:sldMk cId="3596575803" sldId="292"/>
            <ac:cxnSpMk id="12" creationId="{085AA86F-6A4D-4BCB-A045-D992CDC2959B}"/>
          </ac:cxnSpMkLst>
        </pc:cxnChg>
        <pc:cxnChg chg="add">
          <ac:chgData name="Schwartz, Scott (gck8gd)" userId="S::gck8gd@virginia.edu::b9bb6145-a89d-4415-a5be-417b375d8448" providerId="AD" clId="Web-{2CD10505-A3A3-67A8-DA6E-D54D18F52B9D}" dt="2020-11-29T15:06:21.024" v="839"/>
          <ac:cxnSpMkLst>
            <pc:docMk/>
            <pc:sldMk cId="3596575803" sldId="292"/>
            <ac:cxnSpMk id="16" creationId="{EE2E603F-4A95-4FE8-BB06-211DFD75DBEF}"/>
          </ac:cxnSpMkLst>
        </pc:cxnChg>
      </pc:sldChg>
      <pc:sldChg chg="modSp add replId">
        <pc:chgData name="Schwartz, Scott (gck8gd)" userId="S::gck8gd@virginia.edu::b9bb6145-a89d-4415-a5be-417b375d8448" providerId="AD" clId="Web-{2CD10505-A3A3-67A8-DA6E-D54D18F52B9D}" dt="2020-11-29T15:08:12.699" v="858" actId="20577"/>
        <pc:sldMkLst>
          <pc:docMk/>
          <pc:sldMk cId="881142978" sldId="293"/>
        </pc:sldMkLst>
        <pc:spChg chg="mod">
          <ac:chgData name="Schwartz, Scott (gck8gd)" userId="S::gck8gd@virginia.edu::b9bb6145-a89d-4415-a5be-417b375d8448" providerId="AD" clId="Web-{2CD10505-A3A3-67A8-DA6E-D54D18F52B9D}" dt="2020-11-29T15:08:12.699" v="858" actId="20577"/>
          <ac:spMkLst>
            <pc:docMk/>
            <pc:sldMk cId="881142978" sldId="293"/>
            <ac:spMk id="2" creationId="{FF824C19-9229-4FB4-B452-55721C68230B}"/>
          </ac:spMkLst>
        </pc:spChg>
      </pc:sldChg>
      <pc:sldChg chg="modSp add replId">
        <pc:chgData name="Schwartz, Scott (gck8gd)" userId="S::gck8gd@virginia.edu::b9bb6145-a89d-4415-a5be-417b375d8448" providerId="AD" clId="Web-{2CD10505-A3A3-67A8-DA6E-D54D18F52B9D}" dt="2020-11-29T15:10:20.248" v="924" actId="20577"/>
        <pc:sldMkLst>
          <pc:docMk/>
          <pc:sldMk cId="102665066" sldId="294"/>
        </pc:sldMkLst>
        <pc:spChg chg="mod">
          <ac:chgData name="Schwartz, Scott (gck8gd)" userId="S::gck8gd@virginia.edu::b9bb6145-a89d-4415-a5be-417b375d8448" providerId="AD" clId="Web-{2CD10505-A3A3-67A8-DA6E-D54D18F52B9D}" dt="2020-11-29T15:10:20.248" v="924" actId="20577"/>
          <ac:spMkLst>
            <pc:docMk/>
            <pc:sldMk cId="102665066" sldId="294"/>
            <ac:spMk id="2" creationId="{FF824C19-9229-4FB4-B452-55721C68230B}"/>
          </ac:spMkLst>
        </pc:spChg>
        <pc:spChg chg="mod">
          <ac:chgData name="Schwartz, Scott (gck8gd)" userId="S::gck8gd@virginia.edu::b9bb6145-a89d-4415-a5be-417b375d8448" providerId="AD" clId="Web-{2CD10505-A3A3-67A8-DA6E-D54D18F52B9D}" dt="2020-11-29T15:09:33.372" v="898" actId="14100"/>
          <ac:spMkLst>
            <pc:docMk/>
            <pc:sldMk cId="102665066" sldId="294"/>
            <ac:spMk id="6" creationId="{0823B86C-0C59-48AC-BF20-1A4B5260518B}"/>
          </ac:spMkLst>
        </pc:spChg>
      </pc:sldChg>
      <pc:sldChg chg="modSp add del replId">
        <pc:chgData name="Schwartz, Scott (gck8gd)" userId="S::gck8gd@virginia.edu::b9bb6145-a89d-4415-a5be-417b375d8448" providerId="AD" clId="Web-{2CD10505-A3A3-67A8-DA6E-D54D18F52B9D}" dt="2020-11-29T15:10:27.405" v="927"/>
        <pc:sldMkLst>
          <pc:docMk/>
          <pc:sldMk cId="1757025193" sldId="295"/>
        </pc:sldMkLst>
        <pc:spChg chg="mod">
          <ac:chgData name="Schwartz, Scott (gck8gd)" userId="S::gck8gd@virginia.edu::b9bb6145-a89d-4415-a5be-417b375d8448" providerId="AD" clId="Web-{2CD10505-A3A3-67A8-DA6E-D54D18F52B9D}" dt="2020-11-29T15:09:53.357" v="904" actId="20577"/>
          <ac:spMkLst>
            <pc:docMk/>
            <pc:sldMk cId="1757025193" sldId="295"/>
            <ac:spMk id="2" creationId="{FF824C19-9229-4FB4-B452-55721C68230B}"/>
          </ac:spMkLst>
        </pc:spChg>
      </pc:sldChg>
      <pc:sldChg chg="modSp add replId">
        <pc:chgData name="Schwartz, Scott (gck8gd)" userId="S::gck8gd@virginia.edu::b9bb6145-a89d-4415-a5be-417b375d8448" providerId="AD" clId="Web-{2CD10505-A3A3-67A8-DA6E-D54D18F52B9D}" dt="2020-11-29T15:12:09.673" v="962" actId="14100"/>
        <pc:sldMkLst>
          <pc:docMk/>
          <pc:sldMk cId="579247483" sldId="296"/>
        </pc:sldMkLst>
        <pc:spChg chg="mod">
          <ac:chgData name="Schwartz, Scott (gck8gd)" userId="S::gck8gd@virginia.edu::b9bb6145-a89d-4415-a5be-417b375d8448" providerId="AD" clId="Web-{2CD10505-A3A3-67A8-DA6E-D54D18F52B9D}" dt="2020-11-29T15:12:09.673" v="962" actId="14100"/>
          <ac:spMkLst>
            <pc:docMk/>
            <pc:sldMk cId="579247483" sldId="296"/>
            <ac:spMk id="2" creationId="{FF824C19-9229-4FB4-B452-55721C68230B}"/>
          </ac:spMkLst>
        </pc:spChg>
        <pc:spChg chg="mod">
          <ac:chgData name="Schwartz, Scott (gck8gd)" userId="S::gck8gd@virginia.edu::b9bb6145-a89d-4415-a5be-417b375d8448" providerId="AD" clId="Web-{2CD10505-A3A3-67A8-DA6E-D54D18F52B9D}" dt="2020-11-29T15:11:14.265" v="933" actId="1076"/>
          <ac:spMkLst>
            <pc:docMk/>
            <pc:sldMk cId="579247483" sldId="296"/>
            <ac:spMk id="6" creationId="{0823B86C-0C59-48AC-BF20-1A4B5260518B}"/>
          </ac:spMkLst>
        </pc:spChg>
      </pc:sldChg>
      <pc:sldChg chg="modSp add replId">
        <pc:chgData name="Schwartz, Scott (gck8gd)" userId="S::gck8gd@virginia.edu::b9bb6145-a89d-4415-a5be-417b375d8448" providerId="AD" clId="Web-{2CD10505-A3A3-67A8-DA6E-D54D18F52B9D}" dt="2020-11-29T15:15:40.084" v="1159" actId="20577"/>
        <pc:sldMkLst>
          <pc:docMk/>
          <pc:sldMk cId="1099895986" sldId="297"/>
        </pc:sldMkLst>
        <pc:spChg chg="mod">
          <ac:chgData name="Schwartz, Scott (gck8gd)" userId="S::gck8gd@virginia.edu::b9bb6145-a89d-4415-a5be-417b375d8448" providerId="AD" clId="Web-{2CD10505-A3A3-67A8-DA6E-D54D18F52B9D}" dt="2020-11-29T15:15:40.084" v="1159" actId="20577"/>
          <ac:spMkLst>
            <pc:docMk/>
            <pc:sldMk cId="1099895986" sldId="297"/>
            <ac:spMk id="2" creationId="{FF824C19-9229-4FB4-B452-55721C68230B}"/>
          </ac:spMkLst>
        </pc:spChg>
        <pc:spChg chg="mod">
          <ac:chgData name="Schwartz, Scott (gck8gd)" userId="S::gck8gd@virginia.edu::b9bb6145-a89d-4415-a5be-417b375d8448" providerId="AD" clId="Web-{2CD10505-A3A3-67A8-DA6E-D54D18F52B9D}" dt="2020-11-29T15:12:50.736" v="967" actId="1076"/>
          <ac:spMkLst>
            <pc:docMk/>
            <pc:sldMk cId="1099895986" sldId="297"/>
            <ac:spMk id="6" creationId="{0823B86C-0C59-48AC-BF20-1A4B5260518B}"/>
          </ac:spMkLst>
        </pc:spChg>
      </pc:sldChg>
      <pc:sldChg chg="addSp delSp modSp add replId">
        <pc:chgData name="Schwartz, Scott (gck8gd)" userId="S::gck8gd@virginia.edu::b9bb6145-a89d-4415-a5be-417b375d8448" providerId="AD" clId="Web-{2CD10505-A3A3-67A8-DA6E-D54D18F52B9D}" dt="2020-11-29T15:21:13.654" v="1284" actId="20577"/>
        <pc:sldMkLst>
          <pc:docMk/>
          <pc:sldMk cId="1737834510" sldId="298"/>
        </pc:sldMkLst>
        <pc:spChg chg="del mod">
          <ac:chgData name="Schwartz, Scott (gck8gd)" userId="S::gck8gd@virginia.edu::b9bb6145-a89d-4415-a5be-417b375d8448" providerId="AD" clId="Web-{2CD10505-A3A3-67A8-DA6E-D54D18F52B9D}" dt="2020-11-29T15:19:38.526" v="1221"/>
          <ac:spMkLst>
            <pc:docMk/>
            <pc:sldMk cId="1737834510" sldId="298"/>
            <ac:spMk id="2" creationId="{FF824C19-9229-4FB4-B452-55721C68230B}"/>
          </ac:spMkLst>
        </pc:spChg>
        <pc:spChg chg="add del mod">
          <ac:chgData name="Schwartz, Scott (gck8gd)" userId="S::gck8gd@virginia.edu::b9bb6145-a89d-4415-a5be-417b375d8448" providerId="AD" clId="Web-{2CD10505-A3A3-67A8-DA6E-D54D18F52B9D}" dt="2020-11-29T15:19:54.074" v="1232"/>
          <ac:spMkLst>
            <pc:docMk/>
            <pc:sldMk cId="1737834510" sldId="298"/>
            <ac:spMk id="4" creationId="{C6388D53-77A8-4649-80A9-D1390DCCA3F6}"/>
          </ac:spMkLst>
        </pc:spChg>
        <pc:spChg chg="mod">
          <ac:chgData name="Schwartz, Scott (gck8gd)" userId="S::gck8gd@virginia.edu::b9bb6145-a89d-4415-a5be-417b375d8448" providerId="AD" clId="Web-{2CD10505-A3A3-67A8-DA6E-D54D18F52B9D}" dt="2020-11-29T15:19:01.885" v="1220" actId="14100"/>
          <ac:spMkLst>
            <pc:docMk/>
            <pc:sldMk cId="1737834510" sldId="298"/>
            <ac:spMk id="6" creationId="{0823B86C-0C59-48AC-BF20-1A4B5260518B}"/>
          </ac:spMkLst>
        </pc:spChg>
        <pc:spChg chg="add mod">
          <ac:chgData name="Schwartz, Scott (gck8gd)" userId="S::gck8gd@virginia.edu::b9bb6145-a89d-4415-a5be-417b375d8448" providerId="AD" clId="Web-{2CD10505-A3A3-67A8-DA6E-D54D18F52B9D}" dt="2020-11-29T15:21:13.654" v="1284" actId="20577"/>
          <ac:spMkLst>
            <pc:docMk/>
            <pc:sldMk cId="1737834510" sldId="298"/>
            <ac:spMk id="7" creationId="{21FFCA5F-51B2-4D09-B9BF-802434AA8FD3}"/>
          </ac:spMkLst>
        </pc:spChg>
        <pc:picChg chg="mod">
          <ac:chgData name="Schwartz, Scott (gck8gd)" userId="S::gck8gd@virginia.edu::b9bb6145-a89d-4415-a5be-417b375d8448" providerId="AD" clId="Web-{2CD10505-A3A3-67A8-DA6E-D54D18F52B9D}" dt="2020-11-29T15:18:40.759" v="1218" actId="1076"/>
          <ac:picMkLst>
            <pc:docMk/>
            <pc:sldMk cId="1737834510" sldId="298"/>
            <ac:picMk id="5" creationId="{B3EA67C5-1658-4349-8AFA-99A1E6B2105C}"/>
          </ac:picMkLst>
        </pc:picChg>
      </pc:sldChg>
      <pc:sldChg chg="modSp add replId">
        <pc:chgData name="Schwartz, Scott (gck8gd)" userId="S::gck8gd@virginia.edu::b9bb6145-a89d-4415-a5be-417b375d8448" providerId="AD" clId="Web-{2CD10505-A3A3-67A8-DA6E-D54D18F52B9D}" dt="2020-11-29T15:18:28.103" v="1216" actId="1076"/>
        <pc:sldMkLst>
          <pc:docMk/>
          <pc:sldMk cId="3897342881" sldId="299"/>
        </pc:sldMkLst>
        <pc:spChg chg="mod">
          <ac:chgData name="Schwartz, Scott (gck8gd)" userId="S::gck8gd@virginia.edu::b9bb6145-a89d-4415-a5be-417b375d8448" providerId="AD" clId="Web-{2CD10505-A3A3-67A8-DA6E-D54D18F52B9D}" dt="2020-11-29T15:18:14.884" v="1213" actId="20577"/>
          <ac:spMkLst>
            <pc:docMk/>
            <pc:sldMk cId="3897342881" sldId="299"/>
            <ac:spMk id="2" creationId="{FF824C19-9229-4FB4-B452-55721C68230B}"/>
          </ac:spMkLst>
        </pc:spChg>
        <pc:spChg chg="mod">
          <ac:chgData name="Schwartz, Scott (gck8gd)" userId="S::gck8gd@virginia.edu::b9bb6145-a89d-4415-a5be-417b375d8448" providerId="AD" clId="Web-{2CD10505-A3A3-67A8-DA6E-D54D18F52B9D}" dt="2020-11-29T15:18:28.103" v="1216" actId="1076"/>
          <ac:spMkLst>
            <pc:docMk/>
            <pc:sldMk cId="3897342881" sldId="299"/>
            <ac:spMk id="6" creationId="{0823B86C-0C59-48AC-BF20-1A4B5260518B}"/>
          </ac:spMkLst>
        </pc:spChg>
      </pc:sldChg>
      <pc:sldChg chg="modSp add replId">
        <pc:chgData name="Schwartz, Scott (gck8gd)" userId="S::gck8gd@virginia.edu::b9bb6145-a89d-4415-a5be-417b375d8448" providerId="AD" clId="Web-{2CD10505-A3A3-67A8-DA6E-D54D18F52B9D}" dt="2020-11-29T15:18:09.962" v="1210" actId="20577"/>
        <pc:sldMkLst>
          <pc:docMk/>
          <pc:sldMk cId="954651287" sldId="300"/>
        </pc:sldMkLst>
        <pc:spChg chg="mod">
          <ac:chgData name="Schwartz, Scott (gck8gd)" userId="S::gck8gd@virginia.edu::b9bb6145-a89d-4415-a5be-417b375d8448" providerId="AD" clId="Web-{2CD10505-A3A3-67A8-DA6E-D54D18F52B9D}" dt="2020-11-29T15:18:09.962" v="1210" actId="20577"/>
          <ac:spMkLst>
            <pc:docMk/>
            <pc:sldMk cId="954651287" sldId="300"/>
            <ac:spMk id="2" creationId="{FF824C19-9229-4FB4-B452-55721C68230B}"/>
          </ac:spMkLst>
        </pc:spChg>
        <pc:spChg chg="mod">
          <ac:chgData name="Schwartz, Scott (gck8gd)" userId="S::gck8gd@virginia.edu::b9bb6145-a89d-4415-a5be-417b375d8448" providerId="AD" clId="Web-{2CD10505-A3A3-67A8-DA6E-D54D18F52B9D}" dt="2020-11-29T15:16:41.819" v="1169" actId="1076"/>
          <ac:spMkLst>
            <pc:docMk/>
            <pc:sldMk cId="954651287" sldId="300"/>
            <ac:spMk id="6" creationId="{0823B86C-0C59-48AC-BF20-1A4B5260518B}"/>
          </ac:spMkLst>
        </pc:spChg>
      </pc:sldChg>
      <pc:sldChg chg="modSp add replId">
        <pc:chgData name="Schwartz, Scott (gck8gd)" userId="S::gck8gd@virginia.edu::b9bb6145-a89d-4415-a5be-417b375d8448" providerId="AD" clId="Web-{2CD10505-A3A3-67A8-DA6E-D54D18F52B9D}" dt="2020-11-29T15:22:09.702" v="1308" actId="14100"/>
        <pc:sldMkLst>
          <pc:docMk/>
          <pc:sldMk cId="3245201235" sldId="301"/>
        </pc:sldMkLst>
        <pc:spChg chg="mod">
          <ac:chgData name="Schwartz, Scott (gck8gd)" userId="S::gck8gd@virginia.edu::b9bb6145-a89d-4415-a5be-417b375d8448" providerId="AD" clId="Web-{2CD10505-A3A3-67A8-DA6E-D54D18F52B9D}" dt="2020-11-29T15:22:09.702" v="1308" actId="14100"/>
          <ac:spMkLst>
            <pc:docMk/>
            <pc:sldMk cId="3245201235" sldId="301"/>
            <ac:spMk id="6" creationId="{0823B86C-0C59-48AC-BF20-1A4B5260518B}"/>
          </ac:spMkLst>
        </pc:spChg>
        <pc:spChg chg="mod">
          <ac:chgData name="Schwartz, Scott (gck8gd)" userId="S::gck8gd@virginia.edu::b9bb6145-a89d-4415-a5be-417b375d8448" providerId="AD" clId="Web-{2CD10505-A3A3-67A8-DA6E-D54D18F52B9D}" dt="2020-11-29T15:21:38.498" v="1304" actId="14100"/>
          <ac:spMkLst>
            <pc:docMk/>
            <pc:sldMk cId="3245201235" sldId="301"/>
            <ac:spMk id="7" creationId="{21FFCA5F-51B2-4D09-B9BF-802434AA8FD3}"/>
          </ac:spMkLst>
        </pc:spChg>
      </pc:sldChg>
      <pc:sldChg chg="modSp add replId">
        <pc:chgData name="Schwartz, Scott (gck8gd)" userId="S::gck8gd@virginia.edu::b9bb6145-a89d-4415-a5be-417b375d8448" providerId="AD" clId="Web-{2CD10505-A3A3-67A8-DA6E-D54D18F52B9D}" dt="2020-11-29T15:22:54.953" v="1331" actId="14100"/>
        <pc:sldMkLst>
          <pc:docMk/>
          <pc:sldMk cId="1486385873" sldId="302"/>
        </pc:sldMkLst>
        <pc:spChg chg="mod">
          <ac:chgData name="Schwartz, Scott (gck8gd)" userId="S::gck8gd@virginia.edu::b9bb6145-a89d-4415-a5be-417b375d8448" providerId="AD" clId="Web-{2CD10505-A3A3-67A8-DA6E-D54D18F52B9D}" dt="2020-11-29T15:22:54.953" v="1331" actId="14100"/>
          <ac:spMkLst>
            <pc:docMk/>
            <pc:sldMk cId="1486385873" sldId="302"/>
            <ac:spMk id="6" creationId="{0823B86C-0C59-48AC-BF20-1A4B5260518B}"/>
          </ac:spMkLst>
        </pc:spChg>
        <pc:spChg chg="mod">
          <ac:chgData name="Schwartz, Scott (gck8gd)" userId="S::gck8gd@virginia.edu::b9bb6145-a89d-4415-a5be-417b375d8448" providerId="AD" clId="Web-{2CD10505-A3A3-67A8-DA6E-D54D18F52B9D}" dt="2020-11-29T15:22:28.624" v="1326" actId="20577"/>
          <ac:spMkLst>
            <pc:docMk/>
            <pc:sldMk cId="1486385873" sldId="302"/>
            <ac:spMk id="7" creationId="{21FFCA5F-51B2-4D09-B9BF-802434AA8FD3}"/>
          </ac:spMkLst>
        </pc:spChg>
      </pc:sldChg>
      <pc:sldChg chg="modSp add replId">
        <pc:chgData name="Schwartz, Scott (gck8gd)" userId="S::gck8gd@virginia.edu::b9bb6145-a89d-4415-a5be-417b375d8448" providerId="AD" clId="Web-{2CD10505-A3A3-67A8-DA6E-D54D18F52B9D}" dt="2020-11-29T15:26:48.927" v="1465" actId="20577"/>
        <pc:sldMkLst>
          <pc:docMk/>
          <pc:sldMk cId="3624069034" sldId="303"/>
        </pc:sldMkLst>
        <pc:spChg chg="mod">
          <ac:chgData name="Schwartz, Scott (gck8gd)" userId="S::gck8gd@virginia.edu::b9bb6145-a89d-4415-a5be-417b375d8448" providerId="AD" clId="Web-{2CD10505-A3A3-67A8-DA6E-D54D18F52B9D}" dt="2020-11-29T15:23:13.234" v="1335" actId="14100"/>
          <ac:spMkLst>
            <pc:docMk/>
            <pc:sldMk cId="3624069034" sldId="303"/>
            <ac:spMk id="6" creationId="{0823B86C-0C59-48AC-BF20-1A4B5260518B}"/>
          </ac:spMkLst>
        </pc:spChg>
        <pc:spChg chg="mod">
          <ac:chgData name="Schwartz, Scott (gck8gd)" userId="S::gck8gd@virginia.edu::b9bb6145-a89d-4415-a5be-417b375d8448" providerId="AD" clId="Web-{2CD10505-A3A3-67A8-DA6E-D54D18F52B9D}" dt="2020-11-29T15:26:48.927" v="1465" actId="20577"/>
          <ac:spMkLst>
            <pc:docMk/>
            <pc:sldMk cId="3624069034" sldId="303"/>
            <ac:spMk id="7" creationId="{21FFCA5F-51B2-4D09-B9BF-802434AA8FD3}"/>
          </ac:spMkLst>
        </pc:spChg>
      </pc:sldChg>
      <pc:sldChg chg="modSp add replId">
        <pc:chgData name="Schwartz, Scott (gck8gd)" userId="S::gck8gd@virginia.edu::b9bb6145-a89d-4415-a5be-417b375d8448" providerId="AD" clId="Web-{2CD10505-A3A3-67A8-DA6E-D54D18F52B9D}" dt="2020-11-29T15:30:18.291" v="1675" actId="20577"/>
        <pc:sldMkLst>
          <pc:docMk/>
          <pc:sldMk cId="246812680" sldId="304"/>
        </pc:sldMkLst>
        <pc:spChg chg="mod">
          <ac:chgData name="Schwartz, Scott (gck8gd)" userId="S::gck8gd@virginia.edu::b9bb6145-a89d-4415-a5be-417b375d8448" providerId="AD" clId="Web-{2CD10505-A3A3-67A8-DA6E-D54D18F52B9D}" dt="2020-11-29T15:26:59.521" v="1468" actId="14100"/>
          <ac:spMkLst>
            <pc:docMk/>
            <pc:sldMk cId="246812680" sldId="304"/>
            <ac:spMk id="6" creationId="{0823B86C-0C59-48AC-BF20-1A4B5260518B}"/>
          </ac:spMkLst>
        </pc:spChg>
        <pc:spChg chg="mod">
          <ac:chgData name="Schwartz, Scott (gck8gd)" userId="S::gck8gd@virginia.edu::b9bb6145-a89d-4415-a5be-417b375d8448" providerId="AD" clId="Web-{2CD10505-A3A3-67A8-DA6E-D54D18F52B9D}" dt="2020-11-29T15:30:18.291" v="1675" actId="20577"/>
          <ac:spMkLst>
            <pc:docMk/>
            <pc:sldMk cId="246812680" sldId="304"/>
            <ac:spMk id="7" creationId="{21FFCA5F-51B2-4D09-B9BF-802434AA8FD3}"/>
          </ac:spMkLst>
        </pc:spChg>
      </pc:sldChg>
      <pc:sldChg chg="addSp delSp modSp new">
        <pc:chgData name="Schwartz, Scott (gck8gd)" userId="S::gck8gd@virginia.edu::b9bb6145-a89d-4415-a5be-417b375d8448" providerId="AD" clId="Web-{2CD10505-A3A3-67A8-DA6E-D54D18F52B9D}" dt="2020-11-29T17:35:55.190" v="3874" actId="20577"/>
        <pc:sldMkLst>
          <pc:docMk/>
          <pc:sldMk cId="426649743" sldId="305"/>
        </pc:sldMkLst>
        <pc:spChg chg="mod">
          <ac:chgData name="Schwartz, Scott (gck8gd)" userId="S::gck8gd@virginia.edu::b9bb6145-a89d-4415-a5be-417b375d8448" providerId="AD" clId="Web-{2CD10505-A3A3-67A8-DA6E-D54D18F52B9D}" dt="2020-11-29T16:39:06.434" v="2941" actId="1076"/>
          <ac:spMkLst>
            <pc:docMk/>
            <pc:sldMk cId="426649743" sldId="305"/>
            <ac:spMk id="2" creationId="{D86A40AC-F0E6-4090-B867-A006AA9E515B}"/>
          </ac:spMkLst>
        </pc:spChg>
        <pc:spChg chg="del">
          <ac:chgData name="Schwartz, Scott (gck8gd)" userId="S::gck8gd@virginia.edu::b9bb6145-a89d-4415-a5be-417b375d8448" providerId="AD" clId="Web-{2CD10505-A3A3-67A8-DA6E-D54D18F52B9D}" dt="2020-11-29T16:03:16.755" v="2199"/>
          <ac:spMkLst>
            <pc:docMk/>
            <pc:sldMk cId="426649743" sldId="305"/>
            <ac:spMk id="3" creationId="{CB54D8F0-F9BE-4947-A14D-583C62A2EA31}"/>
          </ac:spMkLst>
        </pc:spChg>
        <pc:spChg chg="mod">
          <ac:chgData name="Schwartz, Scott (gck8gd)" userId="S::gck8gd@virginia.edu::b9bb6145-a89d-4415-a5be-417b375d8448" providerId="AD" clId="Web-{2CD10505-A3A3-67A8-DA6E-D54D18F52B9D}" dt="2020-11-29T16:27:34.602" v="2796" actId="1076"/>
          <ac:spMkLst>
            <pc:docMk/>
            <pc:sldMk cId="426649743" sldId="305"/>
            <ac:spMk id="4" creationId="{99211A12-220D-4728-A847-89F10F0CCE9D}"/>
          </ac:spMkLst>
        </pc:spChg>
        <pc:spChg chg="add mod">
          <ac:chgData name="Schwartz, Scott (gck8gd)" userId="S::gck8gd@virginia.edu::b9bb6145-a89d-4415-a5be-417b375d8448" providerId="AD" clId="Web-{2CD10505-A3A3-67A8-DA6E-D54D18F52B9D}" dt="2020-11-29T16:27:34.165" v="2759" actId="1076"/>
          <ac:spMkLst>
            <pc:docMk/>
            <pc:sldMk cId="426649743" sldId="305"/>
            <ac:spMk id="5" creationId="{00BC653B-CCF7-449A-A9EB-3D9FD8C1D822}"/>
          </ac:spMkLst>
        </pc:spChg>
        <pc:spChg chg="add mod">
          <ac:chgData name="Schwartz, Scott (gck8gd)" userId="S::gck8gd@virginia.edu::b9bb6145-a89d-4415-a5be-417b375d8448" providerId="AD" clId="Web-{2CD10505-A3A3-67A8-DA6E-D54D18F52B9D}" dt="2020-11-29T16:27:34.180" v="2760" actId="1076"/>
          <ac:spMkLst>
            <pc:docMk/>
            <pc:sldMk cId="426649743" sldId="305"/>
            <ac:spMk id="6" creationId="{49B49DD4-F884-4EB6-930B-84727E7EBD7F}"/>
          </ac:spMkLst>
        </pc:spChg>
        <pc:spChg chg="add mod">
          <ac:chgData name="Schwartz, Scott (gck8gd)" userId="S::gck8gd@virginia.edu::b9bb6145-a89d-4415-a5be-417b375d8448" providerId="AD" clId="Web-{2CD10505-A3A3-67A8-DA6E-D54D18F52B9D}" dt="2020-11-29T16:27:34.180" v="2761" actId="1076"/>
          <ac:spMkLst>
            <pc:docMk/>
            <pc:sldMk cId="426649743" sldId="305"/>
            <ac:spMk id="7" creationId="{64EAE901-4369-4732-B154-E99E230925C8}"/>
          </ac:spMkLst>
        </pc:spChg>
        <pc:spChg chg="add mod">
          <ac:chgData name="Schwartz, Scott (gck8gd)" userId="S::gck8gd@virginia.edu::b9bb6145-a89d-4415-a5be-417b375d8448" providerId="AD" clId="Web-{2CD10505-A3A3-67A8-DA6E-D54D18F52B9D}" dt="2020-11-29T16:27:34.196" v="2762" actId="1076"/>
          <ac:spMkLst>
            <pc:docMk/>
            <pc:sldMk cId="426649743" sldId="305"/>
            <ac:spMk id="8" creationId="{17B965B6-65E0-4FF1-85AF-7DF6992CEDF4}"/>
          </ac:spMkLst>
        </pc:spChg>
        <pc:spChg chg="add mod">
          <ac:chgData name="Schwartz, Scott (gck8gd)" userId="S::gck8gd@virginia.edu::b9bb6145-a89d-4415-a5be-417b375d8448" providerId="AD" clId="Web-{2CD10505-A3A3-67A8-DA6E-D54D18F52B9D}" dt="2020-11-29T16:27:34.211" v="2763" actId="1076"/>
          <ac:spMkLst>
            <pc:docMk/>
            <pc:sldMk cId="426649743" sldId="305"/>
            <ac:spMk id="9" creationId="{B0FF35F7-E3AD-40CE-9A2E-4A4F78004B2B}"/>
          </ac:spMkLst>
        </pc:spChg>
        <pc:spChg chg="add mod">
          <ac:chgData name="Schwartz, Scott (gck8gd)" userId="S::gck8gd@virginia.edu::b9bb6145-a89d-4415-a5be-417b375d8448" providerId="AD" clId="Web-{2CD10505-A3A3-67A8-DA6E-D54D18F52B9D}" dt="2020-11-29T16:27:34.211" v="2764" actId="1076"/>
          <ac:spMkLst>
            <pc:docMk/>
            <pc:sldMk cId="426649743" sldId="305"/>
            <ac:spMk id="10" creationId="{DC9245D0-AF98-4349-AFDD-CD345AE4CD67}"/>
          </ac:spMkLst>
        </pc:spChg>
        <pc:spChg chg="add mod">
          <ac:chgData name="Schwartz, Scott (gck8gd)" userId="S::gck8gd@virginia.edu::b9bb6145-a89d-4415-a5be-417b375d8448" providerId="AD" clId="Web-{2CD10505-A3A3-67A8-DA6E-D54D18F52B9D}" dt="2020-11-29T16:27:34.227" v="2765" actId="1076"/>
          <ac:spMkLst>
            <pc:docMk/>
            <pc:sldMk cId="426649743" sldId="305"/>
            <ac:spMk id="11" creationId="{B4EFAB4B-87AE-49AB-9309-F9CB53EACD64}"/>
          </ac:spMkLst>
        </pc:spChg>
        <pc:spChg chg="add mod">
          <ac:chgData name="Schwartz, Scott (gck8gd)" userId="S::gck8gd@virginia.edu::b9bb6145-a89d-4415-a5be-417b375d8448" providerId="AD" clId="Web-{2CD10505-A3A3-67A8-DA6E-D54D18F52B9D}" dt="2020-11-29T16:27:34.243" v="2766" actId="1076"/>
          <ac:spMkLst>
            <pc:docMk/>
            <pc:sldMk cId="426649743" sldId="305"/>
            <ac:spMk id="12" creationId="{356CB4A4-2EA0-4293-88AB-0AC6E3220F2F}"/>
          </ac:spMkLst>
        </pc:spChg>
        <pc:spChg chg="add mod">
          <ac:chgData name="Schwartz, Scott (gck8gd)" userId="S::gck8gd@virginia.edu::b9bb6145-a89d-4415-a5be-417b375d8448" providerId="AD" clId="Web-{2CD10505-A3A3-67A8-DA6E-D54D18F52B9D}" dt="2020-11-29T16:27:34.258" v="2767" actId="1076"/>
          <ac:spMkLst>
            <pc:docMk/>
            <pc:sldMk cId="426649743" sldId="305"/>
            <ac:spMk id="13" creationId="{05884DBE-E9D4-4716-B51D-B9CC0410854A}"/>
          </ac:spMkLst>
        </pc:spChg>
        <pc:spChg chg="add mod">
          <ac:chgData name="Schwartz, Scott (gck8gd)" userId="S::gck8gd@virginia.edu::b9bb6145-a89d-4415-a5be-417b375d8448" providerId="AD" clId="Web-{2CD10505-A3A3-67A8-DA6E-D54D18F52B9D}" dt="2020-11-29T16:27:34.274" v="2768" actId="1076"/>
          <ac:spMkLst>
            <pc:docMk/>
            <pc:sldMk cId="426649743" sldId="305"/>
            <ac:spMk id="14" creationId="{F8FA6E2E-F7E9-4D9F-9FB1-E0899985E810}"/>
          </ac:spMkLst>
        </pc:spChg>
        <pc:spChg chg="add mod">
          <ac:chgData name="Schwartz, Scott (gck8gd)" userId="S::gck8gd@virginia.edu::b9bb6145-a89d-4415-a5be-417b375d8448" providerId="AD" clId="Web-{2CD10505-A3A3-67A8-DA6E-D54D18F52B9D}" dt="2020-11-29T16:27:34.290" v="2769" actId="1076"/>
          <ac:spMkLst>
            <pc:docMk/>
            <pc:sldMk cId="426649743" sldId="305"/>
            <ac:spMk id="15" creationId="{39CAC94E-FE7D-4FF0-9B4D-FAC0514F4C86}"/>
          </ac:spMkLst>
        </pc:spChg>
        <pc:spChg chg="add mod">
          <ac:chgData name="Schwartz, Scott (gck8gd)" userId="S::gck8gd@virginia.edu::b9bb6145-a89d-4415-a5be-417b375d8448" providerId="AD" clId="Web-{2CD10505-A3A3-67A8-DA6E-D54D18F52B9D}" dt="2020-11-29T16:27:34.305" v="2770" actId="1076"/>
          <ac:spMkLst>
            <pc:docMk/>
            <pc:sldMk cId="426649743" sldId="305"/>
            <ac:spMk id="16" creationId="{6C587895-720D-490A-BF7D-11CA0E3678DC}"/>
          </ac:spMkLst>
        </pc:spChg>
        <pc:spChg chg="add mod">
          <ac:chgData name="Schwartz, Scott (gck8gd)" userId="S::gck8gd@virginia.edu::b9bb6145-a89d-4415-a5be-417b375d8448" providerId="AD" clId="Web-{2CD10505-A3A3-67A8-DA6E-D54D18F52B9D}" dt="2020-11-29T16:27:34.305" v="2771" actId="1076"/>
          <ac:spMkLst>
            <pc:docMk/>
            <pc:sldMk cId="426649743" sldId="305"/>
            <ac:spMk id="17" creationId="{EE5B21B6-A2E1-4206-AA56-BBFDD58E541B}"/>
          </ac:spMkLst>
        </pc:spChg>
        <pc:spChg chg="add mod">
          <ac:chgData name="Schwartz, Scott (gck8gd)" userId="S::gck8gd@virginia.edu::b9bb6145-a89d-4415-a5be-417b375d8448" providerId="AD" clId="Web-{2CD10505-A3A3-67A8-DA6E-D54D18F52B9D}" dt="2020-11-29T16:27:34.321" v="2772" actId="1076"/>
          <ac:spMkLst>
            <pc:docMk/>
            <pc:sldMk cId="426649743" sldId="305"/>
            <ac:spMk id="18" creationId="{2984711F-E145-427F-AC35-5146A0080D71}"/>
          </ac:spMkLst>
        </pc:spChg>
        <pc:spChg chg="add mod">
          <ac:chgData name="Schwartz, Scott (gck8gd)" userId="S::gck8gd@virginia.edu::b9bb6145-a89d-4415-a5be-417b375d8448" providerId="AD" clId="Web-{2CD10505-A3A3-67A8-DA6E-D54D18F52B9D}" dt="2020-11-29T16:27:34.336" v="2773" actId="1076"/>
          <ac:spMkLst>
            <pc:docMk/>
            <pc:sldMk cId="426649743" sldId="305"/>
            <ac:spMk id="19" creationId="{24FE3FBE-5C0B-4AD6-A461-EE3AC80EFADA}"/>
          </ac:spMkLst>
        </pc:spChg>
        <pc:spChg chg="add mod">
          <ac:chgData name="Schwartz, Scott (gck8gd)" userId="S::gck8gd@virginia.edu::b9bb6145-a89d-4415-a5be-417b375d8448" providerId="AD" clId="Web-{2CD10505-A3A3-67A8-DA6E-D54D18F52B9D}" dt="2020-11-29T16:27:34.352" v="2774" actId="1076"/>
          <ac:spMkLst>
            <pc:docMk/>
            <pc:sldMk cId="426649743" sldId="305"/>
            <ac:spMk id="20" creationId="{CBEDAE82-EEF4-498A-BD54-58E40B09D7C4}"/>
          </ac:spMkLst>
        </pc:spChg>
        <pc:spChg chg="add mod">
          <ac:chgData name="Schwartz, Scott (gck8gd)" userId="S::gck8gd@virginia.edu::b9bb6145-a89d-4415-a5be-417b375d8448" providerId="AD" clId="Web-{2CD10505-A3A3-67A8-DA6E-D54D18F52B9D}" dt="2020-11-29T16:27:34.352" v="2775" actId="1076"/>
          <ac:spMkLst>
            <pc:docMk/>
            <pc:sldMk cId="426649743" sldId="305"/>
            <ac:spMk id="21" creationId="{BEFD63AB-0473-4224-96C4-0E040AEE9AD5}"/>
          </ac:spMkLst>
        </pc:spChg>
        <pc:spChg chg="add mod">
          <ac:chgData name="Schwartz, Scott (gck8gd)" userId="S::gck8gd@virginia.edu::b9bb6145-a89d-4415-a5be-417b375d8448" providerId="AD" clId="Web-{2CD10505-A3A3-67A8-DA6E-D54D18F52B9D}" dt="2020-11-29T16:27:34.368" v="2776" actId="1076"/>
          <ac:spMkLst>
            <pc:docMk/>
            <pc:sldMk cId="426649743" sldId="305"/>
            <ac:spMk id="22" creationId="{F1F290B9-E382-46D8-8808-2EA86532A585}"/>
          </ac:spMkLst>
        </pc:spChg>
        <pc:spChg chg="add mod">
          <ac:chgData name="Schwartz, Scott (gck8gd)" userId="S::gck8gd@virginia.edu::b9bb6145-a89d-4415-a5be-417b375d8448" providerId="AD" clId="Web-{2CD10505-A3A3-67A8-DA6E-D54D18F52B9D}" dt="2020-11-29T16:27:34.383" v="2777" actId="1076"/>
          <ac:spMkLst>
            <pc:docMk/>
            <pc:sldMk cId="426649743" sldId="305"/>
            <ac:spMk id="23" creationId="{22364B10-4726-4454-9C14-F4AAFE274359}"/>
          </ac:spMkLst>
        </pc:spChg>
        <pc:spChg chg="add mod">
          <ac:chgData name="Schwartz, Scott (gck8gd)" userId="S::gck8gd@virginia.edu::b9bb6145-a89d-4415-a5be-417b375d8448" providerId="AD" clId="Web-{2CD10505-A3A3-67A8-DA6E-D54D18F52B9D}" dt="2020-11-29T16:27:34.399" v="2778" actId="1076"/>
          <ac:spMkLst>
            <pc:docMk/>
            <pc:sldMk cId="426649743" sldId="305"/>
            <ac:spMk id="24" creationId="{E78F8193-1C7B-46D3-959D-96B9D1D06AF8}"/>
          </ac:spMkLst>
        </pc:spChg>
        <pc:spChg chg="add mod">
          <ac:chgData name="Schwartz, Scott (gck8gd)" userId="S::gck8gd@virginia.edu::b9bb6145-a89d-4415-a5be-417b375d8448" providerId="AD" clId="Web-{2CD10505-A3A3-67A8-DA6E-D54D18F52B9D}" dt="2020-11-29T16:27:34.399" v="2779" actId="1076"/>
          <ac:spMkLst>
            <pc:docMk/>
            <pc:sldMk cId="426649743" sldId="305"/>
            <ac:spMk id="25" creationId="{5BDDA1E8-C5B6-4777-90F2-E28D849A6F1B}"/>
          </ac:spMkLst>
        </pc:spChg>
        <pc:spChg chg="add mod">
          <ac:chgData name="Schwartz, Scott (gck8gd)" userId="S::gck8gd@virginia.edu::b9bb6145-a89d-4415-a5be-417b375d8448" providerId="AD" clId="Web-{2CD10505-A3A3-67A8-DA6E-D54D18F52B9D}" dt="2020-11-29T16:27:34.415" v="2780" actId="1076"/>
          <ac:spMkLst>
            <pc:docMk/>
            <pc:sldMk cId="426649743" sldId="305"/>
            <ac:spMk id="26" creationId="{20B44874-1A0C-4A29-BCBA-909031A5D267}"/>
          </ac:spMkLst>
        </pc:spChg>
        <pc:spChg chg="add mod">
          <ac:chgData name="Schwartz, Scott (gck8gd)" userId="S::gck8gd@virginia.edu::b9bb6145-a89d-4415-a5be-417b375d8448" providerId="AD" clId="Web-{2CD10505-A3A3-67A8-DA6E-D54D18F52B9D}" dt="2020-11-29T16:27:34.430" v="2781" actId="1076"/>
          <ac:spMkLst>
            <pc:docMk/>
            <pc:sldMk cId="426649743" sldId="305"/>
            <ac:spMk id="27" creationId="{1E9FB971-91A0-47C5-BA7B-F2466173A7A1}"/>
          </ac:spMkLst>
        </pc:spChg>
        <pc:spChg chg="add mod">
          <ac:chgData name="Schwartz, Scott (gck8gd)" userId="S::gck8gd@virginia.edu::b9bb6145-a89d-4415-a5be-417b375d8448" providerId="AD" clId="Web-{2CD10505-A3A3-67A8-DA6E-D54D18F52B9D}" dt="2020-11-29T16:27:34.430" v="2782" actId="1076"/>
          <ac:spMkLst>
            <pc:docMk/>
            <pc:sldMk cId="426649743" sldId="305"/>
            <ac:spMk id="28" creationId="{D6EB350D-BF71-4CD6-A8B8-CE6747FE065B}"/>
          </ac:spMkLst>
        </pc:spChg>
        <pc:spChg chg="add mod">
          <ac:chgData name="Schwartz, Scott (gck8gd)" userId="S::gck8gd@virginia.edu::b9bb6145-a89d-4415-a5be-417b375d8448" providerId="AD" clId="Web-{2CD10505-A3A3-67A8-DA6E-D54D18F52B9D}" dt="2020-11-29T16:27:34.446" v="2783" actId="1076"/>
          <ac:spMkLst>
            <pc:docMk/>
            <pc:sldMk cId="426649743" sldId="305"/>
            <ac:spMk id="29" creationId="{E87BF746-28AC-4386-AFA6-B9292CE77296}"/>
          </ac:spMkLst>
        </pc:spChg>
        <pc:spChg chg="add mod">
          <ac:chgData name="Schwartz, Scott (gck8gd)" userId="S::gck8gd@virginia.edu::b9bb6145-a89d-4415-a5be-417b375d8448" providerId="AD" clId="Web-{2CD10505-A3A3-67A8-DA6E-D54D18F52B9D}" dt="2020-11-29T16:27:34.461" v="2784" actId="1076"/>
          <ac:spMkLst>
            <pc:docMk/>
            <pc:sldMk cId="426649743" sldId="305"/>
            <ac:spMk id="30" creationId="{7A73C981-8AAC-4CC5-8CEE-89EDD57FC2FE}"/>
          </ac:spMkLst>
        </pc:spChg>
        <pc:spChg chg="add mod">
          <ac:chgData name="Schwartz, Scott (gck8gd)" userId="S::gck8gd@virginia.edu::b9bb6145-a89d-4415-a5be-417b375d8448" providerId="AD" clId="Web-{2CD10505-A3A3-67A8-DA6E-D54D18F52B9D}" dt="2020-11-29T16:27:34.477" v="2785" actId="1076"/>
          <ac:spMkLst>
            <pc:docMk/>
            <pc:sldMk cId="426649743" sldId="305"/>
            <ac:spMk id="31" creationId="{03C75C4C-621A-44E9-A89E-66D5C3EF6A39}"/>
          </ac:spMkLst>
        </pc:spChg>
        <pc:spChg chg="add mod">
          <ac:chgData name="Schwartz, Scott (gck8gd)" userId="S::gck8gd@virginia.edu::b9bb6145-a89d-4415-a5be-417b375d8448" providerId="AD" clId="Web-{2CD10505-A3A3-67A8-DA6E-D54D18F52B9D}" dt="2020-11-29T16:27:34.477" v="2786" actId="1076"/>
          <ac:spMkLst>
            <pc:docMk/>
            <pc:sldMk cId="426649743" sldId="305"/>
            <ac:spMk id="32" creationId="{ECAA32D8-21F9-4516-81CD-FB231DA9D59E}"/>
          </ac:spMkLst>
        </pc:spChg>
        <pc:spChg chg="add mod">
          <ac:chgData name="Schwartz, Scott (gck8gd)" userId="S::gck8gd@virginia.edu::b9bb6145-a89d-4415-a5be-417b375d8448" providerId="AD" clId="Web-{2CD10505-A3A3-67A8-DA6E-D54D18F52B9D}" dt="2020-11-29T16:27:34.493" v="2787" actId="1076"/>
          <ac:spMkLst>
            <pc:docMk/>
            <pc:sldMk cId="426649743" sldId="305"/>
            <ac:spMk id="33" creationId="{712389AE-B99D-4EEC-A6E9-700E9D369991}"/>
          </ac:spMkLst>
        </pc:spChg>
        <pc:spChg chg="add mod">
          <ac:chgData name="Schwartz, Scott (gck8gd)" userId="S::gck8gd@virginia.edu::b9bb6145-a89d-4415-a5be-417b375d8448" providerId="AD" clId="Web-{2CD10505-A3A3-67A8-DA6E-D54D18F52B9D}" dt="2020-11-29T16:27:34.508" v="2788" actId="1076"/>
          <ac:spMkLst>
            <pc:docMk/>
            <pc:sldMk cId="426649743" sldId="305"/>
            <ac:spMk id="34" creationId="{5A44C230-3E96-4AB0-9748-8CEB9602B787}"/>
          </ac:spMkLst>
        </pc:spChg>
        <pc:spChg chg="add mod">
          <ac:chgData name="Schwartz, Scott (gck8gd)" userId="S::gck8gd@virginia.edu::b9bb6145-a89d-4415-a5be-417b375d8448" providerId="AD" clId="Web-{2CD10505-A3A3-67A8-DA6E-D54D18F52B9D}" dt="2020-11-29T16:27:34.524" v="2789" actId="1076"/>
          <ac:spMkLst>
            <pc:docMk/>
            <pc:sldMk cId="426649743" sldId="305"/>
            <ac:spMk id="35" creationId="{89A5EF41-E71C-4244-BF80-907DC647E47D}"/>
          </ac:spMkLst>
        </pc:spChg>
        <pc:spChg chg="add mod">
          <ac:chgData name="Schwartz, Scott (gck8gd)" userId="S::gck8gd@virginia.edu::b9bb6145-a89d-4415-a5be-417b375d8448" providerId="AD" clId="Web-{2CD10505-A3A3-67A8-DA6E-D54D18F52B9D}" dt="2020-11-29T16:27:34.524" v="2790" actId="1076"/>
          <ac:spMkLst>
            <pc:docMk/>
            <pc:sldMk cId="426649743" sldId="305"/>
            <ac:spMk id="36" creationId="{B384C7EB-8A55-4CBF-8CCA-0A68FEB5670A}"/>
          </ac:spMkLst>
        </pc:spChg>
        <pc:spChg chg="add mod">
          <ac:chgData name="Schwartz, Scott (gck8gd)" userId="S::gck8gd@virginia.edu::b9bb6145-a89d-4415-a5be-417b375d8448" providerId="AD" clId="Web-{2CD10505-A3A3-67A8-DA6E-D54D18F52B9D}" dt="2020-11-29T16:27:34.540" v="2791" actId="1076"/>
          <ac:spMkLst>
            <pc:docMk/>
            <pc:sldMk cId="426649743" sldId="305"/>
            <ac:spMk id="37" creationId="{5DD97442-19F6-44BA-8F90-3A337470C76E}"/>
          </ac:spMkLst>
        </pc:spChg>
        <pc:spChg chg="add mod">
          <ac:chgData name="Schwartz, Scott (gck8gd)" userId="S::gck8gd@virginia.edu::b9bb6145-a89d-4415-a5be-417b375d8448" providerId="AD" clId="Web-{2CD10505-A3A3-67A8-DA6E-D54D18F52B9D}" dt="2020-11-29T16:27:34.555" v="2792" actId="1076"/>
          <ac:spMkLst>
            <pc:docMk/>
            <pc:sldMk cId="426649743" sldId="305"/>
            <ac:spMk id="38" creationId="{93C1FEEF-1149-41B2-9DAE-DFAA994BB3B7}"/>
          </ac:spMkLst>
        </pc:spChg>
        <pc:spChg chg="add mod">
          <ac:chgData name="Schwartz, Scott (gck8gd)" userId="S::gck8gd@virginia.edu::b9bb6145-a89d-4415-a5be-417b375d8448" providerId="AD" clId="Web-{2CD10505-A3A3-67A8-DA6E-D54D18F52B9D}" dt="2020-11-29T16:27:34.571" v="2793" actId="1076"/>
          <ac:spMkLst>
            <pc:docMk/>
            <pc:sldMk cId="426649743" sldId="305"/>
            <ac:spMk id="39" creationId="{2AA914B9-0728-4E1F-B97D-347BE161C050}"/>
          </ac:spMkLst>
        </pc:spChg>
        <pc:spChg chg="add mod">
          <ac:chgData name="Schwartz, Scott (gck8gd)" userId="S::gck8gd@virginia.edu::b9bb6145-a89d-4415-a5be-417b375d8448" providerId="AD" clId="Web-{2CD10505-A3A3-67A8-DA6E-D54D18F52B9D}" dt="2020-11-29T16:27:34.571" v="2794" actId="1076"/>
          <ac:spMkLst>
            <pc:docMk/>
            <pc:sldMk cId="426649743" sldId="305"/>
            <ac:spMk id="40" creationId="{58F33588-7034-4FF1-B0F1-73B3CAF02FBA}"/>
          </ac:spMkLst>
        </pc:spChg>
        <pc:spChg chg="add mod">
          <ac:chgData name="Schwartz, Scott (gck8gd)" userId="S::gck8gd@virginia.edu::b9bb6145-a89d-4415-a5be-417b375d8448" providerId="AD" clId="Web-{2CD10505-A3A3-67A8-DA6E-D54D18F52B9D}" dt="2020-11-29T16:27:34.586" v="2795" actId="1076"/>
          <ac:spMkLst>
            <pc:docMk/>
            <pc:sldMk cId="426649743" sldId="305"/>
            <ac:spMk id="41" creationId="{609BCEF8-8E61-4A99-AA61-54D1C44C6A27}"/>
          </ac:spMkLst>
        </pc:spChg>
        <pc:spChg chg="add del">
          <ac:chgData name="Schwartz, Scott (gck8gd)" userId="S::gck8gd@virginia.edu::b9bb6145-a89d-4415-a5be-417b375d8448" providerId="AD" clId="Web-{2CD10505-A3A3-67A8-DA6E-D54D18F52B9D}" dt="2020-11-29T16:15:04.540" v="2466"/>
          <ac:spMkLst>
            <pc:docMk/>
            <pc:sldMk cId="426649743" sldId="305"/>
            <ac:spMk id="43" creationId="{8BAF271E-272E-45BF-B741-FF6DA7D8E0DC}"/>
          </ac:spMkLst>
        </pc:spChg>
        <pc:spChg chg="add del mod">
          <ac:chgData name="Schwartz, Scott (gck8gd)" userId="S::gck8gd@virginia.edu::b9bb6145-a89d-4415-a5be-417b375d8448" providerId="AD" clId="Web-{2CD10505-A3A3-67A8-DA6E-D54D18F52B9D}" dt="2020-11-29T16:53:15.270" v="3143"/>
          <ac:spMkLst>
            <pc:docMk/>
            <pc:sldMk cId="426649743" sldId="305"/>
            <ac:spMk id="44" creationId="{7CE9DCC2-E24C-4744-BE7E-901DEAC92719}"/>
          </ac:spMkLst>
        </pc:spChg>
        <pc:spChg chg="add del mod">
          <ac:chgData name="Schwartz, Scott (gck8gd)" userId="S::gck8gd@virginia.edu::b9bb6145-a89d-4415-a5be-417b375d8448" providerId="AD" clId="Web-{2CD10505-A3A3-67A8-DA6E-D54D18F52B9D}" dt="2020-11-29T16:53:15.270" v="3142"/>
          <ac:spMkLst>
            <pc:docMk/>
            <pc:sldMk cId="426649743" sldId="305"/>
            <ac:spMk id="45" creationId="{C8D6E925-AF37-4FD5-A2E5-89657812D0F0}"/>
          </ac:spMkLst>
        </pc:spChg>
        <pc:spChg chg="add del mod">
          <ac:chgData name="Schwartz, Scott (gck8gd)" userId="S::gck8gd@virginia.edu::b9bb6145-a89d-4415-a5be-417b375d8448" providerId="AD" clId="Web-{2CD10505-A3A3-67A8-DA6E-D54D18F52B9D}" dt="2020-11-29T16:53:15.270" v="3141"/>
          <ac:spMkLst>
            <pc:docMk/>
            <pc:sldMk cId="426649743" sldId="305"/>
            <ac:spMk id="46" creationId="{39AB2E68-DE65-4F54-9A07-6DF9D016D0C6}"/>
          </ac:spMkLst>
        </pc:spChg>
        <pc:spChg chg="add del mod">
          <ac:chgData name="Schwartz, Scott (gck8gd)" userId="S::gck8gd@virginia.edu::b9bb6145-a89d-4415-a5be-417b375d8448" providerId="AD" clId="Web-{2CD10505-A3A3-67A8-DA6E-D54D18F52B9D}" dt="2020-11-29T16:53:15.270" v="3140"/>
          <ac:spMkLst>
            <pc:docMk/>
            <pc:sldMk cId="426649743" sldId="305"/>
            <ac:spMk id="47" creationId="{29597593-CFC3-4381-9E3B-034ECA41929D}"/>
          </ac:spMkLst>
        </pc:spChg>
        <pc:spChg chg="add del mod">
          <ac:chgData name="Schwartz, Scott (gck8gd)" userId="S::gck8gd@virginia.edu::b9bb6145-a89d-4415-a5be-417b375d8448" providerId="AD" clId="Web-{2CD10505-A3A3-67A8-DA6E-D54D18F52B9D}" dt="2020-11-29T16:16:04.556" v="2506"/>
          <ac:spMkLst>
            <pc:docMk/>
            <pc:sldMk cId="426649743" sldId="305"/>
            <ac:spMk id="48" creationId="{21F122D5-55F1-4DFF-AA17-D610FCFDAAED}"/>
          </ac:spMkLst>
        </pc:spChg>
        <pc:spChg chg="add del mod">
          <ac:chgData name="Schwartz, Scott (gck8gd)" userId="S::gck8gd@virginia.edu::b9bb6145-a89d-4415-a5be-417b375d8448" providerId="AD" clId="Web-{2CD10505-A3A3-67A8-DA6E-D54D18F52B9D}" dt="2020-11-29T16:16:06.010" v="2507"/>
          <ac:spMkLst>
            <pc:docMk/>
            <pc:sldMk cId="426649743" sldId="305"/>
            <ac:spMk id="49" creationId="{945770E0-A33E-4D97-8A87-B7C8449048BD}"/>
          </ac:spMkLst>
        </pc:spChg>
        <pc:spChg chg="add del mod">
          <ac:chgData name="Schwartz, Scott (gck8gd)" userId="S::gck8gd@virginia.edu::b9bb6145-a89d-4415-a5be-417b375d8448" providerId="AD" clId="Web-{2CD10505-A3A3-67A8-DA6E-D54D18F52B9D}" dt="2020-11-29T16:16:07.494" v="2508"/>
          <ac:spMkLst>
            <pc:docMk/>
            <pc:sldMk cId="426649743" sldId="305"/>
            <ac:spMk id="50" creationId="{E03A5F84-23D7-488C-9E17-CADC2833C1EB}"/>
          </ac:spMkLst>
        </pc:spChg>
        <pc:spChg chg="add del mod">
          <ac:chgData name="Schwartz, Scott (gck8gd)" userId="S::gck8gd@virginia.edu::b9bb6145-a89d-4415-a5be-417b375d8448" providerId="AD" clId="Web-{2CD10505-A3A3-67A8-DA6E-D54D18F52B9D}" dt="2020-11-29T16:19:17.857" v="2604"/>
          <ac:spMkLst>
            <pc:docMk/>
            <pc:sldMk cId="426649743" sldId="305"/>
            <ac:spMk id="51" creationId="{133D7EC7-3C6B-4045-875F-EA2F9782AB0F}"/>
          </ac:spMkLst>
        </pc:spChg>
        <pc:spChg chg="add del mod">
          <ac:chgData name="Schwartz, Scott (gck8gd)" userId="S::gck8gd@virginia.edu::b9bb6145-a89d-4415-a5be-417b375d8448" providerId="AD" clId="Web-{2CD10505-A3A3-67A8-DA6E-D54D18F52B9D}" dt="2020-11-29T16:16:46.713" v="2541"/>
          <ac:spMkLst>
            <pc:docMk/>
            <pc:sldMk cId="426649743" sldId="305"/>
            <ac:spMk id="52" creationId="{4E6EA48C-0000-48A4-88B1-9E3EA5C83EF4}"/>
          </ac:spMkLst>
        </pc:spChg>
        <pc:spChg chg="add del mod">
          <ac:chgData name="Schwartz, Scott (gck8gd)" userId="S::gck8gd@virginia.edu::b9bb6145-a89d-4415-a5be-417b375d8448" providerId="AD" clId="Web-{2CD10505-A3A3-67A8-DA6E-D54D18F52B9D}" dt="2020-11-29T16:53:15.270" v="3139"/>
          <ac:spMkLst>
            <pc:docMk/>
            <pc:sldMk cId="426649743" sldId="305"/>
            <ac:spMk id="53" creationId="{6D3C52A4-50A9-41C5-98FF-E35F7030CA3B}"/>
          </ac:spMkLst>
        </pc:spChg>
        <pc:spChg chg="add del mod">
          <ac:chgData name="Schwartz, Scott (gck8gd)" userId="S::gck8gd@virginia.edu::b9bb6145-a89d-4415-a5be-417b375d8448" providerId="AD" clId="Web-{2CD10505-A3A3-67A8-DA6E-D54D18F52B9D}" dt="2020-11-29T16:53:15.270" v="3138"/>
          <ac:spMkLst>
            <pc:docMk/>
            <pc:sldMk cId="426649743" sldId="305"/>
            <ac:spMk id="54" creationId="{361400DD-503D-4973-9DEF-16D34415CE98}"/>
          </ac:spMkLst>
        </pc:spChg>
        <pc:spChg chg="add del mod">
          <ac:chgData name="Schwartz, Scott (gck8gd)" userId="S::gck8gd@virginia.edu::b9bb6145-a89d-4415-a5be-417b375d8448" providerId="AD" clId="Web-{2CD10505-A3A3-67A8-DA6E-D54D18F52B9D}" dt="2020-11-29T16:53:15.270" v="3137"/>
          <ac:spMkLst>
            <pc:docMk/>
            <pc:sldMk cId="426649743" sldId="305"/>
            <ac:spMk id="55" creationId="{4AA3FE9B-67BC-4E18-847C-8B5AAFAA8FCB}"/>
          </ac:spMkLst>
        </pc:spChg>
        <pc:spChg chg="add del mod">
          <ac:chgData name="Schwartz, Scott (gck8gd)" userId="S::gck8gd@virginia.edu::b9bb6145-a89d-4415-a5be-417b375d8448" providerId="AD" clId="Web-{2CD10505-A3A3-67A8-DA6E-D54D18F52B9D}" dt="2020-11-29T16:19:19.467" v="2605"/>
          <ac:spMkLst>
            <pc:docMk/>
            <pc:sldMk cId="426649743" sldId="305"/>
            <ac:spMk id="56" creationId="{3C8098B6-F72E-4706-8563-98893C5CD8AB}"/>
          </ac:spMkLst>
        </pc:spChg>
        <pc:spChg chg="add del mod">
          <ac:chgData name="Schwartz, Scott (gck8gd)" userId="S::gck8gd@virginia.edu::b9bb6145-a89d-4415-a5be-417b375d8448" providerId="AD" clId="Web-{2CD10505-A3A3-67A8-DA6E-D54D18F52B9D}" dt="2020-11-29T16:16:49.526" v="2542"/>
          <ac:spMkLst>
            <pc:docMk/>
            <pc:sldMk cId="426649743" sldId="305"/>
            <ac:spMk id="57" creationId="{03C62E8A-7840-4475-8DA1-B44713C0CFF6}"/>
          </ac:spMkLst>
        </pc:spChg>
        <pc:spChg chg="add del mod ord">
          <ac:chgData name="Schwartz, Scott (gck8gd)" userId="S::gck8gd@virginia.edu::b9bb6145-a89d-4415-a5be-417b375d8448" providerId="AD" clId="Web-{2CD10505-A3A3-67A8-DA6E-D54D18F52B9D}" dt="2020-11-29T16:53:15.255" v="3114"/>
          <ac:spMkLst>
            <pc:docMk/>
            <pc:sldMk cId="426649743" sldId="305"/>
            <ac:spMk id="59" creationId="{381E3CBB-A528-4C7E-982A-A61C4C16B32A}"/>
          </ac:spMkLst>
        </pc:spChg>
        <pc:spChg chg="add del mod">
          <ac:chgData name="Schwartz, Scott (gck8gd)" userId="S::gck8gd@virginia.edu::b9bb6145-a89d-4415-a5be-417b375d8448" providerId="AD" clId="Web-{2CD10505-A3A3-67A8-DA6E-D54D18F52B9D}" dt="2020-11-29T16:53:15.270" v="3136"/>
          <ac:spMkLst>
            <pc:docMk/>
            <pc:sldMk cId="426649743" sldId="305"/>
            <ac:spMk id="60" creationId="{CA309812-520B-4F28-A367-7155255A386A}"/>
          </ac:spMkLst>
        </pc:spChg>
        <pc:spChg chg="add del mod">
          <ac:chgData name="Schwartz, Scott (gck8gd)" userId="S::gck8gd@virginia.edu::b9bb6145-a89d-4415-a5be-417b375d8448" providerId="AD" clId="Web-{2CD10505-A3A3-67A8-DA6E-D54D18F52B9D}" dt="2020-11-29T16:53:15.270" v="3135"/>
          <ac:spMkLst>
            <pc:docMk/>
            <pc:sldMk cId="426649743" sldId="305"/>
            <ac:spMk id="61" creationId="{121ED7F4-2C3C-4574-9EC0-A2883E7DF688}"/>
          </ac:spMkLst>
        </pc:spChg>
        <pc:spChg chg="add del mod">
          <ac:chgData name="Schwartz, Scott (gck8gd)" userId="S::gck8gd@virginia.edu::b9bb6145-a89d-4415-a5be-417b375d8448" providerId="AD" clId="Web-{2CD10505-A3A3-67A8-DA6E-D54D18F52B9D}" dt="2020-11-29T16:53:15.270" v="3134"/>
          <ac:spMkLst>
            <pc:docMk/>
            <pc:sldMk cId="426649743" sldId="305"/>
            <ac:spMk id="62" creationId="{E2A3824C-4587-4FF6-A21D-7F84AC18196B}"/>
          </ac:spMkLst>
        </pc:spChg>
        <pc:spChg chg="add del mod">
          <ac:chgData name="Schwartz, Scott (gck8gd)" userId="S::gck8gd@virginia.edu::b9bb6145-a89d-4415-a5be-417b375d8448" providerId="AD" clId="Web-{2CD10505-A3A3-67A8-DA6E-D54D18F52B9D}" dt="2020-11-29T16:53:15.270" v="3133"/>
          <ac:spMkLst>
            <pc:docMk/>
            <pc:sldMk cId="426649743" sldId="305"/>
            <ac:spMk id="63" creationId="{566E8BCA-0971-4E84-A3A1-B08257EAA7DC}"/>
          </ac:spMkLst>
        </pc:spChg>
        <pc:spChg chg="add del mod">
          <ac:chgData name="Schwartz, Scott (gck8gd)" userId="S::gck8gd@virginia.edu::b9bb6145-a89d-4415-a5be-417b375d8448" providerId="AD" clId="Web-{2CD10505-A3A3-67A8-DA6E-D54D18F52B9D}" dt="2020-11-29T16:53:15.270" v="3132"/>
          <ac:spMkLst>
            <pc:docMk/>
            <pc:sldMk cId="426649743" sldId="305"/>
            <ac:spMk id="64" creationId="{31FF59F8-057B-4067-BFF7-700C95264C30}"/>
          </ac:spMkLst>
        </pc:spChg>
        <pc:spChg chg="add del mod">
          <ac:chgData name="Schwartz, Scott (gck8gd)" userId="S::gck8gd@virginia.edu::b9bb6145-a89d-4415-a5be-417b375d8448" providerId="AD" clId="Web-{2CD10505-A3A3-67A8-DA6E-D54D18F52B9D}" dt="2020-11-29T16:53:15.270" v="3131"/>
          <ac:spMkLst>
            <pc:docMk/>
            <pc:sldMk cId="426649743" sldId="305"/>
            <ac:spMk id="65" creationId="{3AAF564F-4483-4BA3-A435-FE8AADF72494}"/>
          </ac:spMkLst>
        </pc:spChg>
        <pc:spChg chg="add del mod">
          <ac:chgData name="Schwartz, Scott (gck8gd)" userId="S::gck8gd@virginia.edu::b9bb6145-a89d-4415-a5be-417b375d8448" providerId="AD" clId="Web-{2CD10505-A3A3-67A8-DA6E-D54D18F52B9D}" dt="2020-11-29T16:53:15.270" v="3130"/>
          <ac:spMkLst>
            <pc:docMk/>
            <pc:sldMk cId="426649743" sldId="305"/>
            <ac:spMk id="66" creationId="{B1F66B89-5E4E-4F71-8B12-ED3074B6B309}"/>
          </ac:spMkLst>
        </pc:spChg>
        <pc:spChg chg="add del mod ord">
          <ac:chgData name="Schwartz, Scott (gck8gd)" userId="S::gck8gd@virginia.edu::b9bb6145-a89d-4415-a5be-417b375d8448" providerId="AD" clId="Web-{2CD10505-A3A3-67A8-DA6E-D54D18F52B9D}" dt="2020-11-29T16:53:15.255" v="3113"/>
          <ac:spMkLst>
            <pc:docMk/>
            <pc:sldMk cId="426649743" sldId="305"/>
            <ac:spMk id="67" creationId="{E232D0B6-1B8E-4D7E-A819-9A0E03CDCC38}"/>
          </ac:spMkLst>
        </pc:spChg>
        <pc:spChg chg="add del mod">
          <ac:chgData name="Schwartz, Scott (gck8gd)" userId="S::gck8gd@virginia.edu::b9bb6145-a89d-4415-a5be-417b375d8448" providerId="AD" clId="Web-{2CD10505-A3A3-67A8-DA6E-D54D18F52B9D}" dt="2020-11-29T16:53:15.270" v="3129"/>
          <ac:spMkLst>
            <pc:docMk/>
            <pc:sldMk cId="426649743" sldId="305"/>
            <ac:spMk id="68" creationId="{45EE5934-03C9-4417-90BF-3213718951C3}"/>
          </ac:spMkLst>
        </pc:spChg>
        <pc:spChg chg="add del mod">
          <ac:chgData name="Schwartz, Scott (gck8gd)" userId="S::gck8gd@virginia.edu::b9bb6145-a89d-4415-a5be-417b375d8448" providerId="AD" clId="Web-{2CD10505-A3A3-67A8-DA6E-D54D18F52B9D}" dt="2020-11-29T16:53:15.270" v="3128"/>
          <ac:spMkLst>
            <pc:docMk/>
            <pc:sldMk cId="426649743" sldId="305"/>
            <ac:spMk id="69" creationId="{137426AE-8AE6-4F46-A9E6-B0B02E320861}"/>
          </ac:spMkLst>
        </pc:spChg>
        <pc:spChg chg="add del mod">
          <ac:chgData name="Schwartz, Scott (gck8gd)" userId="S::gck8gd@virginia.edu::b9bb6145-a89d-4415-a5be-417b375d8448" providerId="AD" clId="Web-{2CD10505-A3A3-67A8-DA6E-D54D18F52B9D}" dt="2020-11-29T16:53:15.270" v="3127"/>
          <ac:spMkLst>
            <pc:docMk/>
            <pc:sldMk cId="426649743" sldId="305"/>
            <ac:spMk id="70" creationId="{B784A6DC-6A0F-45D3-849A-B16080A5714F}"/>
          </ac:spMkLst>
        </pc:spChg>
        <pc:spChg chg="add del mod">
          <ac:chgData name="Schwartz, Scott (gck8gd)" userId="S::gck8gd@virginia.edu::b9bb6145-a89d-4415-a5be-417b375d8448" providerId="AD" clId="Web-{2CD10505-A3A3-67A8-DA6E-D54D18F52B9D}" dt="2020-11-29T16:53:15.270" v="3126"/>
          <ac:spMkLst>
            <pc:docMk/>
            <pc:sldMk cId="426649743" sldId="305"/>
            <ac:spMk id="71" creationId="{795DAC66-9F6A-408A-A2C9-BF8F0AAC6618}"/>
          </ac:spMkLst>
        </pc:spChg>
        <pc:spChg chg="add del mod">
          <ac:chgData name="Schwartz, Scott (gck8gd)" userId="S::gck8gd@virginia.edu::b9bb6145-a89d-4415-a5be-417b375d8448" providerId="AD" clId="Web-{2CD10505-A3A3-67A8-DA6E-D54D18F52B9D}" dt="2020-11-29T16:53:15.270" v="3125"/>
          <ac:spMkLst>
            <pc:docMk/>
            <pc:sldMk cId="426649743" sldId="305"/>
            <ac:spMk id="72" creationId="{09508E1D-F804-4446-B2C6-7F85B414F3DD}"/>
          </ac:spMkLst>
        </pc:spChg>
        <pc:spChg chg="add del mod">
          <ac:chgData name="Schwartz, Scott (gck8gd)" userId="S::gck8gd@virginia.edu::b9bb6145-a89d-4415-a5be-417b375d8448" providerId="AD" clId="Web-{2CD10505-A3A3-67A8-DA6E-D54D18F52B9D}" dt="2020-11-29T16:53:15.270" v="3124"/>
          <ac:spMkLst>
            <pc:docMk/>
            <pc:sldMk cId="426649743" sldId="305"/>
            <ac:spMk id="73" creationId="{47A3D80D-811B-4081-BD1D-557C35FA39F7}"/>
          </ac:spMkLst>
        </pc:spChg>
        <pc:spChg chg="add del mod">
          <ac:chgData name="Schwartz, Scott (gck8gd)" userId="S::gck8gd@virginia.edu::b9bb6145-a89d-4415-a5be-417b375d8448" providerId="AD" clId="Web-{2CD10505-A3A3-67A8-DA6E-D54D18F52B9D}" dt="2020-11-29T16:53:15.270" v="3123"/>
          <ac:spMkLst>
            <pc:docMk/>
            <pc:sldMk cId="426649743" sldId="305"/>
            <ac:spMk id="74" creationId="{9AB48C50-128B-4F65-812A-0BB9AAD01785}"/>
          </ac:spMkLst>
        </pc:spChg>
        <pc:spChg chg="add del mod ord">
          <ac:chgData name="Schwartz, Scott (gck8gd)" userId="S::gck8gd@virginia.edu::b9bb6145-a89d-4415-a5be-417b375d8448" providerId="AD" clId="Web-{2CD10505-A3A3-67A8-DA6E-D54D18F52B9D}" dt="2020-11-29T16:53:15.255" v="3112"/>
          <ac:spMkLst>
            <pc:docMk/>
            <pc:sldMk cId="426649743" sldId="305"/>
            <ac:spMk id="75" creationId="{49572A63-9471-41B5-8A4E-7A7ACDA3A471}"/>
          </ac:spMkLst>
        </pc:spChg>
        <pc:spChg chg="add del mod">
          <ac:chgData name="Schwartz, Scott (gck8gd)" userId="S::gck8gd@virginia.edu::b9bb6145-a89d-4415-a5be-417b375d8448" providerId="AD" clId="Web-{2CD10505-A3A3-67A8-DA6E-D54D18F52B9D}" dt="2020-11-29T16:53:15.270" v="3122"/>
          <ac:spMkLst>
            <pc:docMk/>
            <pc:sldMk cId="426649743" sldId="305"/>
            <ac:spMk id="76" creationId="{7E88BB10-5498-436F-B5E5-6DEF14936A06}"/>
          </ac:spMkLst>
        </pc:spChg>
        <pc:spChg chg="add del mod">
          <ac:chgData name="Schwartz, Scott (gck8gd)" userId="S::gck8gd@virginia.edu::b9bb6145-a89d-4415-a5be-417b375d8448" providerId="AD" clId="Web-{2CD10505-A3A3-67A8-DA6E-D54D18F52B9D}" dt="2020-11-29T16:53:15.270" v="3121"/>
          <ac:spMkLst>
            <pc:docMk/>
            <pc:sldMk cId="426649743" sldId="305"/>
            <ac:spMk id="77" creationId="{43D712D5-CB38-4293-83A6-E3F261E42B2D}"/>
          </ac:spMkLst>
        </pc:spChg>
        <pc:spChg chg="add del mod">
          <ac:chgData name="Schwartz, Scott (gck8gd)" userId="S::gck8gd@virginia.edu::b9bb6145-a89d-4415-a5be-417b375d8448" providerId="AD" clId="Web-{2CD10505-A3A3-67A8-DA6E-D54D18F52B9D}" dt="2020-11-29T16:53:15.255" v="3120"/>
          <ac:spMkLst>
            <pc:docMk/>
            <pc:sldMk cId="426649743" sldId="305"/>
            <ac:spMk id="78" creationId="{C9CBB6E6-73A4-44A4-B82E-F22484574725}"/>
          </ac:spMkLst>
        </pc:spChg>
        <pc:spChg chg="add del mod">
          <ac:chgData name="Schwartz, Scott (gck8gd)" userId="S::gck8gd@virginia.edu::b9bb6145-a89d-4415-a5be-417b375d8448" providerId="AD" clId="Web-{2CD10505-A3A3-67A8-DA6E-D54D18F52B9D}" dt="2020-11-29T16:53:15.255" v="3119"/>
          <ac:spMkLst>
            <pc:docMk/>
            <pc:sldMk cId="426649743" sldId="305"/>
            <ac:spMk id="79" creationId="{2AE36415-BA02-4391-A65E-C1386D4FB08C}"/>
          </ac:spMkLst>
        </pc:spChg>
        <pc:spChg chg="add del mod">
          <ac:chgData name="Schwartz, Scott (gck8gd)" userId="S::gck8gd@virginia.edu::b9bb6145-a89d-4415-a5be-417b375d8448" providerId="AD" clId="Web-{2CD10505-A3A3-67A8-DA6E-D54D18F52B9D}" dt="2020-11-29T16:53:15.255" v="3118"/>
          <ac:spMkLst>
            <pc:docMk/>
            <pc:sldMk cId="426649743" sldId="305"/>
            <ac:spMk id="80" creationId="{A59BC774-7FFF-43F6-B7C6-E8E47BAD02F3}"/>
          </ac:spMkLst>
        </pc:spChg>
        <pc:spChg chg="add del mod">
          <ac:chgData name="Schwartz, Scott (gck8gd)" userId="S::gck8gd@virginia.edu::b9bb6145-a89d-4415-a5be-417b375d8448" providerId="AD" clId="Web-{2CD10505-A3A3-67A8-DA6E-D54D18F52B9D}" dt="2020-11-29T16:53:15.255" v="3117"/>
          <ac:spMkLst>
            <pc:docMk/>
            <pc:sldMk cId="426649743" sldId="305"/>
            <ac:spMk id="81" creationId="{1FE4569E-0347-477B-B977-4535F2B12AF1}"/>
          </ac:spMkLst>
        </pc:spChg>
        <pc:spChg chg="add del mod">
          <ac:chgData name="Schwartz, Scott (gck8gd)" userId="S::gck8gd@virginia.edu::b9bb6145-a89d-4415-a5be-417b375d8448" providerId="AD" clId="Web-{2CD10505-A3A3-67A8-DA6E-D54D18F52B9D}" dt="2020-11-29T16:53:15.255" v="3116"/>
          <ac:spMkLst>
            <pc:docMk/>
            <pc:sldMk cId="426649743" sldId="305"/>
            <ac:spMk id="82" creationId="{18CD420A-0E62-410C-AC6E-AEC05D8FEF58}"/>
          </ac:spMkLst>
        </pc:spChg>
        <pc:spChg chg="add del mod">
          <ac:chgData name="Schwartz, Scott (gck8gd)" userId="S::gck8gd@virginia.edu::b9bb6145-a89d-4415-a5be-417b375d8448" providerId="AD" clId="Web-{2CD10505-A3A3-67A8-DA6E-D54D18F52B9D}" dt="2020-11-29T16:24:23.332" v="2744"/>
          <ac:spMkLst>
            <pc:docMk/>
            <pc:sldMk cId="426649743" sldId="305"/>
            <ac:spMk id="83" creationId="{E05B92B6-E4BA-4C41-90CE-CBF734CE3100}"/>
          </ac:spMkLst>
        </pc:spChg>
        <pc:spChg chg="add del mod ord">
          <ac:chgData name="Schwartz, Scott (gck8gd)" userId="S::gck8gd@virginia.edu::b9bb6145-a89d-4415-a5be-417b375d8448" providerId="AD" clId="Web-{2CD10505-A3A3-67A8-DA6E-D54D18F52B9D}" dt="2020-11-29T16:53:17.770" v="3144"/>
          <ac:spMkLst>
            <pc:docMk/>
            <pc:sldMk cId="426649743" sldId="305"/>
            <ac:spMk id="85" creationId="{C7371BB4-2811-4153-9B34-A8764BC36891}"/>
          </ac:spMkLst>
        </pc:spChg>
        <pc:spChg chg="add del mod">
          <ac:chgData name="Schwartz, Scott (gck8gd)" userId="S::gck8gd@virginia.edu::b9bb6145-a89d-4415-a5be-417b375d8448" providerId="AD" clId="Web-{2CD10505-A3A3-67A8-DA6E-D54D18F52B9D}" dt="2020-11-29T16:53:15.255" v="3115"/>
          <ac:spMkLst>
            <pc:docMk/>
            <pc:sldMk cId="426649743" sldId="305"/>
            <ac:spMk id="86" creationId="{B9C47BD8-4B5F-4288-9398-ABCC451E2AA1}"/>
          </ac:spMkLst>
        </pc:spChg>
        <pc:spChg chg="add mod">
          <ac:chgData name="Schwartz, Scott (gck8gd)" userId="S::gck8gd@virginia.edu::b9bb6145-a89d-4415-a5be-417b375d8448" providerId="AD" clId="Web-{2CD10505-A3A3-67A8-DA6E-D54D18F52B9D}" dt="2020-11-29T16:33:43.032" v="2929" actId="14100"/>
          <ac:spMkLst>
            <pc:docMk/>
            <pc:sldMk cId="426649743" sldId="305"/>
            <ac:spMk id="88" creationId="{8BC10BDA-8BC5-47E7-A284-A03E3F9B9769}"/>
          </ac:spMkLst>
        </pc:spChg>
        <pc:spChg chg="add del mod">
          <ac:chgData name="Schwartz, Scott (gck8gd)" userId="S::gck8gd@virginia.edu::b9bb6145-a89d-4415-a5be-417b375d8448" providerId="AD" clId="Web-{2CD10505-A3A3-67A8-DA6E-D54D18F52B9D}" dt="2020-11-29T16:37:33.474" v="2936"/>
          <ac:spMkLst>
            <pc:docMk/>
            <pc:sldMk cId="426649743" sldId="305"/>
            <ac:spMk id="90" creationId="{59936D04-E763-4B60-8029-F42791D7F931}"/>
          </ac:spMkLst>
        </pc:spChg>
        <pc:spChg chg="add mod">
          <ac:chgData name="Schwartz, Scott (gck8gd)" userId="S::gck8gd@virginia.edu::b9bb6145-a89d-4415-a5be-417b375d8448" providerId="AD" clId="Web-{2CD10505-A3A3-67A8-DA6E-D54D18F52B9D}" dt="2020-11-29T17:35:55.190" v="3874" actId="20577"/>
          <ac:spMkLst>
            <pc:docMk/>
            <pc:sldMk cId="426649743" sldId="305"/>
            <ac:spMk id="92" creationId="{DC2BA0F6-A291-4B88-BAD6-A6E9C0BDB252}"/>
          </ac:spMkLst>
        </pc:spChg>
        <pc:spChg chg="add mod">
          <ac:chgData name="Schwartz, Scott (gck8gd)" userId="S::gck8gd@virginia.edu::b9bb6145-a89d-4415-a5be-417b375d8448" providerId="AD" clId="Web-{2CD10505-A3A3-67A8-DA6E-D54D18F52B9D}" dt="2020-11-29T17:03:36.425" v="3334" actId="1076"/>
          <ac:spMkLst>
            <pc:docMk/>
            <pc:sldMk cId="426649743" sldId="305"/>
            <ac:spMk id="93" creationId="{4F657C0B-1F65-4391-BA2C-5A1334AC1D80}"/>
          </ac:spMkLst>
        </pc:spChg>
      </pc:sldChg>
      <pc:sldChg chg="addSp delSp modSp add replId">
        <pc:chgData name="Schwartz, Scott (gck8gd)" userId="S::gck8gd@virginia.edu::b9bb6145-a89d-4415-a5be-417b375d8448" providerId="AD" clId="Web-{2CD10505-A3A3-67A8-DA6E-D54D18F52B9D}" dt="2020-11-29T17:33:06.342" v="3857"/>
        <pc:sldMkLst>
          <pc:docMk/>
          <pc:sldMk cId="399003415" sldId="306"/>
        </pc:sldMkLst>
        <pc:spChg chg="add mod">
          <ac:chgData name="Schwartz, Scott (gck8gd)" userId="S::gck8gd@virginia.edu::b9bb6145-a89d-4415-a5be-417b375d8448" providerId="AD" clId="Web-{2CD10505-A3A3-67A8-DA6E-D54D18F52B9D}" dt="2020-11-29T17:10:28.277" v="3419" actId="1076"/>
          <ac:spMkLst>
            <pc:docMk/>
            <pc:sldMk cId="399003415" sldId="306"/>
            <ac:spMk id="3" creationId="{9E85C150-F35E-4150-B40A-4802CBF8A0AB}"/>
          </ac:spMkLst>
        </pc:spChg>
        <pc:spChg chg="mod">
          <ac:chgData name="Schwartz, Scott (gck8gd)" userId="S::gck8gd@virginia.edu::b9bb6145-a89d-4415-a5be-417b375d8448" providerId="AD" clId="Web-{2CD10505-A3A3-67A8-DA6E-D54D18F52B9D}" dt="2020-11-29T17:29:00.462" v="3782" actId="20577"/>
          <ac:spMkLst>
            <pc:docMk/>
            <pc:sldMk cId="399003415" sldId="306"/>
            <ac:spMk id="4" creationId="{99211A12-220D-4728-A847-89F10F0CCE9D}"/>
          </ac:spMkLst>
        </pc:spChg>
        <pc:spChg chg="del">
          <ac:chgData name="Schwartz, Scott (gck8gd)" userId="S::gck8gd@virginia.edu::b9bb6145-a89d-4415-a5be-417b375d8448" providerId="AD" clId="Web-{2CD10505-A3A3-67A8-DA6E-D54D18F52B9D}" dt="2020-11-29T16:46:24.151" v="2979"/>
          <ac:spMkLst>
            <pc:docMk/>
            <pc:sldMk cId="399003415" sldId="306"/>
            <ac:spMk id="5" creationId="{00BC653B-CCF7-449A-A9EB-3D9FD8C1D822}"/>
          </ac:spMkLst>
        </pc:spChg>
        <pc:spChg chg="del">
          <ac:chgData name="Schwartz, Scott (gck8gd)" userId="S::gck8gd@virginia.edu::b9bb6145-a89d-4415-a5be-417b375d8448" providerId="AD" clId="Web-{2CD10505-A3A3-67A8-DA6E-D54D18F52B9D}" dt="2020-11-29T16:46:24.136" v="2978"/>
          <ac:spMkLst>
            <pc:docMk/>
            <pc:sldMk cId="399003415" sldId="306"/>
            <ac:spMk id="6" creationId="{49B49DD4-F884-4EB6-930B-84727E7EBD7F}"/>
          </ac:spMkLst>
        </pc:spChg>
        <pc:spChg chg="del">
          <ac:chgData name="Schwartz, Scott (gck8gd)" userId="S::gck8gd@virginia.edu::b9bb6145-a89d-4415-a5be-417b375d8448" providerId="AD" clId="Web-{2CD10505-A3A3-67A8-DA6E-D54D18F52B9D}" dt="2020-11-29T16:46:24.136" v="2977"/>
          <ac:spMkLst>
            <pc:docMk/>
            <pc:sldMk cId="399003415" sldId="306"/>
            <ac:spMk id="7" creationId="{64EAE901-4369-4732-B154-E99E230925C8}"/>
          </ac:spMkLst>
        </pc:spChg>
        <pc:spChg chg="del">
          <ac:chgData name="Schwartz, Scott (gck8gd)" userId="S::gck8gd@virginia.edu::b9bb6145-a89d-4415-a5be-417b375d8448" providerId="AD" clId="Web-{2CD10505-A3A3-67A8-DA6E-D54D18F52B9D}" dt="2020-11-29T16:46:24.136" v="2976"/>
          <ac:spMkLst>
            <pc:docMk/>
            <pc:sldMk cId="399003415" sldId="306"/>
            <ac:spMk id="8" creationId="{17B965B6-65E0-4FF1-85AF-7DF6992CEDF4}"/>
          </ac:spMkLst>
        </pc:spChg>
        <pc:spChg chg="del">
          <ac:chgData name="Schwartz, Scott (gck8gd)" userId="S::gck8gd@virginia.edu::b9bb6145-a89d-4415-a5be-417b375d8448" providerId="AD" clId="Web-{2CD10505-A3A3-67A8-DA6E-D54D18F52B9D}" dt="2020-11-29T16:46:24.136" v="2975"/>
          <ac:spMkLst>
            <pc:docMk/>
            <pc:sldMk cId="399003415" sldId="306"/>
            <ac:spMk id="9" creationId="{B0FF35F7-E3AD-40CE-9A2E-4A4F78004B2B}"/>
          </ac:spMkLst>
        </pc:spChg>
        <pc:spChg chg="del">
          <ac:chgData name="Schwartz, Scott (gck8gd)" userId="S::gck8gd@virginia.edu::b9bb6145-a89d-4415-a5be-417b375d8448" providerId="AD" clId="Web-{2CD10505-A3A3-67A8-DA6E-D54D18F52B9D}" dt="2020-11-29T16:46:24.136" v="2974"/>
          <ac:spMkLst>
            <pc:docMk/>
            <pc:sldMk cId="399003415" sldId="306"/>
            <ac:spMk id="10" creationId="{DC9245D0-AF98-4349-AFDD-CD345AE4CD67}"/>
          </ac:spMkLst>
        </pc:spChg>
        <pc:spChg chg="del">
          <ac:chgData name="Schwartz, Scott (gck8gd)" userId="S::gck8gd@virginia.edu::b9bb6145-a89d-4415-a5be-417b375d8448" providerId="AD" clId="Web-{2CD10505-A3A3-67A8-DA6E-D54D18F52B9D}" dt="2020-11-29T16:46:24.136" v="2973"/>
          <ac:spMkLst>
            <pc:docMk/>
            <pc:sldMk cId="399003415" sldId="306"/>
            <ac:spMk id="11" creationId="{B4EFAB4B-87AE-49AB-9309-F9CB53EACD64}"/>
          </ac:spMkLst>
        </pc:spChg>
        <pc:spChg chg="del">
          <ac:chgData name="Schwartz, Scott (gck8gd)" userId="S::gck8gd@virginia.edu::b9bb6145-a89d-4415-a5be-417b375d8448" providerId="AD" clId="Web-{2CD10505-A3A3-67A8-DA6E-D54D18F52B9D}" dt="2020-11-29T16:46:24.136" v="2972"/>
          <ac:spMkLst>
            <pc:docMk/>
            <pc:sldMk cId="399003415" sldId="306"/>
            <ac:spMk id="12" creationId="{356CB4A4-2EA0-4293-88AB-0AC6E3220F2F}"/>
          </ac:spMkLst>
        </pc:spChg>
        <pc:spChg chg="del">
          <ac:chgData name="Schwartz, Scott (gck8gd)" userId="S::gck8gd@virginia.edu::b9bb6145-a89d-4415-a5be-417b375d8448" providerId="AD" clId="Web-{2CD10505-A3A3-67A8-DA6E-D54D18F52B9D}" dt="2020-11-29T16:46:24.136" v="2971"/>
          <ac:spMkLst>
            <pc:docMk/>
            <pc:sldMk cId="399003415" sldId="306"/>
            <ac:spMk id="13" creationId="{05884DBE-E9D4-4716-B51D-B9CC0410854A}"/>
          </ac:spMkLst>
        </pc:spChg>
        <pc:spChg chg="del">
          <ac:chgData name="Schwartz, Scott (gck8gd)" userId="S::gck8gd@virginia.edu::b9bb6145-a89d-4415-a5be-417b375d8448" providerId="AD" clId="Web-{2CD10505-A3A3-67A8-DA6E-D54D18F52B9D}" dt="2020-11-29T16:46:24.136" v="2970"/>
          <ac:spMkLst>
            <pc:docMk/>
            <pc:sldMk cId="399003415" sldId="306"/>
            <ac:spMk id="14" creationId="{F8FA6E2E-F7E9-4D9F-9FB1-E0899985E810}"/>
          </ac:spMkLst>
        </pc:spChg>
        <pc:spChg chg="del">
          <ac:chgData name="Schwartz, Scott (gck8gd)" userId="S::gck8gd@virginia.edu::b9bb6145-a89d-4415-a5be-417b375d8448" providerId="AD" clId="Web-{2CD10505-A3A3-67A8-DA6E-D54D18F52B9D}" dt="2020-11-29T16:46:24.136" v="2969"/>
          <ac:spMkLst>
            <pc:docMk/>
            <pc:sldMk cId="399003415" sldId="306"/>
            <ac:spMk id="15" creationId="{39CAC94E-FE7D-4FF0-9B4D-FAC0514F4C86}"/>
          </ac:spMkLst>
        </pc:spChg>
        <pc:spChg chg="del">
          <ac:chgData name="Schwartz, Scott (gck8gd)" userId="S::gck8gd@virginia.edu::b9bb6145-a89d-4415-a5be-417b375d8448" providerId="AD" clId="Web-{2CD10505-A3A3-67A8-DA6E-D54D18F52B9D}" dt="2020-11-29T16:46:24.136" v="2968"/>
          <ac:spMkLst>
            <pc:docMk/>
            <pc:sldMk cId="399003415" sldId="306"/>
            <ac:spMk id="16" creationId="{6C587895-720D-490A-BF7D-11CA0E3678DC}"/>
          </ac:spMkLst>
        </pc:spChg>
        <pc:spChg chg="del">
          <ac:chgData name="Schwartz, Scott (gck8gd)" userId="S::gck8gd@virginia.edu::b9bb6145-a89d-4415-a5be-417b375d8448" providerId="AD" clId="Web-{2CD10505-A3A3-67A8-DA6E-D54D18F52B9D}" dt="2020-11-29T16:46:24.136" v="2967"/>
          <ac:spMkLst>
            <pc:docMk/>
            <pc:sldMk cId="399003415" sldId="306"/>
            <ac:spMk id="17" creationId="{EE5B21B6-A2E1-4206-AA56-BBFDD58E541B}"/>
          </ac:spMkLst>
        </pc:spChg>
        <pc:spChg chg="del">
          <ac:chgData name="Schwartz, Scott (gck8gd)" userId="S::gck8gd@virginia.edu::b9bb6145-a89d-4415-a5be-417b375d8448" providerId="AD" clId="Web-{2CD10505-A3A3-67A8-DA6E-D54D18F52B9D}" dt="2020-11-29T16:46:24.136" v="2966"/>
          <ac:spMkLst>
            <pc:docMk/>
            <pc:sldMk cId="399003415" sldId="306"/>
            <ac:spMk id="18" creationId="{2984711F-E145-427F-AC35-5146A0080D71}"/>
          </ac:spMkLst>
        </pc:spChg>
        <pc:spChg chg="del">
          <ac:chgData name="Schwartz, Scott (gck8gd)" userId="S::gck8gd@virginia.edu::b9bb6145-a89d-4415-a5be-417b375d8448" providerId="AD" clId="Web-{2CD10505-A3A3-67A8-DA6E-D54D18F52B9D}" dt="2020-11-29T16:46:24.136" v="2965"/>
          <ac:spMkLst>
            <pc:docMk/>
            <pc:sldMk cId="399003415" sldId="306"/>
            <ac:spMk id="19" creationId="{24FE3FBE-5C0B-4AD6-A461-EE3AC80EFADA}"/>
          </ac:spMkLst>
        </pc:spChg>
        <pc:spChg chg="del">
          <ac:chgData name="Schwartz, Scott (gck8gd)" userId="S::gck8gd@virginia.edu::b9bb6145-a89d-4415-a5be-417b375d8448" providerId="AD" clId="Web-{2CD10505-A3A3-67A8-DA6E-D54D18F52B9D}" dt="2020-11-29T16:46:24.136" v="2964"/>
          <ac:spMkLst>
            <pc:docMk/>
            <pc:sldMk cId="399003415" sldId="306"/>
            <ac:spMk id="20" creationId="{CBEDAE82-EEF4-498A-BD54-58E40B09D7C4}"/>
          </ac:spMkLst>
        </pc:spChg>
        <pc:spChg chg="del">
          <ac:chgData name="Schwartz, Scott (gck8gd)" userId="S::gck8gd@virginia.edu::b9bb6145-a89d-4415-a5be-417b375d8448" providerId="AD" clId="Web-{2CD10505-A3A3-67A8-DA6E-D54D18F52B9D}" dt="2020-11-29T16:46:24.136" v="2963"/>
          <ac:spMkLst>
            <pc:docMk/>
            <pc:sldMk cId="399003415" sldId="306"/>
            <ac:spMk id="21" creationId="{BEFD63AB-0473-4224-96C4-0E040AEE9AD5}"/>
          </ac:spMkLst>
        </pc:spChg>
        <pc:spChg chg="del">
          <ac:chgData name="Schwartz, Scott (gck8gd)" userId="S::gck8gd@virginia.edu::b9bb6145-a89d-4415-a5be-417b375d8448" providerId="AD" clId="Web-{2CD10505-A3A3-67A8-DA6E-D54D18F52B9D}" dt="2020-11-29T16:46:24.136" v="2962"/>
          <ac:spMkLst>
            <pc:docMk/>
            <pc:sldMk cId="399003415" sldId="306"/>
            <ac:spMk id="22" creationId="{F1F290B9-E382-46D8-8808-2EA86532A585}"/>
          </ac:spMkLst>
        </pc:spChg>
        <pc:spChg chg="del">
          <ac:chgData name="Schwartz, Scott (gck8gd)" userId="S::gck8gd@virginia.edu::b9bb6145-a89d-4415-a5be-417b375d8448" providerId="AD" clId="Web-{2CD10505-A3A3-67A8-DA6E-D54D18F52B9D}" dt="2020-11-29T16:46:24.136" v="2961"/>
          <ac:spMkLst>
            <pc:docMk/>
            <pc:sldMk cId="399003415" sldId="306"/>
            <ac:spMk id="23" creationId="{22364B10-4726-4454-9C14-F4AAFE274359}"/>
          </ac:spMkLst>
        </pc:spChg>
        <pc:spChg chg="del">
          <ac:chgData name="Schwartz, Scott (gck8gd)" userId="S::gck8gd@virginia.edu::b9bb6145-a89d-4415-a5be-417b375d8448" providerId="AD" clId="Web-{2CD10505-A3A3-67A8-DA6E-D54D18F52B9D}" dt="2020-11-29T16:46:24.136" v="2960"/>
          <ac:spMkLst>
            <pc:docMk/>
            <pc:sldMk cId="399003415" sldId="306"/>
            <ac:spMk id="24" creationId="{E78F8193-1C7B-46D3-959D-96B9D1D06AF8}"/>
          </ac:spMkLst>
        </pc:spChg>
        <pc:spChg chg="del">
          <ac:chgData name="Schwartz, Scott (gck8gd)" userId="S::gck8gd@virginia.edu::b9bb6145-a89d-4415-a5be-417b375d8448" providerId="AD" clId="Web-{2CD10505-A3A3-67A8-DA6E-D54D18F52B9D}" dt="2020-11-29T16:46:24.136" v="2959"/>
          <ac:spMkLst>
            <pc:docMk/>
            <pc:sldMk cId="399003415" sldId="306"/>
            <ac:spMk id="25" creationId="{5BDDA1E8-C5B6-4777-90F2-E28D849A6F1B}"/>
          </ac:spMkLst>
        </pc:spChg>
        <pc:spChg chg="del">
          <ac:chgData name="Schwartz, Scott (gck8gd)" userId="S::gck8gd@virginia.edu::b9bb6145-a89d-4415-a5be-417b375d8448" providerId="AD" clId="Web-{2CD10505-A3A3-67A8-DA6E-D54D18F52B9D}" dt="2020-11-29T16:46:24.136" v="2958"/>
          <ac:spMkLst>
            <pc:docMk/>
            <pc:sldMk cId="399003415" sldId="306"/>
            <ac:spMk id="26" creationId="{20B44874-1A0C-4A29-BCBA-909031A5D267}"/>
          </ac:spMkLst>
        </pc:spChg>
        <pc:spChg chg="del">
          <ac:chgData name="Schwartz, Scott (gck8gd)" userId="S::gck8gd@virginia.edu::b9bb6145-a89d-4415-a5be-417b375d8448" providerId="AD" clId="Web-{2CD10505-A3A3-67A8-DA6E-D54D18F52B9D}" dt="2020-11-29T16:46:24.136" v="2957"/>
          <ac:spMkLst>
            <pc:docMk/>
            <pc:sldMk cId="399003415" sldId="306"/>
            <ac:spMk id="27" creationId="{1E9FB971-91A0-47C5-BA7B-F2466173A7A1}"/>
          </ac:spMkLst>
        </pc:spChg>
        <pc:spChg chg="del">
          <ac:chgData name="Schwartz, Scott (gck8gd)" userId="S::gck8gd@virginia.edu::b9bb6145-a89d-4415-a5be-417b375d8448" providerId="AD" clId="Web-{2CD10505-A3A3-67A8-DA6E-D54D18F52B9D}" dt="2020-11-29T16:46:24.136" v="2956"/>
          <ac:spMkLst>
            <pc:docMk/>
            <pc:sldMk cId="399003415" sldId="306"/>
            <ac:spMk id="28" creationId="{D6EB350D-BF71-4CD6-A8B8-CE6747FE065B}"/>
          </ac:spMkLst>
        </pc:spChg>
        <pc:spChg chg="del">
          <ac:chgData name="Schwartz, Scott (gck8gd)" userId="S::gck8gd@virginia.edu::b9bb6145-a89d-4415-a5be-417b375d8448" providerId="AD" clId="Web-{2CD10505-A3A3-67A8-DA6E-D54D18F52B9D}" dt="2020-11-29T16:46:24.136" v="2955"/>
          <ac:spMkLst>
            <pc:docMk/>
            <pc:sldMk cId="399003415" sldId="306"/>
            <ac:spMk id="29" creationId="{E87BF746-28AC-4386-AFA6-B9292CE77296}"/>
          </ac:spMkLst>
        </pc:spChg>
        <pc:spChg chg="del">
          <ac:chgData name="Schwartz, Scott (gck8gd)" userId="S::gck8gd@virginia.edu::b9bb6145-a89d-4415-a5be-417b375d8448" providerId="AD" clId="Web-{2CD10505-A3A3-67A8-DA6E-D54D18F52B9D}" dt="2020-11-29T16:46:24.136" v="2954"/>
          <ac:spMkLst>
            <pc:docMk/>
            <pc:sldMk cId="399003415" sldId="306"/>
            <ac:spMk id="30" creationId="{7A73C981-8AAC-4CC5-8CEE-89EDD57FC2FE}"/>
          </ac:spMkLst>
        </pc:spChg>
        <pc:spChg chg="del">
          <ac:chgData name="Schwartz, Scott (gck8gd)" userId="S::gck8gd@virginia.edu::b9bb6145-a89d-4415-a5be-417b375d8448" providerId="AD" clId="Web-{2CD10505-A3A3-67A8-DA6E-D54D18F52B9D}" dt="2020-11-29T16:46:24.136" v="2953"/>
          <ac:spMkLst>
            <pc:docMk/>
            <pc:sldMk cId="399003415" sldId="306"/>
            <ac:spMk id="31" creationId="{03C75C4C-621A-44E9-A89E-66D5C3EF6A39}"/>
          </ac:spMkLst>
        </pc:spChg>
        <pc:spChg chg="del">
          <ac:chgData name="Schwartz, Scott (gck8gd)" userId="S::gck8gd@virginia.edu::b9bb6145-a89d-4415-a5be-417b375d8448" providerId="AD" clId="Web-{2CD10505-A3A3-67A8-DA6E-D54D18F52B9D}" dt="2020-11-29T16:46:24.120" v="2952"/>
          <ac:spMkLst>
            <pc:docMk/>
            <pc:sldMk cId="399003415" sldId="306"/>
            <ac:spMk id="32" creationId="{ECAA32D8-21F9-4516-81CD-FB231DA9D59E}"/>
          </ac:spMkLst>
        </pc:spChg>
        <pc:spChg chg="del">
          <ac:chgData name="Schwartz, Scott (gck8gd)" userId="S::gck8gd@virginia.edu::b9bb6145-a89d-4415-a5be-417b375d8448" providerId="AD" clId="Web-{2CD10505-A3A3-67A8-DA6E-D54D18F52B9D}" dt="2020-11-29T16:46:24.120" v="2951"/>
          <ac:spMkLst>
            <pc:docMk/>
            <pc:sldMk cId="399003415" sldId="306"/>
            <ac:spMk id="33" creationId="{712389AE-B99D-4EEC-A6E9-700E9D369991}"/>
          </ac:spMkLst>
        </pc:spChg>
        <pc:spChg chg="del">
          <ac:chgData name="Schwartz, Scott (gck8gd)" userId="S::gck8gd@virginia.edu::b9bb6145-a89d-4415-a5be-417b375d8448" providerId="AD" clId="Web-{2CD10505-A3A3-67A8-DA6E-D54D18F52B9D}" dt="2020-11-29T16:46:24.120" v="2950"/>
          <ac:spMkLst>
            <pc:docMk/>
            <pc:sldMk cId="399003415" sldId="306"/>
            <ac:spMk id="34" creationId="{5A44C230-3E96-4AB0-9748-8CEB9602B787}"/>
          </ac:spMkLst>
        </pc:spChg>
        <pc:spChg chg="del">
          <ac:chgData name="Schwartz, Scott (gck8gd)" userId="S::gck8gd@virginia.edu::b9bb6145-a89d-4415-a5be-417b375d8448" providerId="AD" clId="Web-{2CD10505-A3A3-67A8-DA6E-D54D18F52B9D}" dt="2020-11-29T16:46:24.120" v="2949"/>
          <ac:spMkLst>
            <pc:docMk/>
            <pc:sldMk cId="399003415" sldId="306"/>
            <ac:spMk id="35" creationId="{89A5EF41-E71C-4244-BF80-907DC647E47D}"/>
          </ac:spMkLst>
        </pc:spChg>
        <pc:spChg chg="del">
          <ac:chgData name="Schwartz, Scott (gck8gd)" userId="S::gck8gd@virginia.edu::b9bb6145-a89d-4415-a5be-417b375d8448" providerId="AD" clId="Web-{2CD10505-A3A3-67A8-DA6E-D54D18F52B9D}" dt="2020-11-29T16:46:24.120" v="2948"/>
          <ac:spMkLst>
            <pc:docMk/>
            <pc:sldMk cId="399003415" sldId="306"/>
            <ac:spMk id="36" creationId="{B384C7EB-8A55-4CBF-8CCA-0A68FEB5670A}"/>
          </ac:spMkLst>
        </pc:spChg>
        <pc:spChg chg="del">
          <ac:chgData name="Schwartz, Scott (gck8gd)" userId="S::gck8gd@virginia.edu::b9bb6145-a89d-4415-a5be-417b375d8448" providerId="AD" clId="Web-{2CD10505-A3A3-67A8-DA6E-D54D18F52B9D}" dt="2020-11-29T16:46:24.120" v="2947"/>
          <ac:spMkLst>
            <pc:docMk/>
            <pc:sldMk cId="399003415" sldId="306"/>
            <ac:spMk id="37" creationId="{5DD97442-19F6-44BA-8F90-3A337470C76E}"/>
          </ac:spMkLst>
        </pc:spChg>
        <pc:spChg chg="del">
          <ac:chgData name="Schwartz, Scott (gck8gd)" userId="S::gck8gd@virginia.edu::b9bb6145-a89d-4415-a5be-417b375d8448" providerId="AD" clId="Web-{2CD10505-A3A3-67A8-DA6E-D54D18F52B9D}" dt="2020-11-29T16:46:24.120" v="2946"/>
          <ac:spMkLst>
            <pc:docMk/>
            <pc:sldMk cId="399003415" sldId="306"/>
            <ac:spMk id="38" creationId="{93C1FEEF-1149-41B2-9DAE-DFAA994BB3B7}"/>
          </ac:spMkLst>
        </pc:spChg>
        <pc:spChg chg="del">
          <ac:chgData name="Schwartz, Scott (gck8gd)" userId="S::gck8gd@virginia.edu::b9bb6145-a89d-4415-a5be-417b375d8448" providerId="AD" clId="Web-{2CD10505-A3A3-67A8-DA6E-D54D18F52B9D}" dt="2020-11-29T16:46:24.120" v="2945"/>
          <ac:spMkLst>
            <pc:docMk/>
            <pc:sldMk cId="399003415" sldId="306"/>
            <ac:spMk id="39" creationId="{2AA914B9-0728-4E1F-B97D-347BE161C050}"/>
          </ac:spMkLst>
        </pc:spChg>
        <pc:spChg chg="del">
          <ac:chgData name="Schwartz, Scott (gck8gd)" userId="S::gck8gd@virginia.edu::b9bb6145-a89d-4415-a5be-417b375d8448" providerId="AD" clId="Web-{2CD10505-A3A3-67A8-DA6E-D54D18F52B9D}" dt="2020-11-29T16:46:24.120" v="2944"/>
          <ac:spMkLst>
            <pc:docMk/>
            <pc:sldMk cId="399003415" sldId="306"/>
            <ac:spMk id="40" creationId="{58F33588-7034-4FF1-B0F1-73B3CAF02FBA}"/>
          </ac:spMkLst>
        </pc:spChg>
        <pc:spChg chg="del">
          <ac:chgData name="Schwartz, Scott (gck8gd)" userId="S::gck8gd@virginia.edu::b9bb6145-a89d-4415-a5be-417b375d8448" providerId="AD" clId="Web-{2CD10505-A3A3-67A8-DA6E-D54D18F52B9D}" dt="2020-11-29T16:46:24.120" v="2943"/>
          <ac:spMkLst>
            <pc:docMk/>
            <pc:sldMk cId="399003415" sldId="306"/>
            <ac:spMk id="41" creationId="{609BCEF8-8E61-4A99-AA61-54D1C44C6A27}"/>
          </ac:spMkLst>
        </pc:spChg>
        <pc:spChg chg="add del">
          <ac:chgData name="Schwartz, Scott (gck8gd)" userId="S::gck8gd@virginia.edu::b9bb6145-a89d-4415-a5be-417b375d8448" providerId="AD" clId="Web-{2CD10505-A3A3-67A8-DA6E-D54D18F52B9D}" dt="2020-11-29T17:10:13.887" v="3417"/>
          <ac:spMkLst>
            <pc:docMk/>
            <pc:sldMk cId="399003415" sldId="306"/>
            <ac:spMk id="42" creationId="{90D018E4-327C-4FEF-839D-9899A662CBDD}"/>
          </ac:spMkLst>
        </pc:spChg>
        <pc:spChg chg="add del mod">
          <ac:chgData name="Schwartz, Scott (gck8gd)" userId="S::gck8gd@virginia.edu::b9bb6145-a89d-4415-a5be-417b375d8448" providerId="AD" clId="Web-{2CD10505-A3A3-67A8-DA6E-D54D18F52B9D}" dt="2020-11-29T17:10:10.824" v="3416"/>
          <ac:spMkLst>
            <pc:docMk/>
            <pc:sldMk cId="399003415" sldId="306"/>
            <ac:spMk id="43" creationId="{8105D224-CC5F-4479-ABF0-91BAF1CEACA5}"/>
          </ac:spMkLst>
        </pc:spChg>
        <pc:spChg chg="add del mod">
          <ac:chgData name="Schwartz, Scott (gck8gd)" userId="S::gck8gd@virginia.edu::b9bb6145-a89d-4415-a5be-417b375d8448" providerId="AD" clId="Web-{2CD10505-A3A3-67A8-DA6E-D54D18F52B9D}" dt="2020-11-29T17:10:01.324" v="3406"/>
          <ac:spMkLst>
            <pc:docMk/>
            <pc:sldMk cId="399003415" sldId="306"/>
            <ac:spMk id="83" creationId="{5CF96974-26D2-447F-9307-0048432021F3}"/>
          </ac:spMkLst>
        </pc:spChg>
        <pc:spChg chg="del">
          <ac:chgData name="Schwartz, Scott (gck8gd)" userId="S::gck8gd@virginia.edu::b9bb6145-a89d-4415-a5be-417b375d8448" providerId="AD" clId="Web-{2CD10505-A3A3-67A8-DA6E-D54D18F52B9D}" dt="2020-11-29T17:33:06.342" v="3857"/>
          <ac:spMkLst>
            <pc:docMk/>
            <pc:sldMk cId="399003415" sldId="306"/>
            <ac:spMk id="88" creationId="{8BC10BDA-8BC5-47E7-A284-A03E3F9B9769}"/>
          </ac:spMkLst>
        </pc:spChg>
      </pc:sldChg>
      <pc:sldChg chg="delSp modSp add del ord replId">
        <pc:chgData name="Schwartz, Scott (gck8gd)" userId="S::gck8gd@virginia.edu::b9bb6145-a89d-4415-a5be-417b375d8448" providerId="AD" clId="Web-{2CD10505-A3A3-67A8-DA6E-D54D18F52B9D}" dt="2020-11-29T16:56:00.133" v="3189"/>
        <pc:sldMkLst>
          <pc:docMk/>
          <pc:sldMk cId="2836360936" sldId="307"/>
        </pc:sldMkLst>
        <pc:spChg chg="mod">
          <ac:chgData name="Schwartz, Scott (gck8gd)" userId="S::gck8gd@virginia.edu::b9bb6145-a89d-4415-a5be-417b375d8448" providerId="AD" clId="Web-{2CD10505-A3A3-67A8-DA6E-D54D18F52B9D}" dt="2020-11-29T16:52:20.597" v="3106" actId="20577"/>
          <ac:spMkLst>
            <pc:docMk/>
            <pc:sldMk cId="2836360936" sldId="307"/>
            <ac:spMk id="4" creationId="{99211A12-220D-4728-A847-89F10F0CCE9D}"/>
          </ac:spMkLst>
        </pc:spChg>
        <pc:spChg chg="del">
          <ac:chgData name="Schwartz, Scott (gck8gd)" userId="S::gck8gd@virginia.edu::b9bb6145-a89d-4415-a5be-417b375d8448" providerId="AD" clId="Web-{2CD10505-A3A3-67A8-DA6E-D54D18F52B9D}" dt="2020-11-29T16:52:22.378" v="3107"/>
          <ac:spMkLst>
            <pc:docMk/>
            <pc:sldMk cId="2836360936" sldId="307"/>
            <ac:spMk id="83" creationId="{5CF96974-26D2-447F-9307-0048432021F3}"/>
          </ac:spMkLst>
        </pc:spChg>
      </pc:sldChg>
      <pc:sldChg chg="delSp modSp add del replId">
        <pc:chgData name="Schwartz, Scott (gck8gd)" userId="S::gck8gd@virginia.edu::b9bb6145-a89d-4415-a5be-417b375d8448" providerId="AD" clId="Web-{2CD10505-A3A3-67A8-DA6E-D54D18F52B9D}" dt="2020-11-29T16:52:10.081" v="3104"/>
        <pc:sldMkLst>
          <pc:docMk/>
          <pc:sldMk cId="3552013774" sldId="307"/>
        </pc:sldMkLst>
        <pc:spChg chg="mod">
          <ac:chgData name="Schwartz, Scott (gck8gd)" userId="S::gck8gd@virginia.edu::b9bb6145-a89d-4415-a5be-417b375d8448" providerId="AD" clId="Web-{2CD10505-A3A3-67A8-DA6E-D54D18F52B9D}" dt="2020-11-29T16:50:17.750" v="3088" actId="20577"/>
          <ac:spMkLst>
            <pc:docMk/>
            <pc:sldMk cId="3552013774" sldId="307"/>
            <ac:spMk id="4" creationId="{99211A12-220D-4728-A847-89F10F0CCE9D}"/>
          </ac:spMkLst>
        </pc:spChg>
        <pc:spChg chg="del">
          <ac:chgData name="Schwartz, Scott (gck8gd)" userId="S::gck8gd@virginia.edu::b9bb6145-a89d-4415-a5be-417b375d8448" providerId="AD" clId="Web-{2CD10505-A3A3-67A8-DA6E-D54D18F52B9D}" dt="2020-11-29T16:49:52.250" v="3086"/>
          <ac:spMkLst>
            <pc:docMk/>
            <pc:sldMk cId="3552013774" sldId="307"/>
            <ac:spMk id="83" creationId="{5CF96974-26D2-447F-9307-0048432021F3}"/>
          </ac:spMkLst>
        </pc:spChg>
      </pc:sldChg>
      <pc:sldChg chg="delSp add replId">
        <pc:chgData name="Schwartz, Scott (gck8gd)" userId="S::gck8gd@virginia.edu::b9bb6145-a89d-4415-a5be-417b375d8448" providerId="AD" clId="Web-{2CD10505-A3A3-67A8-DA6E-D54D18F52B9D}" dt="2020-11-29T17:33:01.280" v="3856"/>
        <pc:sldMkLst>
          <pc:docMk/>
          <pc:sldMk cId="1514522369" sldId="308"/>
        </pc:sldMkLst>
        <pc:spChg chg="del">
          <ac:chgData name="Schwartz, Scott (gck8gd)" userId="S::gck8gd@virginia.edu::b9bb6145-a89d-4415-a5be-417b375d8448" providerId="AD" clId="Web-{2CD10505-A3A3-67A8-DA6E-D54D18F52B9D}" dt="2020-11-29T17:33:01.280" v="3856"/>
          <ac:spMkLst>
            <pc:docMk/>
            <pc:sldMk cId="1514522369" sldId="308"/>
            <ac:spMk id="88" creationId="{8BC10BDA-8BC5-47E7-A284-A03E3F9B9769}"/>
          </ac:spMkLst>
        </pc:spChg>
      </pc:sldChg>
      <pc:sldChg chg="modSp add del replId">
        <pc:chgData name="Schwartz, Scott (gck8gd)" userId="S::gck8gd@virginia.edu::b9bb6145-a89d-4415-a5be-417b375d8448" providerId="AD" clId="Web-{2CD10505-A3A3-67A8-DA6E-D54D18F52B9D}" dt="2020-11-29T17:11:02.388" v="3420"/>
        <pc:sldMkLst>
          <pc:docMk/>
          <pc:sldMk cId="153951244" sldId="309"/>
        </pc:sldMkLst>
        <pc:spChg chg="mod">
          <ac:chgData name="Schwartz, Scott (gck8gd)" userId="S::gck8gd@virginia.edu::b9bb6145-a89d-4415-a5be-417b375d8448" providerId="AD" clId="Web-{2CD10505-A3A3-67A8-DA6E-D54D18F52B9D}" dt="2020-11-29T16:54:19.553" v="3177" actId="14100"/>
          <ac:spMkLst>
            <pc:docMk/>
            <pc:sldMk cId="153951244" sldId="309"/>
            <ac:spMk id="4" creationId="{99211A12-220D-4728-A847-89F10F0CCE9D}"/>
          </ac:spMkLst>
        </pc:spChg>
      </pc:sldChg>
      <pc:sldChg chg="delSp modSp add del ord replId">
        <pc:chgData name="Schwartz, Scott (gck8gd)" userId="S::gck8gd@virginia.edu::b9bb6145-a89d-4415-a5be-417b375d8448" providerId="AD" clId="Web-{2CD10505-A3A3-67A8-DA6E-D54D18F52B9D}" dt="2020-11-29T17:10:00.933" v="3404"/>
        <pc:sldMkLst>
          <pc:docMk/>
          <pc:sldMk cId="1381451882" sldId="310"/>
        </pc:sldMkLst>
        <pc:spChg chg="mod">
          <ac:chgData name="Schwartz, Scott (gck8gd)" userId="S::gck8gd@virginia.edu::b9bb6145-a89d-4415-a5be-417b375d8448" providerId="AD" clId="Web-{2CD10505-A3A3-67A8-DA6E-D54D18F52B9D}" dt="2020-11-29T17:05:14.427" v="3344" actId="20577"/>
          <ac:spMkLst>
            <pc:docMk/>
            <pc:sldMk cId="1381451882" sldId="310"/>
            <ac:spMk id="4" creationId="{99211A12-220D-4728-A847-89F10F0CCE9D}"/>
          </ac:spMkLst>
        </pc:spChg>
        <pc:spChg chg="del">
          <ac:chgData name="Schwartz, Scott (gck8gd)" userId="S::gck8gd@virginia.edu::b9bb6145-a89d-4415-a5be-417b375d8448" providerId="AD" clId="Web-{2CD10505-A3A3-67A8-DA6E-D54D18F52B9D}" dt="2020-11-29T16:55:41.180" v="3187"/>
          <ac:spMkLst>
            <pc:docMk/>
            <pc:sldMk cId="1381451882" sldId="310"/>
            <ac:spMk id="83" creationId="{5CF96974-26D2-447F-9307-0048432021F3}"/>
          </ac:spMkLst>
        </pc:spChg>
      </pc:sldChg>
      <pc:sldChg chg="delSp modSp add replId">
        <pc:chgData name="Schwartz, Scott (gck8gd)" userId="S::gck8gd@virginia.edu::b9bb6145-a89d-4415-a5be-417b375d8448" providerId="AD" clId="Web-{2CD10505-A3A3-67A8-DA6E-D54D18F52B9D}" dt="2020-11-29T17:33:09.561" v="3858"/>
        <pc:sldMkLst>
          <pc:docMk/>
          <pc:sldMk cId="2407811740" sldId="310"/>
        </pc:sldMkLst>
        <pc:spChg chg="mod">
          <ac:chgData name="Schwartz, Scott (gck8gd)" userId="S::gck8gd@virginia.edu::b9bb6145-a89d-4415-a5be-417b375d8448" providerId="AD" clId="Web-{2CD10505-A3A3-67A8-DA6E-D54D18F52B9D}" dt="2020-11-29T17:25:48.395" v="3712" actId="1076"/>
          <ac:spMkLst>
            <pc:docMk/>
            <pc:sldMk cId="2407811740" sldId="310"/>
            <ac:spMk id="2" creationId="{D86A40AC-F0E6-4090-B867-A006AA9E515B}"/>
          </ac:spMkLst>
        </pc:spChg>
        <pc:spChg chg="mod">
          <ac:chgData name="Schwartz, Scott (gck8gd)" userId="S::gck8gd@virginia.edu::b9bb6145-a89d-4415-a5be-417b375d8448" providerId="AD" clId="Web-{2CD10505-A3A3-67A8-DA6E-D54D18F52B9D}" dt="2020-11-29T17:28:49.540" v="3775" actId="20577"/>
          <ac:spMkLst>
            <pc:docMk/>
            <pc:sldMk cId="2407811740" sldId="310"/>
            <ac:spMk id="4" creationId="{99211A12-220D-4728-A847-89F10F0CCE9D}"/>
          </ac:spMkLst>
        </pc:spChg>
        <pc:spChg chg="mod">
          <ac:chgData name="Schwartz, Scott (gck8gd)" userId="S::gck8gd@virginia.edu::b9bb6145-a89d-4415-a5be-417b375d8448" providerId="AD" clId="Web-{2CD10505-A3A3-67A8-DA6E-D54D18F52B9D}" dt="2020-11-29T17:10:24.231" v="3418" actId="1076"/>
          <ac:spMkLst>
            <pc:docMk/>
            <pc:sldMk cId="2407811740" sldId="310"/>
            <ac:spMk id="83" creationId="{5CF96974-26D2-447F-9307-0048432021F3}"/>
          </ac:spMkLst>
        </pc:spChg>
        <pc:spChg chg="del">
          <ac:chgData name="Schwartz, Scott (gck8gd)" userId="S::gck8gd@virginia.edu::b9bb6145-a89d-4415-a5be-417b375d8448" providerId="AD" clId="Web-{2CD10505-A3A3-67A8-DA6E-D54D18F52B9D}" dt="2020-11-29T17:33:09.561" v="3858"/>
          <ac:spMkLst>
            <pc:docMk/>
            <pc:sldMk cId="2407811740" sldId="310"/>
            <ac:spMk id="88" creationId="{8BC10BDA-8BC5-47E7-A284-A03E3F9B9769}"/>
          </ac:spMkLst>
        </pc:spChg>
      </pc:sldChg>
      <pc:sldChg chg="addSp delSp modSp add replId">
        <pc:chgData name="Schwartz, Scott (gck8gd)" userId="S::gck8gd@virginia.edu::b9bb6145-a89d-4415-a5be-417b375d8448" providerId="AD" clId="Web-{2CD10505-A3A3-67A8-DA6E-D54D18F52B9D}" dt="2020-11-29T17:33:13.827" v="3859"/>
        <pc:sldMkLst>
          <pc:docMk/>
          <pc:sldMk cId="1920354592" sldId="311"/>
        </pc:sldMkLst>
        <pc:spChg chg="del">
          <ac:chgData name="Schwartz, Scott (gck8gd)" userId="S::gck8gd@virginia.edu::b9bb6145-a89d-4415-a5be-417b375d8448" providerId="AD" clId="Web-{2CD10505-A3A3-67A8-DA6E-D54D18F52B9D}" dt="2020-11-29T17:25:59.598" v="3713"/>
          <ac:spMkLst>
            <pc:docMk/>
            <pc:sldMk cId="1920354592" sldId="311"/>
            <ac:spMk id="2" creationId="{D86A40AC-F0E6-4090-B867-A006AA9E515B}"/>
          </ac:spMkLst>
        </pc:spChg>
        <pc:spChg chg="add mod">
          <ac:chgData name="Schwartz, Scott (gck8gd)" userId="S::gck8gd@virginia.edu::b9bb6145-a89d-4415-a5be-417b375d8448" providerId="AD" clId="Web-{2CD10505-A3A3-67A8-DA6E-D54D18F52B9D}" dt="2020-11-29T17:21:53.265" v="3620" actId="20577"/>
          <ac:spMkLst>
            <pc:docMk/>
            <pc:sldMk cId="1920354592" sldId="311"/>
            <ac:spMk id="3" creationId="{4D91B297-0479-4C01-AF3A-83A8DB999C6E}"/>
          </ac:spMkLst>
        </pc:spChg>
        <pc:spChg chg="del">
          <ac:chgData name="Schwartz, Scott (gck8gd)" userId="S::gck8gd@virginia.edu::b9bb6145-a89d-4415-a5be-417b375d8448" providerId="AD" clId="Web-{2CD10505-A3A3-67A8-DA6E-D54D18F52B9D}" dt="2020-11-29T17:16:56.336" v="3500"/>
          <ac:spMkLst>
            <pc:docMk/>
            <pc:sldMk cId="1920354592" sldId="311"/>
            <ac:spMk id="4" creationId="{99211A12-220D-4728-A847-89F10F0CCE9D}"/>
          </ac:spMkLst>
        </pc:spChg>
        <pc:spChg chg="add del mod">
          <ac:chgData name="Schwartz, Scott (gck8gd)" userId="S::gck8gd@virginia.edu::b9bb6145-a89d-4415-a5be-417b375d8448" providerId="AD" clId="Web-{2CD10505-A3A3-67A8-DA6E-D54D18F52B9D}" dt="2020-11-29T17:19:24.746" v="3561"/>
          <ac:spMkLst>
            <pc:docMk/>
            <pc:sldMk cId="1920354592" sldId="311"/>
            <ac:spMk id="6" creationId="{08475446-6A16-4583-8FAB-2C3B9D49584E}"/>
          </ac:spMkLst>
        </pc:spChg>
        <pc:spChg chg="add del mod">
          <ac:chgData name="Schwartz, Scott (gck8gd)" userId="S::gck8gd@virginia.edu::b9bb6145-a89d-4415-a5be-417b375d8448" providerId="AD" clId="Web-{2CD10505-A3A3-67A8-DA6E-D54D18F52B9D}" dt="2020-11-29T17:29:12.118" v="3784"/>
          <ac:spMkLst>
            <pc:docMk/>
            <pc:sldMk cId="1920354592" sldId="311"/>
            <ac:spMk id="7" creationId="{75889767-FE92-4E77-9516-1CB0F66E37B4}"/>
          </ac:spMkLst>
        </pc:spChg>
        <pc:spChg chg="add del mod">
          <ac:chgData name="Schwartz, Scott (gck8gd)" userId="S::gck8gd@virginia.edu::b9bb6145-a89d-4415-a5be-417b375d8448" providerId="AD" clId="Web-{2CD10505-A3A3-67A8-DA6E-D54D18F52B9D}" dt="2020-11-29T17:29:19.665" v="3785"/>
          <ac:spMkLst>
            <pc:docMk/>
            <pc:sldMk cId="1920354592" sldId="311"/>
            <ac:spMk id="9" creationId="{07796838-2DDB-4EA4-B737-F8A7FEBC90B6}"/>
          </ac:spMkLst>
        </pc:spChg>
        <pc:spChg chg="add">
          <ac:chgData name="Schwartz, Scott (gck8gd)" userId="S::gck8gd@virginia.edu::b9bb6145-a89d-4415-a5be-417b375d8448" providerId="AD" clId="Web-{2CD10505-A3A3-67A8-DA6E-D54D18F52B9D}" dt="2020-11-29T17:25:59.973" v="3714"/>
          <ac:spMkLst>
            <pc:docMk/>
            <pc:sldMk cId="1920354592" sldId="311"/>
            <ac:spMk id="10" creationId="{BADD4EDA-47F3-4416-9DE3-95CC4EC7C257}"/>
          </ac:spMkLst>
        </pc:spChg>
        <pc:spChg chg="del">
          <ac:chgData name="Schwartz, Scott (gck8gd)" userId="S::gck8gd@virginia.edu::b9bb6145-a89d-4415-a5be-417b375d8448" providerId="AD" clId="Web-{2CD10505-A3A3-67A8-DA6E-D54D18F52B9D}" dt="2020-11-29T17:17:24.446" v="3507"/>
          <ac:spMkLst>
            <pc:docMk/>
            <pc:sldMk cId="1920354592" sldId="311"/>
            <ac:spMk id="83" creationId="{5CF96974-26D2-447F-9307-0048432021F3}"/>
          </ac:spMkLst>
        </pc:spChg>
        <pc:spChg chg="del">
          <ac:chgData name="Schwartz, Scott (gck8gd)" userId="S::gck8gd@virginia.edu::b9bb6145-a89d-4415-a5be-417b375d8448" providerId="AD" clId="Web-{2CD10505-A3A3-67A8-DA6E-D54D18F52B9D}" dt="2020-11-29T17:33:13.827" v="3859"/>
          <ac:spMkLst>
            <pc:docMk/>
            <pc:sldMk cId="1920354592" sldId="311"/>
            <ac:spMk id="88" creationId="{8BC10BDA-8BC5-47E7-A284-A03E3F9B9769}"/>
          </ac:spMkLst>
        </pc:spChg>
      </pc:sldChg>
      <pc:sldChg chg="delSp add replId">
        <pc:chgData name="Schwartz, Scott (gck8gd)" userId="S::gck8gd@virginia.edu::b9bb6145-a89d-4415-a5be-417b375d8448" providerId="AD" clId="Web-{2CD10505-A3A3-67A8-DA6E-D54D18F52B9D}" dt="2020-11-29T17:33:16.999" v="3860"/>
        <pc:sldMkLst>
          <pc:docMk/>
          <pc:sldMk cId="1294312387" sldId="312"/>
        </pc:sldMkLst>
        <pc:spChg chg="del">
          <ac:chgData name="Schwartz, Scott (gck8gd)" userId="S::gck8gd@virginia.edu::b9bb6145-a89d-4415-a5be-417b375d8448" providerId="AD" clId="Web-{2CD10505-A3A3-67A8-DA6E-D54D18F52B9D}" dt="2020-11-29T17:29:24.869" v="3786"/>
          <ac:spMkLst>
            <pc:docMk/>
            <pc:sldMk cId="1294312387" sldId="312"/>
            <ac:spMk id="9" creationId="{07796838-2DDB-4EA4-B737-F8A7FEBC90B6}"/>
          </ac:spMkLst>
        </pc:spChg>
        <pc:spChg chg="del">
          <ac:chgData name="Schwartz, Scott (gck8gd)" userId="S::gck8gd@virginia.edu::b9bb6145-a89d-4415-a5be-417b375d8448" providerId="AD" clId="Web-{2CD10505-A3A3-67A8-DA6E-D54D18F52B9D}" dt="2020-11-29T17:33:16.999" v="3860"/>
          <ac:spMkLst>
            <pc:docMk/>
            <pc:sldMk cId="1294312387" sldId="312"/>
            <ac:spMk id="88" creationId="{8BC10BDA-8BC5-47E7-A284-A03E3F9B9769}"/>
          </ac:spMkLst>
        </pc:spChg>
      </pc:sldChg>
      <pc:sldChg chg="addSp delSp modSp add replId">
        <pc:chgData name="Schwartz, Scott (gck8gd)" userId="S::gck8gd@virginia.edu::b9bb6145-a89d-4415-a5be-417b375d8448" providerId="AD" clId="Web-{2CD10505-A3A3-67A8-DA6E-D54D18F52B9D}" dt="2020-11-29T17:49:51.599" v="4107"/>
        <pc:sldMkLst>
          <pc:docMk/>
          <pc:sldMk cId="4264412274" sldId="313"/>
        </pc:sldMkLst>
        <pc:spChg chg="del mod">
          <ac:chgData name="Schwartz, Scott (gck8gd)" userId="S::gck8gd@virginia.edu::b9bb6145-a89d-4415-a5be-417b375d8448" providerId="AD" clId="Web-{2CD10505-A3A3-67A8-DA6E-D54D18F52B9D}" dt="2020-11-29T17:30:02.057" v="3831"/>
          <ac:spMkLst>
            <pc:docMk/>
            <pc:sldMk cId="4264412274" sldId="313"/>
            <ac:spMk id="2" creationId="{D86A40AC-F0E6-4090-B867-A006AA9E515B}"/>
          </ac:spMkLst>
        </pc:spChg>
        <pc:spChg chg="del">
          <ac:chgData name="Schwartz, Scott (gck8gd)" userId="S::gck8gd@virginia.edu::b9bb6145-a89d-4415-a5be-417b375d8448" providerId="AD" clId="Web-{2CD10505-A3A3-67A8-DA6E-D54D18F52B9D}" dt="2020-11-29T17:30:01.901" v="3795"/>
          <ac:spMkLst>
            <pc:docMk/>
            <pc:sldMk cId="4264412274" sldId="313"/>
            <ac:spMk id="3" creationId="{9E85C150-F35E-4150-B40A-4802CBF8A0AB}"/>
          </ac:spMkLst>
        </pc:spChg>
        <pc:spChg chg="del">
          <ac:chgData name="Schwartz, Scott (gck8gd)" userId="S::gck8gd@virginia.edu::b9bb6145-a89d-4415-a5be-417b375d8448" providerId="AD" clId="Web-{2CD10505-A3A3-67A8-DA6E-D54D18F52B9D}" dt="2020-11-29T17:30:01.995" v="3830"/>
          <ac:spMkLst>
            <pc:docMk/>
            <pc:sldMk cId="4264412274" sldId="313"/>
            <ac:spMk id="4" creationId="{99211A12-220D-4728-A847-89F10F0CCE9D}"/>
          </ac:spMkLst>
        </pc:spChg>
        <pc:spChg chg="add del mod">
          <ac:chgData name="Schwartz, Scott (gck8gd)" userId="S::gck8gd@virginia.edu::b9bb6145-a89d-4415-a5be-417b375d8448" providerId="AD" clId="Web-{2CD10505-A3A3-67A8-DA6E-D54D18F52B9D}" dt="2020-11-29T17:30:56.543" v="3855"/>
          <ac:spMkLst>
            <pc:docMk/>
            <pc:sldMk cId="4264412274" sldId="313"/>
            <ac:spMk id="6" creationId="{93028A86-12B9-467F-B2D3-2D8866ED36F1}"/>
          </ac:spMkLst>
        </pc:spChg>
        <pc:spChg chg="add del mod">
          <ac:chgData name="Schwartz, Scott (gck8gd)" userId="S::gck8gd@virginia.edu::b9bb6145-a89d-4415-a5be-417b375d8448" providerId="AD" clId="Web-{2CD10505-A3A3-67A8-DA6E-D54D18F52B9D}" dt="2020-11-29T17:30:19.120" v="3838"/>
          <ac:spMkLst>
            <pc:docMk/>
            <pc:sldMk cId="4264412274" sldId="313"/>
            <ac:spMk id="8" creationId="{84F0F05B-9D19-4CFF-988F-D66D45BF6A6A}"/>
          </ac:spMkLst>
        </pc:spChg>
        <pc:spChg chg="add mod">
          <ac:chgData name="Schwartz, Scott (gck8gd)" userId="S::gck8gd@virginia.edu::b9bb6145-a89d-4415-a5be-417b375d8448" providerId="AD" clId="Web-{2CD10505-A3A3-67A8-DA6E-D54D18F52B9D}" dt="2020-11-29T17:42:55.512" v="3932" actId="1076"/>
          <ac:spMkLst>
            <pc:docMk/>
            <pc:sldMk cId="4264412274" sldId="313"/>
            <ac:spMk id="9" creationId="{04C3A56B-666B-4E6F-8484-636EE3275361}"/>
          </ac:spMkLst>
        </pc:spChg>
        <pc:spChg chg="add del mod">
          <ac:chgData name="Schwartz, Scott (gck8gd)" userId="S::gck8gd@virginia.edu::b9bb6145-a89d-4415-a5be-417b375d8448" providerId="AD" clId="Web-{2CD10505-A3A3-67A8-DA6E-D54D18F52B9D}" dt="2020-11-29T17:30:23.073" v="3839"/>
          <ac:spMkLst>
            <pc:docMk/>
            <pc:sldMk cId="4264412274" sldId="313"/>
            <ac:spMk id="11" creationId="{A83C1A7A-48EF-4749-A354-9571EAAA0C0D}"/>
          </ac:spMkLst>
        </pc:spChg>
        <pc:spChg chg="add mod">
          <ac:chgData name="Schwartz, Scott (gck8gd)" userId="S::gck8gd@virginia.edu::b9bb6145-a89d-4415-a5be-417b375d8448" providerId="AD" clId="Web-{2CD10505-A3A3-67A8-DA6E-D54D18F52B9D}" dt="2020-11-29T17:42:55.512" v="3933" actId="1076"/>
          <ac:spMkLst>
            <pc:docMk/>
            <pc:sldMk cId="4264412274" sldId="313"/>
            <ac:spMk id="12" creationId="{8281CD44-4FF8-42E7-A3EE-AC18FD624A43}"/>
          </ac:spMkLst>
        </pc:spChg>
        <pc:spChg chg="del">
          <ac:chgData name="Schwartz, Scott (gck8gd)" userId="S::gck8gd@virginia.edu::b9bb6145-a89d-4415-a5be-417b375d8448" providerId="AD" clId="Web-{2CD10505-A3A3-67A8-DA6E-D54D18F52B9D}" dt="2020-11-29T17:30:01.916" v="3829"/>
          <ac:spMkLst>
            <pc:docMk/>
            <pc:sldMk cId="4264412274" sldId="313"/>
            <ac:spMk id="44" creationId="{7CE9DCC2-E24C-4744-BE7E-901DEAC92719}"/>
          </ac:spMkLst>
        </pc:spChg>
        <pc:spChg chg="del">
          <ac:chgData name="Schwartz, Scott (gck8gd)" userId="S::gck8gd@virginia.edu::b9bb6145-a89d-4415-a5be-417b375d8448" providerId="AD" clId="Web-{2CD10505-A3A3-67A8-DA6E-D54D18F52B9D}" dt="2020-11-29T17:30:01.916" v="3828"/>
          <ac:spMkLst>
            <pc:docMk/>
            <pc:sldMk cId="4264412274" sldId="313"/>
            <ac:spMk id="45" creationId="{C8D6E925-AF37-4FD5-A2E5-89657812D0F0}"/>
          </ac:spMkLst>
        </pc:spChg>
        <pc:spChg chg="del">
          <ac:chgData name="Schwartz, Scott (gck8gd)" userId="S::gck8gd@virginia.edu::b9bb6145-a89d-4415-a5be-417b375d8448" providerId="AD" clId="Web-{2CD10505-A3A3-67A8-DA6E-D54D18F52B9D}" dt="2020-11-29T17:30:01.916" v="3827"/>
          <ac:spMkLst>
            <pc:docMk/>
            <pc:sldMk cId="4264412274" sldId="313"/>
            <ac:spMk id="46" creationId="{39AB2E68-DE65-4F54-9A07-6DF9D016D0C6}"/>
          </ac:spMkLst>
        </pc:spChg>
        <pc:spChg chg="del">
          <ac:chgData name="Schwartz, Scott (gck8gd)" userId="S::gck8gd@virginia.edu::b9bb6145-a89d-4415-a5be-417b375d8448" providerId="AD" clId="Web-{2CD10505-A3A3-67A8-DA6E-D54D18F52B9D}" dt="2020-11-29T17:30:01.916" v="3826"/>
          <ac:spMkLst>
            <pc:docMk/>
            <pc:sldMk cId="4264412274" sldId="313"/>
            <ac:spMk id="47" creationId="{29597593-CFC3-4381-9E3B-034ECA41929D}"/>
          </ac:spMkLst>
        </pc:spChg>
        <pc:spChg chg="add mod">
          <ac:chgData name="Schwartz, Scott (gck8gd)" userId="S::gck8gd@virginia.edu::b9bb6145-a89d-4415-a5be-417b375d8448" providerId="AD" clId="Web-{2CD10505-A3A3-67A8-DA6E-D54D18F52B9D}" dt="2020-11-29T17:33:56.234" v="3866" actId="1076"/>
          <ac:spMkLst>
            <pc:docMk/>
            <pc:sldMk cId="4264412274" sldId="313"/>
            <ac:spMk id="48" creationId="{89C35D12-2F21-4C42-B477-23BCAFB9F06E}"/>
          </ac:spMkLst>
        </pc:spChg>
        <pc:spChg chg="add mod">
          <ac:chgData name="Schwartz, Scott (gck8gd)" userId="S::gck8gd@virginia.edu::b9bb6145-a89d-4415-a5be-417b375d8448" providerId="AD" clId="Web-{2CD10505-A3A3-67A8-DA6E-D54D18F52B9D}" dt="2020-11-29T17:35:20.080" v="3873" actId="20577"/>
          <ac:spMkLst>
            <pc:docMk/>
            <pc:sldMk cId="4264412274" sldId="313"/>
            <ac:spMk id="49" creationId="{A8FCA040-BA65-4240-B1CC-698C767F2967}"/>
          </ac:spMkLst>
        </pc:spChg>
        <pc:spChg chg="del">
          <ac:chgData name="Schwartz, Scott (gck8gd)" userId="S::gck8gd@virginia.edu::b9bb6145-a89d-4415-a5be-417b375d8448" providerId="AD" clId="Web-{2CD10505-A3A3-67A8-DA6E-D54D18F52B9D}" dt="2020-11-29T17:30:01.916" v="3825"/>
          <ac:spMkLst>
            <pc:docMk/>
            <pc:sldMk cId="4264412274" sldId="313"/>
            <ac:spMk id="53" creationId="{6D3C52A4-50A9-41C5-98FF-E35F7030CA3B}"/>
          </ac:spMkLst>
        </pc:spChg>
        <pc:spChg chg="del">
          <ac:chgData name="Schwartz, Scott (gck8gd)" userId="S::gck8gd@virginia.edu::b9bb6145-a89d-4415-a5be-417b375d8448" providerId="AD" clId="Web-{2CD10505-A3A3-67A8-DA6E-D54D18F52B9D}" dt="2020-11-29T17:30:01.916" v="3824"/>
          <ac:spMkLst>
            <pc:docMk/>
            <pc:sldMk cId="4264412274" sldId="313"/>
            <ac:spMk id="54" creationId="{361400DD-503D-4973-9DEF-16D34415CE98}"/>
          </ac:spMkLst>
        </pc:spChg>
        <pc:spChg chg="del">
          <ac:chgData name="Schwartz, Scott (gck8gd)" userId="S::gck8gd@virginia.edu::b9bb6145-a89d-4415-a5be-417b375d8448" providerId="AD" clId="Web-{2CD10505-A3A3-67A8-DA6E-D54D18F52B9D}" dt="2020-11-29T17:30:01.916" v="3823"/>
          <ac:spMkLst>
            <pc:docMk/>
            <pc:sldMk cId="4264412274" sldId="313"/>
            <ac:spMk id="55" creationId="{4AA3FE9B-67BC-4E18-847C-8B5AAFAA8FCB}"/>
          </ac:spMkLst>
        </pc:spChg>
        <pc:spChg chg="add del mod">
          <ac:chgData name="Schwartz, Scott (gck8gd)" userId="S::gck8gd@virginia.edu::b9bb6145-a89d-4415-a5be-417b375d8448" providerId="AD" clId="Web-{2CD10505-A3A3-67A8-DA6E-D54D18F52B9D}" dt="2020-11-29T17:49:51.599" v="4107"/>
          <ac:spMkLst>
            <pc:docMk/>
            <pc:sldMk cId="4264412274" sldId="313"/>
            <ac:spMk id="56" creationId="{880E0ED6-9428-49C5-81BE-F685C2C97A6A}"/>
          </ac:spMkLst>
        </pc:spChg>
        <pc:spChg chg="del">
          <ac:chgData name="Schwartz, Scott (gck8gd)" userId="S::gck8gd@virginia.edu::b9bb6145-a89d-4415-a5be-417b375d8448" providerId="AD" clId="Web-{2CD10505-A3A3-67A8-DA6E-D54D18F52B9D}" dt="2020-11-29T17:30:01.901" v="3800"/>
          <ac:spMkLst>
            <pc:docMk/>
            <pc:sldMk cId="4264412274" sldId="313"/>
            <ac:spMk id="59" creationId="{381E3CBB-A528-4C7E-982A-A61C4C16B32A}"/>
          </ac:spMkLst>
        </pc:spChg>
        <pc:spChg chg="del">
          <ac:chgData name="Schwartz, Scott (gck8gd)" userId="S::gck8gd@virginia.edu::b9bb6145-a89d-4415-a5be-417b375d8448" providerId="AD" clId="Web-{2CD10505-A3A3-67A8-DA6E-D54D18F52B9D}" dt="2020-11-29T17:30:01.916" v="3822"/>
          <ac:spMkLst>
            <pc:docMk/>
            <pc:sldMk cId="4264412274" sldId="313"/>
            <ac:spMk id="60" creationId="{CA309812-520B-4F28-A367-7155255A386A}"/>
          </ac:spMkLst>
        </pc:spChg>
        <pc:spChg chg="del">
          <ac:chgData name="Schwartz, Scott (gck8gd)" userId="S::gck8gd@virginia.edu::b9bb6145-a89d-4415-a5be-417b375d8448" providerId="AD" clId="Web-{2CD10505-A3A3-67A8-DA6E-D54D18F52B9D}" dt="2020-11-29T17:30:01.916" v="3821"/>
          <ac:spMkLst>
            <pc:docMk/>
            <pc:sldMk cId="4264412274" sldId="313"/>
            <ac:spMk id="61" creationId="{121ED7F4-2C3C-4574-9EC0-A2883E7DF688}"/>
          </ac:spMkLst>
        </pc:spChg>
        <pc:spChg chg="del">
          <ac:chgData name="Schwartz, Scott (gck8gd)" userId="S::gck8gd@virginia.edu::b9bb6145-a89d-4415-a5be-417b375d8448" providerId="AD" clId="Web-{2CD10505-A3A3-67A8-DA6E-D54D18F52B9D}" dt="2020-11-29T17:30:01.916" v="3820"/>
          <ac:spMkLst>
            <pc:docMk/>
            <pc:sldMk cId="4264412274" sldId="313"/>
            <ac:spMk id="62" creationId="{E2A3824C-4587-4FF6-A21D-7F84AC18196B}"/>
          </ac:spMkLst>
        </pc:spChg>
        <pc:spChg chg="del">
          <ac:chgData name="Schwartz, Scott (gck8gd)" userId="S::gck8gd@virginia.edu::b9bb6145-a89d-4415-a5be-417b375d8448" providerId="AD" clId="Web-{2CD10505-A3A3-67A8-DA6E-D54D18F52B9D}" dt="2020-11-29T17:30:01.916" v="3819"/>
          <ac:spMkLst>
            <pc:docMk/>
            <pc:sldMk cId="4264412274" sldId="313"/>
            <ac:spMk id="63" creationId="{566E8BCA-0971-4E84-A3A1-B08257EAA7DC}"/>
          </ac:spMkLst>
        </pc:spChg>
        <pc:spChg chg="del">
          <ac:chgData name="Schwartz, Scott (gck8gd)" userId="S::gck8gd@virginia.edu::b9bb6145-a89d-4415-a5be-417b375d8448" providerId="AD" clId="Web-{2CD10505-A3A3-67A8-DA6E-D54D18F52B9D}" dt="2020-11-29T17:30:01.916" v="3818"/>
          <ac:spMkLst>
            <pc:docMk/>
            <pc:sldMk cId="4264412274" sldId="313"/>
            <ac:spMk id="64" creationId="{31FF59F8-057B-4067-BFF7-700C95264C30}"/>
          </ac:spMkLst>
        </pc:spChg>
        <pc:spChg chg="del">
          <ac:chgData name="Schwartz, Scott (gck8gd)" userId="S::gck8gd@virginia.edu::b9bb6145-a89d-4415-a5be-417b375d8448" providerId="AD" clId="Web-{2CD10505-A3A3-67A8-DA6E-D54D18F52B9D}" dt="2020-11-29T17:30:01.916" v="3817"/>
          <ac:spMkLst>
            <pc:docMk/>
            <pc:sldMk cId="4264412274" sldId="313"/>
            <ac:spMk id="65" creationId="{3AAF564F-4483-4BA3-A435-FE8AADF72494}"/>
          </ac:spMkLst>
        </pc:spChg>
        <pc:spChg chg="del">
          <ac:chgData name="Schwartz, Scott (gck8gd)" userId="S::gck8gd@virginia.edu::b9bb6145-a89d-4415-a5be-417b375d8448" providerId="AD" clId="Web-{2CD10505-A3A3-67A8-DA6E-D54D18F52B9D}" dt="2020-11-29T17:30:01.916" v="3816"/>
          <ac:spMkLst>
            <pc:docMk/>
            <pc:sldMk cId="4264412274" sldId="313"/>
            <ac:spMk id="66" creationId="{B1F66B89-5E4E-4F71-8B12-ED3074B6B309}"/>
          </ac:spMkLst>
        </pc:spChg>
        <pc:spChg chg="del">
          <ac:chgData name="Schwartz, Scott (gck8gd)" userId="S::gck8gd@virginia.edu::b9bb6145-a89d-4415-a5be-417b375d8448" providerId="AD" clId="Web-{2CD10505-A3A3-67A8-DA6E-D54D18F52B9D}" dt="2020-11-29T17:30:01.901" v="3799"/>
          <ac:spMkLst>
            <pc:docMk/>
            <pc:sldMk cId="4264412274" sldId="313"/>
            <ac:spMk id="67" creationId="{E232D0B6-1B8E-4D7E-A819-9A0E03CDCC38}"/>
          </ac:spMkLst>
        </pc:spChg>
        <pc:spChg chg="del">
          <ac:chgData name="Schwartz, Scott (gck8gd)" userId="S::gck8gd@virginia.edu::b9bb6145-a89d-4415-a5be-417b375d8448" providerId="AD" clId="Web-{2CD10505-A3A3-67A8-DA6E-D54D18F52B9D}" dt="2020-11-29T17:30:01.916" v="3815"/>
          <ac:spMkLst>
            <pc:docMk/>
            <pc:sldMk cId="4264412274" sldId="313"/>
            <ac:spMk id="68" creationId="{45EE5934-03C9-4417-90BF-3213718951C3}"/>
          </ac:spMkLst>
        </pc:spChg>
        <pc:spChg chg="del">
          <ac:chgData name="Schwartz, Scott (gck8gd)" userId="S::gck8gd@virginia.edu::b9bb6145-a89d-4415-a5be-417b375d8448" providerId="AD" clId="Web-{2CD10505-A3A3-67A8-DA6E-D54D18F52B9D}" dt="2020-11-29T17:30:01.916" v="3814"/>
          <ac:spMkLst>
            <pc:docMk/>
            <pc:sldMk cId="4264412274" sldId="313"/>
            <ac:spMk id="69" creationId="{137426AE-8AE6-4F46-A9E6-B0B02E320861}"/>
          </ac:spMkLst>
        </pc:spChg>
        <pc:spChg chg="del">
          <ac:chgData name="Schwartz, Scott (gck8gd)" userId="S::gck8gd@virginia.edu::b9bb6145-a89d-4415-a5be-417b375d8448" providerId="AD" clId="Web-{2CD10505-A3A3-67A8-DA6E-D54D18F52B9D}" dt="2020-11-29T17:30:01.916" v="3813"/>
          <ac:spMkLst>
            <pc:docMk/>
            <pc:sldMk cId="4264412274" sldId="313"/>
            <ac:spMk id="70" creationId="{B784A6DC-6A0F-45D3-849A-B16080A5714F}"/>
          </ac:spMkLst>
        </pc:spChg>
        <pc:spChg chg="del">
          <ac:chgData name="Schwartz, Scott (gck8gd)" userId="S::gck8gd@virginia.edu::b9bb6145-a89d-4415-a5be-417b375d8448" providerId="AD" clId="Web-{2CD10505-A3A3-67A8-DA6E-D54D18F52B9D}" dt="2020-11-29T17:30:01.916" v="3812"/>
          <ac:spMkLst>
            <pc:docMk/>
            <pc:sldMk cId="4264412274" sldId="313"/>
            <ac:spMk id="71" creationId="{795DAC66-9F6A-408A-A2C9-BF8F0AAC6618}"/>
          </ac:spMkLst>
        </pc:spChg>
        <pc:spChg chg="del">
          <ac:chgData name="Schwartz, Scott (gck8gd)" userId="S::gck8gd@virginia.edu::b9bb6145-a89d-4415-a5be-417b375d8448" providerId="AD" clId="Web-{2CD10505-A3A3-67A8-DA6E-D54D18F52B9D}" dt="2020-11-29T17:30:01.916" v="3811"/>
          <ac:spMkLst>
            <pc:docMk/>
            <pc:sldMk cId="4264412274" sldId="313"/>
            <ac:spMk id="72" creationId="{09508E1D-F804-4446-B2C6-7F85B414F3DD}"/>
          </ac:spMkLst>
        </pc:spChg>
        <pc:spChg chg="del">
          <ac:chgData name="Schwartz, Scott (gck8gd)" userId="S::gck8gd@virginia.edu::b9bb6145-a89d-4415-a5be-417b375d8448" providerId="AD" clId="Web-{2CD10505-A3A3-67A8-DA6E-D54D18F52B9D}" dt="2020-11-29T17:30:01.916" v="3810"/>
          <ac:spMkLst>
            <pc:docMk/>
            <pc:sldMk cId="4264412274" sldId="313"/>
            <ac:spMk id="73" creationId="{47A3D80D-811B-4081-BD1D-557C35FA39F7}"/>
          </ac:spMkLst>
        </pc:spChg>
        <pc:spChg chg="del">
          <ac:chgData name="Schwartz, Scott (gck8gd)" userId="S::gck8gd@virginia.edu::b9bb6145-a89d-4415-a5be-417b375d8448" providerId="AD" clId="Web-{2CD10505-A3A3-67A8-DA6E-D54D18F52B9D}" dt="2020-11-29T17:30:01.916" v="3809"/>
          <ac:spMkLst>
            <pc:docMk/>
            <pc:sldMk cId="4264412274" sldId="313"/>
            <ac:spMk id="74" creationId="{9AB48C50-128B-4F65-812A-0BB9AAD01785}"/>
          </ac:spMkLst>
        </pc:spChg>
        <pc:spChg chg="del">
          <ac:chgData name="Schwartz, Scott (gck8gd)" userId="S::gck8gd@virginia.edu::b9bb6145-a89d-4415-a5be-417b375d8448" providerId="AD" clId="Web-{2CD10505-A3A3-67A8-DA6E-D54D18F52B9D}" dt="2020-11-29T17:30:01.901" v="3798"/>
          <ac:spMkLst>
            <pc:docMk/>
            <pc:sldMk cId="4264412274" sldId="313"/>
            <ac:spMk id="75" creationId="{49572A63-9471-41B5-8A4E-7A7ACDA3A471}"/>
          </ac:spMkLst>
        </pc:spChg>
        <pc:spChg chg="del">
          <ac:chgData name="Schwartz, Scott (gck8gd)" userId="S::gck8gd@virginia.edu::b9bb6145-a89d-4415-a5be-417b375d8448" providerId="AD" clId="Web-{2CD10505-A3A3-67A8-DA6E-D54D18F52B9D}" dt="2020-11-29T17:30:01.916" v="3808"/>
          <ac:spMkLst>
            <pc:docMk/>
            <pc:sldMk cId="4264412274" sldId="313"/>
            <ac:spMk id="76" creationId="{7E88BB10-5498-436F-B5E5-6DEF14936A06}"/>
          </ac:spMkLst>
        </pc:spChg>
        <pc:spChg chg="del">
          <ac:chgData name="Schwartz, Scott (gck8gd)" userId="S::gck8gd@virginia.edu::b9bb6145-a89d-4415-a5be-417b375d8448" providerId="AD" clId="Web-{2CD10505-A3A3-67A8-DA6E-D54D18F52B9D}" dt="2020-11-29T17:30:01.916" v="3807"/>
          <ac:spMkLst>
            <pc:docMk/>
            <pc:sldMk cId="4264412274" sldId="313"/>
            <ac:spMk id="77" creationId="{43D712D5-CB38-4293-83A6-E3F261E42B2D}"/>
          </ac:spMkLst>
        </pc:spChg>
        <pc:spChg chg="del">
          <ac:chgData name="Schwartz, Scott (gck8gd)" userId="S::gck8gd@virginia.edu::b9bb6145-a89d-4415-a5be-417b375d8448" providerId="AD" clId="Web-{2CD10505-A3A3-67A8-DA6E-D54D18F52B9D}" dt="2020-11-29T17:30:01.916" v="3806"/>
          <ac:spMkLst>
            <pc:docMk/>
            <pc:sldMk cId="4264412274" sldId="313"/>
            <ac:spMk id="78" creationId="{C9CBB6E6-73A4-44A4-B82E-F22484574725}"/>
          </ac:spMkLst>
        </pc:spChg>
        <pc:spChg chg="del">
          <ac:chgData name="Schwartz, Scott (gck8gd)" userId="S::gck8gd@virginia.edu::b9bb6145-a89d-4415-a5be-417b375d8448" providerId="AD" clId="Web-{2CD10505-A3A3-67A8-DA6E-D54D18F52B9D}" dt="2020-11-29T17:30:01.916" v="3805"/>
          <ac:spMkLst>
            <pc:docMk/>
            <pc:sldMk cId="4264412274" sldId="313"/>
            <ac:spMk id="79" creationId="{2AE36415-BA02-4391-A65E-C1386D4FB08C}"/>
          </ac:spMkLst>
        </pc:spChg>
        <pc:spChg chg="del">
          <ac:chgData name="Schwartz, Scott (gck8gd)" userId="S::gck8gd@virginia.edu::b9bb6145-a89d-4415-a5be-417b375d8448" providerId="AD" clId="Web-{2CD10505-A3A3-67A8-DA6E-D54D18F52B9D}" dt="2020-11-29T17:30:01.901" v="3804"/>
          <ac:spMkLst>
            <pc:docMk/>
            <pc:sldMk cId="4264412274" sldId="313"/>
            <ac:spMk id="80" creationId="{A59BC774-7FFF-43F6-B7C6-E8E47BAD02F3}"/>
          </ac:spMkLst>
        </pc:spChg>
        <pc:spChg chg="del">
          <ac:chgData name="Schwartz, Scott (gck8gd)" userId="S::gck8gd@virginia.edu::b9bb6145-a89d-4415-a5be-417b375d8448" providerId="AD" clId="Web-{2CD10505-A3A3-67A8-DA6E-D54D18F52B9D}" dt="2020-11-29T17:30:01.901" v="3803"/>
          <ac:spMkLst>
            <pc:docMk/>
            <pc:sldMk cId="4264412274" sldId="313"/>
            <ac:spMk id="81" creationId="{1FE4569E-0347-477B-B977-4535F2B12AF1}"/>
          </ac:spMkLst>
        </pc:spChg>
        <pc:spChg chg="del">
          <ac:chgData name="Schwartz, Scott (gck8gd)" userId="S::gck8gd@virginia.edu::b9bb6145-a89d-4415-a5be-417b375d8448" providerId="AD" clId="Web-{2CD10505-A3A3-67A8-DA6E-D54D18F52B9D}" dt="2020-11-29T17:30:01.901" v="3802"/>
          <ac:spMkLst>
            <pc:docMk/>
            <pc:sldMk cId="4264412274" sldId="313"/>
            <ac:spMk id="82" creationId="{18CD420A-0E62-410C-AC6E-AEC05D8FEF58}"/>
          </ac:spMkLst>
        </pc:spChg>
        <pc:spChg chg="del">
          <ac:chgData name="Schwartz, Scott (gck8gd)" userId="S::gck8gd@virginia.edu::b9bb6145-a89d-4415-a5be-417b375d8448" providerId="AD" clId="Web-{2CD10505-A3A3-67A8-DA6E-D54D18F52B9D}" dt="2020-11-29T17:30:01.901" v="3797"/>
          <ac:spMkLst>
            <pc:docMk/>
            <pc:sldMk cId="4264412274" sldId="313"/>
            <ac:spMk id="85" creationId="{C7371BB4-2811-4153-9B34-A8764BC36891}"/>
          </ac:spMkLst>
        </pc:spChg>
        <pc:spChg chg="del">
          <ac:chgData name="Schwartz, Scott (gck8gd)" userId="S::gck8gd@virginia.edu::b9bb6145-a89d-4415-a5be-417b375d8448" providerId="AD" clId="Web-{2CD10505-A3A3-67A8-DA6E-D54D18F52B9D}" dt="2020-11-29T17:30:01.901" v="3801"/>
          <ac:spMkLst>
            <pc:docMk/>
            <pc:sldMk cId="4264412274" sldId="313"/>
            <ac:spMk id="86" creationId="{B9C47BD8-4B5F-4288-9398-ABCC451E2AA1}"/>
          </ac:spMkLst>
        </pc:spChg>
        <pc:spChg chg="del">
          <ac:chgData name="Schwartz, Scott (gck8gd)" userId="S::gck8gd@virginia.edu::b9bb6145-a89d-4415-a5be-417b375d8448" providerId="AD" clId="Web-{2CD10505-A3A3-67A8-DA6E-D54D18F52B9D}" dt="2020-11-29T17:30:01.901" v="3796"/>
          <ac:spMkLst>
            <pc:docMk/>
            <pc:sldMk cId="4264412274" sldId="313"/>
            <ac:spMk id="88" creationId="{8BC10BDA-8BC5-47E7-A284-A03E3F9B9769}"/>
          </ac:spMkLst>
        </pc:spChg>
        <pc:picChg chg="add del mod">
          <ac:chgData name="Schwartz, Scott (gck8gd)" userId="S::gck8gd@virginia.edu::b9bb6145-a89d-4415-a5be-417b375d8448" providerId="AD" clId="Web-{2CD10505-A3A3-67A8-DA6E-D54D18F52B9D}" dt="2020-11-29T17:42:20.698" v="3927"/>
          <ac:picMkLst>
            <pc:docMk/>
            <pc:sldMk cId="4264412274" sldId="313"/>
            <ac:picMk id="13" creationId="{D846F512-2E7B-4588-A2A1-B4F1C10F9AA3}"/>
          </ac:picMkLst>
        </pc:picChg>
        <pc:picChg chg="add del mod">
          <ac:chgData name="Schwartz, Scott (gck8gd)" userId="S::gck8gd@virginia.edu::b9bb6145-a89d-4415-a5be-417b375d8448" providerId="AD" clId="Web-{2CD10505-A3A3-67A8-DA6E-D54D18F52B9D}" dt="2020-11-29T17:43:57.263" v="3940"/>
          <ac:picMkLst>
            <pc:docMk/>
            <pc:sldMk cId="4264412274" sldId="313"/>
            <ac:picMk id="14" creationId="{F47BA2B9-BA47-44B5-AA2A-C7A45CFAFF56}"/>
          </ac:picMkLst>
        </pc:picChg>
        <pc:picChg chg="add mod">
          <ac:chgData name="Schwartz, Scott (gck8gd)" userId="S::gck8gd@virginia.edu::b9bb6145-a89d-4415-a5be-417b375d8448" providerId="AD" clId="Web-{2CD10505-A3A3-67A8-DA6E-D54D18F52B9D}" dt="2020-11-29T17:43:02.730" v="3935" actId="14100"/>
          <ac:picMkLst>
            <pc:docMk/>
            <pc:sldMk cId="4264412274" sldId="313"/>
            <ac:picMk id="15" creationId="{05D0B3F4-EB55-48AF-98AC-0A7E4B74A82B}"/>
          </ac:picMkLst>
        </pc:picChg>
        <pc:picChg chg="add del mod">
          <ac:chgData name="Schwartz, Scott (gck8gd)" userId="S::gck8gd@virginia.edu::b9bb6145-a89d-4415-a5be-417b375d8448" providerId="AD" clId="Web-{2CD10505-A3A3-67A8-DA6E-D54D18F52B9D}" dt="2020-11-29T17:46:48.032" v="3944"/>
          <ac:picMkLst>
            <pc:docMk/>
            <pc:sldMk cId="4264412274" sldId="313"/>
            <ac:picMk id="16" creationId="{548596F4-120B-4305-8874-773372F8A6AD}"/>
          </ac:picMkLst>
        </pc:picChg>
        <pc:picChg chg="add mod">
          <ac:chgData name="Schwartz, Scott (gck8gd)" userId="S::gck8gd@virginia.edu::b9bb6145-a89d-4415-a5be-417b375d8448" providerId="AD" clId="Web-{2CD10505-A3A3-67A8-DA6E-D54D18F52B9D}" dt="2020-11-29T17:47:43.033" v="3952" actId="1076"/>
          <ac:picMkLst>
            <pc:docMk/>
            <pc:sldMk cId="4264412274" sldId="313"/>
            <ac:picMk id="17" creationId="{6727597E-0F35-4916-8109-827A66112560}"/>
          </ac:picMkLst>
        </pc:picChg>
      </pc:sldChg>
      <pc:sldChg chg="add replId">
        <pc:chgData name="Schwartz, Scott (gck8gd)" userId="S::gck8gd@virginia.edu::b9bb6145-a89d-4415-a5be-417b375d8448" providerId="AD" clId="Web-{2CD10505-A3A3-67A8-DA6E-D54D18F52B9D}" dt="2020-11-29T17:49:48.349" v="4106"/>
        <pc:sldMkLst>
          <pc:docMk/>
          <pc:sldMk cId="1608039365" sldId="314"/>
        </pc:sldMkLst>
      </pc:sldChg>
      <pc:sldChg chg="addSp delSp modSp add replId">
        <pc:chgData name="Schwartz, Scott (gck8gd)" userId="S::gck8gd@virginia.edu::b9bb6145-a89d-4415-a5be-417b375d8448" providerId="AD" clId="Web-{2CD10505-A3A3-67A8-DA6E-D54D18F52B9D}" dt="2020-11-29T17:53:50.885" v="4134" actId="20577"/>
        <pc:sldMkLst>
          <pc:docMk/>
          <pc:sldMk cId="533178851" sldId="315"/>
        </pc:sldMkLst>
        <pc:spChg chg="mod">
          <ac:chgData name="Schwartz, Scott (gck8gd)" userId="S::gck8gd@virginia.edu::b9bb6145-a89d-4415-a5be-417b375d8448" providerId="AD" clId="Web-{2CD10505-A3A3-67A8-DA6E-D54D18F52B9D}" dt="2020-11-29T17:53:50.885" v="4134" actId="20577"/>
          <ac:spMkLst>
            <pc:docMk/>
            <pc:sldMk cId="533178851" sldId="315"/>
            <ac:spMk id="9" creationId="{04C3A56B-666B-4E6F-8484-636EE3275361}"/>
          </ac:spMkLst>
        </pc:spChg>
        <pc:spChg chg="del">
          <ac:chgData name="Schwartz, Scott (gck8gd)" userId="S::gck8gd@virginia.edu::b9bb6145-a89d-4415-a5be-417b375d8448" providerId="AD" clId="Web-{2CD10505-A3A3-67A8-DA6E-D54D18F52B9D}" dt="2020-11-29T17:53:21.104" v="4116"/>
          <ac:spMkLst>
            <pc:docMk/>
            <pc:sldMk cId="533178851" sldId="315"/>
            <ac:spMk id="12" creationId="{8281CD44-4FF8-42E7-A3EE-AC18FD624A43}"/>
          </ac:spMkLst>
        </pc:spChg>
        <pc:spChg chg="del">
          <ac:chgData name="Schwartz, Scott (gck8gd)" userId="S::gck8gd@virginia.edu::b9bb6145-a89d-4415-a5be-417b375d8448" providerId="AD" clId="Web-{2CD10505-A3A3-67A8-DA6E-D54D18F52B9D}" dt="2020-11-29T17:52:52.837" v="4110"/>
          <ac:spMkLst>
            <pc:docMk/>
            <pc:sldMk cId="533178851" sldId="315"/>
            <ac:spMk id="56" creationId="{880E0ED6-9428-49C5-81BE-F685C2C97A6A}"/>
          </ac:spMkLst>
        </pc:spChg>
        <pc:picChg chg="add mod">
          <ac:chgData name="Schwartz, Scott (gck8gd)" userId="S::gck8gd@virginia.edu::b9bb6145-a89d-4415-a5be-417b375d8448" providerId="AD" clId="Web-{2CD10505-A3A3-67A8-DA6E-D54D18F52B9D}" dt="2020-11-29T17:53:36.432" v="4119" actId="14100"/>
          <ac:picMkLst>
            <pc:docMk/>
            <pc:sldMk cId="533178851" sldId="315"/>
            <ac:picMk id="2" creationId="{4BFD4C74-9FC8-4B15-AA60-D73F97C0FC66}"/>
          </ac:picMkLst>
        </pc:picChg>
        <pc:picChg chg="del">
          <ac:chgData name="Schwartz, Scott (gck8gd)" userId="S::gck8gd@virginia.edu::b9bb6145-a89d-4415-a5be-417b375d8448" providerId="AD" clId="Web-{2CD10505-A3A3-67A8-DA6E-D54D18F52B9D}" dt="2020-11-29T17:52:54.244" v="4111"/>
          <ac:picMkLst>
            <pc:docMk/>
            <pc:sldMk cId="533178851" sldId="315"/>
            <ac:picMk id="15" creationId="{05D0B3F4-EB55-48AF-98AC-0A7E4B74A82B}"/>
          </ac:picMkLst>
        </pc:picChg>
        <pc:picChg chg="del">
          <ac:chgData name="Schwartz, Scott (gck8gd)" userId="S::gck8gd@virginia.edu::b9bb6145-a89d-4415-a5be-417b375d8448" providerId="AD" clId="Web-{2CD10505-A3A3-67A8-DA6E-D54D18F52B9D}" dt="2020-11-29T17:52:48.837" v="4109"/>
          <ac:picMkLst>
            <pc:docMk/>
            <pc:sldMk cId="533178851" sldId="315"/>
            <ac:picMk id="17" creationId="{6727597E-0F35-4916-8109-827A6611256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28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4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44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50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12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32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063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68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47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28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626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0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43" r:id="rId6"/>
    <p:sldLayoutId id="2147483739" r:id="rId7"/>
    <p:sldLayoutId id="2147483740" r:id="rId8"/>
    <p:sldLayoutId id="2147483741" r:id="rId9"/>
    <p:sldLayoutId id="2147483742" r:id="rId10"/>
    <p:sldLayoutId id="214748374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hyperlink" Target="https://papers.nips.cc/paper/2017/file/3f5ee243547dee91fbd053c1c4a845aa-Paper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hyperlink" Target="https://papers.nips.cc/paper/2017/file/3f5ee243547dee91fbd053c1c4a845aa-Paper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hyperlink" Target="https://papers.nips.cc/paper/2017/file/3f5ee243547dee91fbd053c1c4a845aa-Paper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hyperlink" Target="https://papers.nips.cc/paper/2017/file/3f5ee243547dee91fbd053c1c4a845aa-Paper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hyperlink" Target="https://papers.nips.cc/paper/2017/file/3f5ee243547dee91fbd053c1c4a845aa-Paper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hyperlink" Target="https://papers.nips.cc/paper/2017/file/3f5ee243547dee91fbd053c1c4a845aa-Paper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hyperlink" Target="https://papers.nips.cc/paper/2017/file/3f5ee243547dee91fbd053c1c4a845aa-Paper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papers.nips.cc/paper/2017/file/3f5ee243547dee91fbd053c1c4a845aa-Paper.pdf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gi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papers.nips.cc/paper/2017/file/3f5ee243547dee91fbd053c1c4a845aa-Paper.pdf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papers.nips.cc/paper/2017/file/3f5ee243547dee91fbd053c1c4a845aa-Paper.pdf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papers.nips.cc/paper/2017/file/3f5ee243547dee91fbd053c1c4a845aa-Paper.pdf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papers.nips.cc/paper/2017/file/3f5ee243547dee91fbd053c1c4a845aa-Paper.pdf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what-is-label-smoothing-108debd7ef06&#8203;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810.04805.pdf" TargetMode="External"/><Relationship Id="rId2" Type="http://schemas.openxmlformats.org/officeDocument/2006/relationships/hyperlink" Target="https://www.youtube.com/watch?v=-9evrZnBorM" TargetMode="Externa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810.04805.pdf" TargetMode="External"/><Relationship Id="rId2" Type="http://schemas.openxmlformats.org/officeDocument/2006/relationships/hyperlink" Target="https://www.youtube.com/watch?v=-9evrZnBorM" TargetMode="Externa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810.04805.pdf" TargetMode="External"/><Relationship Id="rId2" Type="http://schemas.openxmlformats.org/officeDocument/2006/relationships/hyperlink" Target="https://www.youtube.com/watch?v=-9evrZnBorM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810.04805.pdf" TargetMode="External"/><Relationship Id="rId2" Type="http://schemas.openxmlformats.org/officeDocument/2006/relationships/hyperlink" Target="https://www.youtube.com/watch?v=-9evrZnBorM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4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810.04805.pdf" TargetMode="External"/><Relationship Id="rId2" Type="http://schemas.openxmlformats.org/officeDocument/2006/relationships/hyperlink" Target="https://www.youtube.com/watch?v=-9evrZnBorM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5324" y="2501571"/>
            <a:ext cx="3057032" cy="3453874"/>
          </a:xfrm>
        </p:spPr>
        <p:txBody>
          <a:bodyPr anchor="b">
            <a:normAutofit/>
          </a:bodyPr>
          <a:lstStyle/>
          <a:p>
            <a:r>
              <a:rPr lang="en-US" sz="4000"/>
              <a:t>&amp; Bert</a:t>
            </a:r>
            <a:br>
              <a:rPr lang="en-US" sz="4000"/>
            </a:br>
            <a:br>
              <a:rPr lang="en-US" sz="4000"/>
            </a:br>
            <a:br>
              <a:rPr lang="en-US" sz="4000"/>
            </a:br>
            <a:br>
              <a:rPr lang="en-US" sz="4000"/>
            </a:br>
            <a:endParaRPr 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1915" y="3520699"/>
            <a:ext cx="2619375" cy="1246046"/>
          </a:xfrm>
        </p:spPr>
        <p:txBody>
          <a:bodyPr anchor="t">
            <a:normAutofit/>
          </a:bodyPr>
          <a:lstStyle/>
          <a:p>
            <a:r>
              <a:rPr lang="en-US" sz="1800"/>
              <a:t>All @attention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D90C5EB-2BF4-4874-AB96-83F8FE191E74}"/>
              </a:ext>
            </a:extLst>
          </p:cNvPr>
          <p:cNvSpPr txBox="1"/>
          <p:nvPr/>
        </p:nvSpPr>
        <p:spPr>
          <a:xfrm>
            <a:off x="378488" y="6013938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http://jalammar.github.io/illustrated-transformer/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78BB01-21FE-4A53-AD3A-9FACD9D6BFCF}"/>
              </a:ext>
            </a:extLst>
          </p:cNvPr>
          <p:cNvSpPr txBox="1"/>
          <p:nvPr/>
        </p:nvSpPr>
        <p:spPr>
          <a:xfrm>
            <a:off x="386862" y="4757894"/>
            <a:ext cx="274320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https://datascience.stackexchange.com/questions/51065/what-is-the-positional-encoding-in-the-transformer-model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CEB901-6A6E-45D7-8BAD-9A5F0F40A73D}"/>
              </a:ext>
            </a:extLst>
          </p:cNvPr>
          <p:cNvSpPr txBox="1"/>
          <p:nvPr/>
        </p:nvSpPr>
        <p:spPr>
          <a:xfrm>
            <a:off x="386861" y="3937279"/>
            <a:ext cx="286880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https://kazemnejad.com/blog/transformer_architecture_positional_encoding/</a:t>
            </a:r>
          </a:p>
        </p:txBody>
      </p:sp>
      <p:pic>
        <p:nvPicPr>
          <p:cNvPr id="15" name="Picture 9" descr="A picture containing machine, object, drawing&#10;&#10;Description automatically generated">
            <a:extLst>
              <a:ext uri="{FF2B5EF4-FFF2-40B4-BE49-F238E27FC236}">
                <a16:creationId xmlns:a16="http://schemas.microsoft.com/office/drawing/2014/main" id="{75E17A52-1686-4AE9-AE91-B2093A90E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87" y="3331"/>
            <a:ext cx="6226628" cy="2343013"/>
          </a:xfrm>
          <a:prstGeom prst="rect">
            <a:avLst/>
          </a:prstGeom>
        </p:spPr>
      </p:pic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8C9CB1FF-BA4C-47E6-BC3D-B6CA34F2C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5452" y="13782"/>
            <a:ext cx="6560414" cy="6843007"/>
          </a:xfrm>
          <a:prstGeom prst="rect">
            <a:avLst/>
          </a:prstGeom>
        </p:spPr>
      </p:pic>
      <p:pic>
        <p:nvPicPr>
          <p:cNvPr id="7" name="Picture 7" descr="A drawing of a person&#10;&#10;Description automatically generated">
            <a:extLst>
              <a:ext uri="{FF2B5EF4-FFF2-40B4-BE49-F238E27FC236}">
                <a16:creationId xmlns:a16="http://schemas.microsoft.com/office/drawing/2014/main" id="{C4AD040E-E6D1-4EA1-BD94-7DA0E73B43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5218" y="3524528"/>
            <a:ext cx="3738092" cy="31942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0345B7C-D783-44C6-A60F-CB1BDCE0B445}"/>
              </a:ext>
            </a:extLst>
          </p:cNvPr>
          <p:cNvSpPr/>
          <p:nvPr/>
        </p:nvSpPr>
        <p:spPr>
          <a:xfrm>
            <a:off x="5557365" y="319342"/>
            <a:ext cx="81436" cy="1733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F0512F-571D-4EA5-8DA0-632B681446AC}"/>
              </a:ext>
            </a:extLst>
          </p:cNvPr>
          <p:cNvSpPr/>
          <p:nvPr/>
        </p:nvSpPr>
        <p:spPr>
          <a:xfrm>
            <a:off x="5609715" y="394959"/>
            <a:ext cx="81436" cy="17275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824C19-9229-4FB4-B452-55721C682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1" y="-1044719"/>
            <a:ext cx="5170717" cy="7059153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5400">
                <a:ea typeface="+mj-lt"/>
                <a:cs typeface="+mj-lt"/>
              </a:rPr>
            </a:br>
            <a:br>
              <a:rPr lang="en-US" sz="5400">
                <a:ea typeface="+mj-lt"/>
                <a:cs typeface="+mj-lt"/>
              </a:rPr>
            </a:br>
            <a:r>
              <a:rPr lang="en-US" sz="5400">
                <a:ea typeface="+mj-lt"/>
                <a:cs typeface="+mj-lt"/>
              </a:rPr>
              <a:t>context </a:t>
            </a:r>
            <a:br>
              <a:rPr lang="en-US" sz="5400">
                <a:ea typeface="+mj-lt"/>
                <a:cs typeface="+mj-lt"/>
              </a:rPr>
            </a:br>
            <a:r>
              <a:rPr lang="en-US" sz="5400">
                <a:ea typeface="+mj-lt"/>
                <a:cs typeface="+mj-lt"/>
              </a:rPr>
              <a:t>vectors+</a:t>
            </a:r>
            <a:br>
              <a:rPr lang="en-US" sz="5400">
                <a:ea typeface="+mj-lt"/>
                <a:cs typeface="+mj-lt"/>
              </a:rPr>
            </a:br>
            <a:r>
              <a:rPr lang="en-US" sz="5400">
                <a:solidFill>
                  <a:schemeClr val="bg1">
                    <a:lumMod val="50000"/>
                  </a:schemeClr>
                </a:solidFill>
                <a:ea typeface="+mj-lt"/>
                <a:cs typeface="+mj-lt"/>
              </a:rPr>
              <a:t>POSITIONAL </a:t>
            </a:r>
            <a:br>
              <a:rPr lang="en-US" sz="5400">
                <a:solidFill>
                  <a:schemeClr val="bg1">
                    <a:lumMod val="50000"/>
                  </a:schemeClr>
                </a:solidFill>
                <a:ea typeface="+mj-lt"/>
                <a:cs typeface="+mj-lt"/>
              </a:rPr>
            </a:br>
            <a:r>
              <a:rPr lang="en-US" sz="5400">
                <a:solidFill>
                  <a:schemeClr val="bg1">
                    <a:lumMod val="50000"/>
                  </a:schemeClr>
                </a:solidFill>
                <a:ea typeface="+mj-lt"/>
                <a:cs typeface="+mj-lt"/>
              </a:rPr>
              <a:t>ENCODINGS +</a:t>
            </a:r>
          </a:p>
          <a:p>
            <a:r>
              <a:rPr lang="en-US" sz="5400">
                <a:solidFill>
                  <a:schemeClr val="bg1">
                    <a:lumMod val="75000"/>
                  </a:schemeClr>
                </a:solidFill>
              </a:rPr>
              <a:t>Word Vectors</a:t>
            </a:r>
            <a:r>
              <a:rPr lang="en-US" sz="5400"/>
              <a:t> </a:t>
            </a:r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704841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3" descr="Diagram&#10;&#10;Description automatically generated">
            <a:extLst>
              <a:ext uri="{FF2B5EF4-FFF2-40B4-BE49-F238E27FC236}">
                <a16:creationId xmlns:a16="http://schemas.microsoft.com/office/drawing/2014/main" id="{B3EA67C5-1658-4349-8AFA-99A1E6B210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36514" y="723899"/>
            <a:ext cx="3759929" cy="5429503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823B86C-0C59-48AC-BF20-1A4B5260518B}"/>
              </a:ext>
            </a:extLst>
          </p:cNvPr>
          <p:cNvSpPr/>
          <p:nvPr/>
        </p:nvSpPr>
        <p:spPr>
          <a:xfrm>
            <a:off x="7399691" y="2640115"/>
            <a:ext cx="1511983" cy="209673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247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824C19-9229-4FB4-B452-55721C682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1" y="-1044719"/>
            <a:ext cx="6510496" cy="70591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bg1">
                    <a:lumMod val="75000"/>
                  </a:schemeClr>
                </a:solidFill>
                <a:latin typeface="Univers Condensed"/>
                <a:ea typeface="+mj-lt"/>
                <a:cs typeface="+mj-lt"/>
              </a:rPr>
              <a:t>What each </a:t>
            </a:r>
            <a:br>
              <a:rPr lang="en-US" sz="5400">
                <a:solidFill>
                  <a:schemeClr val="bg1">
                    <a:lumMod val="75000"/>
                  </a:schemeClr>
                </a:solidFill>
                <a:ea typeface="+mj-lt"/>
                <a:cs typeface="+mj-lt"/>
              </a:rPr>
            </a:br>
            <a:r>
              <a:rPr lang="en-US" sz="5400">
                <a:solidFill>
                  <a:schemeClr val="bg1">
                    <a:lumMod val="75000"/>
                  </a:schemeClr>
                </a:solidFill>
                <a:latin typeface="Univers Condensed"/>
                <a:ea typeface="+mj-lt"/>
                <a:cs typeface="+mj-lt"/>
              </a:rPr>
              <a:t>word</a:t>
            </a:r>
            <a:r>
              <a:rPr lang="en-US" sz="5400">
                <a:latin typeface="Univers Condensed"/>
                <a:ea typeface="+mj-lt"/>
                <a:cs typeface="+mj-lt"/>
              </a:rPr>
              <a:t> </a:t>
            </a:r>
            <a:r>
              <a:rPr lang="en-US" sz="5400">
                <a:solidFill>
                  <a:schemeClr val="bg1">
                    <a:lumMod val="50000"/>
                  </a:schemeClr>
                </a:solidFill>
                <a:latin typeface="Univers Condensed"/>
                <a:ea typeface="+mj-lt"/>
                <a:cs typeface="+mj-lt"/>
              </a:rPr>
              <a:t>means</a:t>
            </a:r>
            <a:r>
              <a:rPr lang="en-US" sz="5400">
                <a:latin typeface="Univers Condensed"/>
                <a:ea typeface="+mj-lt"/>
                <a:cs typeface="+mj-lt"/>
              </a:rPr>
              <a:t> </a:t>
            </a:r>
            <a:br>
              <a:rPr lang="en-US" sz="5400">
                <a:ea typeface="+mj-lt"/>
                <a:cs typeface="+mj-lt"/>
              </a:rPr>
            </a:br>
            <a:r>
              <a:rPr lang="en-US" sz="5400">
                <a:latin typeface="Univers Condensed"/>
                <a:ea typeface="+mj-lt"/>
                <a:cs typeface="+mj-lt"/>
              </a:rPr>
              <a:t>in the context </a:t>
            </a:r>
            <a:br>
              <a:rPr lang="en-US" sz="5400">
                <a:ea typeface="+mj-lt"/>
                <a:cs typeface="+mj-lt"/>
              </a:rPr>
            </a:br>
            <a:r>
              <a:rPr lang="en-US" sz="5400">
                <a:latin typeface="Univers Condensed"/>
                <a:ea typeface="+mj-lt"/>
                <a:cs typeface="+mj-lt"/>
              </a:rPr>
              <a:t>of the sentence 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704841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3" descr="Diagram&#10;&#10;Description automatically generated">
            <a:extLst>
              <a:ext uri="{FF2B5EF4-FFF2-40B4-BE49-F238E27FC236}">
                <a16:creationId xmlns:a16="http://schemas.microsoft.com/office/drawing/2014/main" id="{B3EA67C5-1658-4349-8AFA-99A1E6B210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36514" y="723899"/>
            <a:ext cx="3759929" cy="5429503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823B86C-0C59-48AC-BF20-1A4B5260518B}"/>
              </a:ext>
            </a:extLst>
          </p:cNvPr>
          <p:cNvSpPr/>
          <p:nvPr/>
        </p:nvSpPr>
        <p:spPr>
          <a:xfrm>
            <a:off x="6964263" y="2581501"/>
            <a:ext cx="1955784" cy="347837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895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824C19-9229-4FB4-B452-55721C682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1" y="2120510"/>
            <a:ext cx="5740762" cy="38939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Of </a:t>
            </a:r>
            <a:r>
              <a:rPr lang="en-US" sz="5400"/>
              <a:t>Translation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704841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3" descr="Diagram&#10;&#10;Description automatically generated">
            <a:extLst>
              <a:ext uri="{FF2B5EF4-FFF2-40B4-BE49-F238E27FC236}">
                <a16:creationId xmlns:a16="http://schemas.microsoft.com/office/drawing/2014/main" id="{B3EA67C5-1658-4349-8AFA-99A1E6B210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36514" y="723899"/>
            <a:ext cx="3759929" cy="5429503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823B86C-0C59-48AC-BF20-1A4B5260518B}"/>
              </a:ext>
            </a:extLst>
          </p:cNvPr>
          <p:cNvSpPr/>
          <p:nvPr/>
        </p:nvSpPr>
        <p:spPr>
          <a:xfrm>
            <a:off x="9057540" y="5724421"/>
            <a:ext cx="993395" cy="43901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651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824C19-9229-4FB4-B452-55721C682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1" y="2120510"/>
            <a:ext cx="5589526" cy="38939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Word Vectors</a:t>
            </a:r>
            <a:br>
              <a:rPr lang="en-US" sz="5400"/>
            </a:br>
            <a:r>
              <a:rPr lang="en-US" sz="5400">
                <a:solidFill>
                  <a:schemeClr val="bg1">
                    <a:lumMod val="50000"/>
                  </a:schemeClr>
                </a:solidFill>
                <a:ea typeface="+mj-lt"/>
                <a:cs typeface="+mj-lt"/>
              </a:rPr>
              <a:t>of TRANSLATION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704841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3" descr="Diagram&#10;&#10;Description automatically generated">
            <a:extLst>
              <a:ext uri="{FF2B5EF4-FFF2-40B4-BE49-F238E27FC236}">
                <a16:creationId xmlns:a16="http://schemas.microsoft.com/office/drawing/2014/main" id="{B3EA67C5-1658-4349-8AFA-99A1E6B210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36514" y="723899"/>
            <a:ext cx="3759929" cy="5429503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823B86C-0C59-48AC-BF20-1A4B5260518B}"/>
              </a:ext>
            </a:extLst>
          </p:cNvPr>
          <p:cNvSpPr/>
          <p:nvPr/>
        </p:nvSpPr>
        <p:spPr>
          <a:xfrm>
            <a:off x="9025964" y="5001477"/>
            <a:ext cx="1051434" cy="55598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342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704841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3" descr="Diagram&#10;&#10;Description automatically generated">
            <a:extLst>
              <a:ext uri="{FF2B5EF4-FFF2-40B4-BE49-F238E27FC236}">
                <a16:creationId xmlns:a16="http://schemas.microsoft.com/office/drawing/2014/main" id="{B3EA67C5-1658-4349-8AFA-99A1E6B210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36514" y="723899"/>
            <a:ext cx="3759929" cy="5429503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823B86C-0C59-48AC-BF20-1A4B5260518B}"/>
              </a:ext>
            </a:extLst>
          </p:cNvPr>
          <p:cNvSpPr/>
          <p:nvPr/>
        </p:nvSpPr>
        <p:spPr>
          <a:xfrm>
            <a:off x="9430583" y="4622810"/>
            <a:ext cx="1453368" cy="51085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1FFCA5F-51B2-4D09-B9BF-802434AA8FD3}"/>
              </a:ext>
            </a:extLst>
          </p:cNvPr>
          <p:cNvSpPr txBox="1">
            <a:spLocks/>
          </p:cNvSpPr>
          <p:nvPr/>
        </p:nvSpPr>
        <p:spPr>
          <a:xfrm>
            <a:off x="687301" y="-66604"/>
            <a:ext cx="5572076" cy="60810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/>
              <a:t>Position </a:t>
            </a:r>
            <a:r>
              <a:rPr lang="en-US" sz="5400" i="1"/>
              <a:t>plus </a:t>
            </a:r>
          </a:p>
          <a:p>
            <a:r>
              <a:rPr lang="en-US" sz="5400" i="1"/>
              <a:t>One</a:t>
            </a:r>
            <a:r>
              <a:rPr lang="en-US" sz="5400"/>
              <a:t> Encoding +</a:t>
            </a:r>
          </a:p>
          <a:p>
            <a:r>
              <a:rPr lang="en-US" sz="5400">
                <a:solidFill>
                  <a:schemeClr val="bg1">
                    <a:lumMod val="50000"/>
                  </a:schemeClr>
                </a:solidFill>
              </a:rPr>
              <a:t>Word Vectors</a:t>
            </a:r>
            <a:br>
              <a:rPr lang="en-US" sz="540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5400">
                <a:solidFill>
                  <a:schemeClr val="bg1">
                    <a:lumMod val="75000"/>
                  </a:schemeClr>
                </a:solidFill>
                <a:ea typeface="+mj-lt"/>
                <a:cs typeface="+mj-lt"/>
              </a:rPr>
              <a:t>of TRANSLATION</a:t>
            </a:r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834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704841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3" descr="Diagram&#10;&#10;Description automatically generated">
            <a:extLst>
              <a:ext uri="{FF2B5EF4-FFF2-40B4-BE49-F238E27FC236}">
                <a16:creationId xmlns:a16="http://schemas.microsoft.com/office/drawing/2014/main" id="{B3EA67C5-1658-4349-8AFA-99A1E6B210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36514" y="723899"/>
            <a:ext cx="3759929" cy="5429503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823B86C-0C59-48AC-BF20-1A4B5260518B}"/>
              </a:ext>
            </a:extLst>
          </p:cNvPr>
          <p:cNvSpPr/>
          <p:nvPr/>
        </p:nvSpPr>
        <p:spPr>
          <a:xfrm>
            <a:off x="8930338" y="3540886"/>
            <a:ext cx="1459185" cy="117397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1FFCA5F-51B2-4D09-B9BF-802434AA8FD3}"/>
              </a:ext>
            </a:extLst>
          </p:cNvPr>
          <p:cNvSpPr txBox="1">
            <a:spLocks/>
          </p:cNvSpPr>
          <p:nvPr/>
        </p:nvSpPr>
        <p:spPr>
          <a:xfrm>
            <a:off x="687301" y="-66604"/>
            <a:ext cx="5909450" cy="60810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/>
              <a:t>Context so far +</a:t>
            </a:r>
          </a:p>
          <a:p>
            <a:r>
              <a:rPr lang="en-US" sz="5400">
                <a:solidFill>
                  <a:schemeClr val="bg1">
                    <a:lumMod val="50000"/>
                  </a:schemeClr>
                </a:solidFill>
              </a:rPr>
              <a:t>Position </a:t>
            </a:r>
            <a:r>
              <a:rPr lang="en-US" sz="5400" i="1">
                <a:solidFill>
                  <a:schemeClr val="bg1">
                    <a:lumMod val="50000"/>
                  </a:schemeClr>
                </a:solidFill>
              </a:rPr>
              <a:t>plus </a:t>
            </a:r>
            <a:endParaRPr lang="en-US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5400" i="1">
                <a:solidFill>
                  <a:schemeClr val="bg1">
                    <a:lumMod val="50000"/>
                  </a:schemeClr>
                </a:solidFill>
              </a:rPr>
              <a:t>One</a:t>
            </a:r>
            <a:r>
              <a:rPr lang="en-US" sz="5400">
                <a:solidFill>
                  <a:schemeClr val="bg1">
                    <a:lumMod val="50000"/>
                  </a:schemeClr>
                </a:solidFill>
              </a:rPr>
              <a:t> Encoding +</a:t>
            </a:r>
          </a:p>
          <a:p>
            <a:r>
              <a:rPr lang="en-US" sz="5400">
                <a:solidFill>
                  <a:schemeClr val="bg1">
                    <a:lumMod val="75000"/>
                  </a:schemeClr>
                </a:solidFill>
              </a:rPr>
              <a:t>Word Vectors</a:t>
            </a:r>
            <a:br>
              <a:rPr lang="en-US" sz="5400"/>
            </a:br>
            <a:r>
              <a:rPr lang="en-US" sz="5400">
                <a:solidFill>
                  <a:schemeClr val="bg1">
                    <a:lumMod val="85000"/>
                  </a:schemeClr>
                </a:solidFill>
                <a:ea typeface="+mj-lt"/>
                <a:cs typeface="+mj-lt"/>
              </a:rPr>
              <a:t>of TRANSLATION</a:t>
            </a:r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201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704841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3" descr="Diagram&#10;&#10;Description automatically generated">
            <a:extLst>
              <a:ext uri="{FF2B5EF4-FFF2-40B4-BE49-F238E27FC236}">
                <a16:creationId xmlns:a16="http://schemas.microsoft.com/office/drawing/2014/main" id="{B3EA67C5-1658-4349-8AFA-99A1E6B210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36514" y="723899"/>
            <a:ext cx="3759929" cy="5429503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823B86C-0C59-48AC-BF20-1A4B5260518B}"/>
              </a:ext>
            </a:extLst>
          </p:cNvPr>
          <p:cNvSpPr/>
          <p:nvPr/>
        </p:nvSpPr>
        <p:spPr>
          <a:xfrm>
            <a:off x="8153130" y="2546380"/>
            <a:ext cx="2242209" cy="107491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1FFCA5F-51B2-4D09-B9BF-802434AA8FD3}"/>
              </a:ext>
            </a:extLst>
          </p:cNvPr>
          <p:cNvSpPr txBox="1">
            <a:spLocks/>
          </p:cNvSpPr>
          <p:nvPr/>
        </p:nvSpPr>
        <p:spPr>
          <a:xfrm>
            <a:off x="687301" y="-66604"/>
            <a:ext cx="5909450" cy="60810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5400"/>
          </a:p>
          <a:p>
            <a:r>
              <a:rPr lang="en-US" sz="5400"/>
              <a:t>Attention +</a:t>
            </a:r>
            <a:endParaRPr lang="en-US"/>
          </a:p>
          <a:p>
            <a:r>
              <a:rPr lang="en-US" sz="5400">
                <a:solidFill>
                  <a:schemeClr val="bg1">
                    <a:lumMod val="50000"/>
                  </a:schemeClr>
                </a:solidFill>
              </a:rPr>
              <a:t>Context so far +</a:t>
            </a:r>
            <a:endParaRPr lang="en-US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5400">
                <a:solidFill>
                  <a:schemeClr val="bg1">
                    <a:lumMod val="75000"/>
                  </a:schemeClr>
                </a:solidFill>
              </a:rPr>
              <a:t>Position </a:t>
            </a:r>
            <a:r>
              <a:rPr lang="en-US" sz="5400" i="1">
                <a:solidFill>
                  <a:schemeClr val="bg1">
                    <a:lumMod val="75000"/>
                  </a:schemeClr>
                </a:solidFill>
              </a:rPr>
              <a:t>plus </a:t>
            </a:r>
            <a:endParaRPr lang="en-US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5400" i="1">
                <a:solidFill>
                  <a:schemeClr val="bg1">
                    <a:lumMod val="75000"/>
                  </a:schemeClr>
                </a:solidFill>
              </a:rPr>
              <a:t>One</a:t>
            </a:r>
            <a:r>
              <a:rPr lang="en-US" sz="5400">
                <a:solidFill>
                  <a:schemeClr val="bg1">
                    <a:lumMod val="75000"/>
                  </a:schemeClr>
                </a:solidFill>
              </a:rPr>
              <a:t> Encoding +</a:t>
            </a:r>
          </a:p>
          <a:p>
            <a:r>
              <a:rPr lang="en-US" sz="5400">
                <a:solidFill>
                  <a:schemeClr val="bg1">
                    <a:lumMod val="85000"/>
                  </a:schemeClr>
                </a:solidFill>
              </a:rPr>
              <a:t>Word Vectors</a:t>
            </a:r>
            <a:br>
              <a:rPr lang="en-US" sz="540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5400">
                <a:solidFill>
                  <a:schemeClr val="bg1">
                    <a:lumMod val="95000"/>
                  </a:schemeClr>
                </a:solidFill>
                <a:ea typeface="+mj-lt"/>
                <a:cs typeface="+mj-lt"/>
              </a:rPr>
              <a:t>of TRANSLATION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385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704841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3" descr="Diagram&#10;&#10;Description automatically generated">
            <a:extLst>
              <a:ext uri="{FF2B5EF4-FFF2-40B4-BE49-F238E27FC236}">
                <a16:creationId xmlns:a16="http://schemas.microsoft.com/office/drawing/2014/main" id="{B3EA67C5-1658-4349-8AFA-99A1E6B210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36514" y="723899"/>
            <a:ext cx="3759929" cy="5429503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823B86C-0C59-48AC-BF20-1A4B5260518B}"/>
              </a:ext>
            </a:extLst>
          </p:cNvPr>
          <p:cNvSpPr/>
          <p:nvPr/>
        </p:nvSpPr>
        <p:spPr>
          <a:xfrm>
            <a:off x="8153130" y="2546380"/>
            <a:ext cx="2242209" cy="107491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1FFCA5F-51B2-4D09-B9BF-802434AA8FD3}"/>
              </a:ext>
            </a:extLst>
          </p:cNvPr>
          <p:cNvSpPr txBox="1">
            <a:spLocks/>
          </p:cNvSpPr>
          <p:nvPr/>
        </p:nvSpPr>
        <p:spPr>
          <a:xfrm>
            <a:off x="687301" y="-66604"/>
            <a:ext cx="5909450" cy="60810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5400"/>
          </a:p>
          <a:p>
            <a:r>
              <a:rPr lang="en-US" sz="5400"/>
              <a:t>Attention +</a:t>
            </a:r>
            <a:endParaRPr lang="en-US"/>
          </a:p>
          <a:p>
            <a:r>
              <a:rPr lang="en-US" sz="5400">
                <a:solidFill>
                  <a:schemeClr val="bg1">
                    <a:lumMod val="50000"/>
                  </a:schemeClr>
                </a:solidFill>
              </a:rPr>
              <a:t>Context so far +</a:t>
            </a:r>
            <a:endParaRPr lang="en-US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5400">
                <a:solidFill>
                  <a:schemeClr val="bg1">
                    <a:lumMod val="75000"/>
                  </a:schemeClr>
                </a:solidFill>
              </a:rPr>
              <a:t>Position </a:t>
            </a:r>
            <a:r>
              <a:rPr lang="en-US" sz="5400" i="1">
                <a:solidFill>
                  <a:schemeClr val="bg1">
                    <a:lumMod val="75000"/>
                  </a:schemeClr>
                </a:solidFill>
              </a:rPr>
              <a:t>plus </a:t>
            </a:r>
            <a:endParaRPr lang="en-US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5400" i="1">
                <a:solidFill>
                  <a:schemeClr val="bg1">
                    <a:lumMod val="75000"/>
                  </a:schemeClr>
                </a:solidFill>
              </a:rPr>
              <a:t>One</a:t>
            </a:r>
            <a:r>
              <a:rPr lang="en-US" sz="5400">
                <a:solidFill>
                  <a:schemeClr val="bg1">
                    <a:lumMod val="75000"/>
                  </a:schemeClr>
                </a:solidFill>
              </a:rPr>
              <a:t> Encoding +</a:t>
            </a:r>
          </a:p>
          <a:p>
            <a:r>
              <a:rPr lang="en-US" sz="5400">
                <a:solidFill>
                  <a:schemeClr val="bg1">
                    <a:lumMod val="85000"/>
                  </a:schemeClr>
                </a:solidFill>
              </a:rPr>
              <a:t>Word Vectors</a:t>
            </a:r>
            <a:br>
              <a:rPr lang="en-US" sz="540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5400">
                <a:solidFill>
                  <a:schemeClr val="bg1">
                    <a:lumMod val="95000"/>
                  </a:schemeClr>
                </a:solidFill>
                <a:ea typeface="+mj-lt"/>
                <a:cs typeface="+mj-lt"/>
              </a:rPr>
              <a:t>of TRANSLATION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22B560-7E4A-4698-8D7C-DF6FFC077317}"/>
              </a:ext>
            </a:extLst>
          </p:cNvPr>
          <p:cNvSpPr txBox="1"/>
          <p:nvPr/>
        </p:nvSpPr>
        <p:spPr>
          <a:xfrm>
            <a:off x="8991600" y="2928260"/>
            <a:ext cx="12627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bg1"/>
                </a:solidFill>
                <a:highlight>
                  <a:srgbClr val="0000FF"/>
                </a:highlight>
              </a:rPr>
              <a:t> V  K  Q </a:t>
            </a:r>
          </a:p>
        </p:txBody>
      </p:sp>
    </p:spTree>
    <p:extLst>
      <p:ext uri="{BB962C8B-B14F-4D97-AF65-F5344CB8AC3E}">
        <p14:creationId xmlns:p14="http://schemas.microsoft.com/office/powerpoint/2010/main" val="3302522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704841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3" descr="Diagram&#10;&#10;Description automatically generated">
            <a:extLst>
              <a:ext uri="{FF2B5EF4-FFF2-40B4-BE49-F238E27FC236}">
                <a16:creationId xmlns:a16="http://schemas.microsoft.com/office/drawing/2014/main" id="{B3EA67C5-1658-4349-8AFA-99A1E6B210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36514" y="723899"/>
            <a:ext cx="3759929" cy="5429503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823B86C-0C59-48AC-BF20-1A4B5260518B}"/>
              </a:ext>
            </a:extLst>
          </p:cNvPr>
          <p:cNvSpPr/>
          <p:nvPr/>
        </p:nvSpPr>
        <p:spPr>
          <a:xfrm>
            <a:off x="8947787" y="690656"/>
            <a:ext cx="1889628" cy="545512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1FFCA5F-51B2-4D09-B9BF-802434AA8FD3}"/>
              </a:ext>
            </a:extLst>
          </p:cNvPr>
          <p:cNvSpPr txBox="1">
            <a:spLocks/>
          </p:cNvSpPr>
          <p:nvPr/>
        </p:nvSpPr>
        <p:spPr>
          <a:xfrm>
            <a:off x="687301" y="-66604"/>
            <a:ext cx="6304993" cy="60810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>
                <a:solidFill>
                  <a:schemeClr val="bg1">
                    <a:lumMod val="50000"/>
                  </a:schemeClr>
                </a:solidFill>
              </a:rPr>
              <a:t>Predict the</a:t>
            </a:r>
            <a:r>
              <a:rPr lang="en-US" sz="5400">
                <a:solidFill>
                  <a:schemeClr val="bg1">
                    <a:lumMod val="85000"/>
                  </a:schemeClr>
                </a:solidFill>
              </a:rPr>
              <a:t> </a:t>
            </a:r>
            <a:endParaRPr lang="en-US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5400" i="1"/>
              <a:t>Next word</a:t>
            </a:r>
            <a:r>
              <a:rPr lang="en-US" sz="5400"/>
              <a:t> in </a:t>
            </a:r>
            <a:endParaRPr lang="en-US"/>
          </a:p>
          <a:p>
            <a:r>
              <a:rPr lang="en-US" sz="5400"/>
              <a:t>the translation </a:t>
            </a:r>
            <a:r>
              <a:rPr lang="en-US" sz="5400">
                <a:solidFill>
                  <a:srgbClr val="0070C0"/>
                </a:solidFill>
              </a:rPr>
              <a:t>with FULL input</a:t>
            </a:r>
            <a:r>
              <a:rPr lang="en-US" sz="5400"/>
              <a:t> </a:t>
            </a:r>
            <a:r>
              <a:rPr lang="en-US" sz="5400">
                <a:solidFill>
                  <a:srgbClr val="00B050"/>
                </a:solidFill>
              </a:rPr>
              <a:t>and everything</a:t>
            </a:r>
            <a:endParaRPr lang="en-US">
              <a:solidFill>
                <a:srgbClr val="00B050"/>
              </a:solidFill>
            </a:endParaRPr>
          </a:p>
          <a:p>
            <a:r>
              <a:rPr lang="en-US" sz="5400">
                <a:solidFill>
                  <a:srgbClr val="00B050"/>
                </a:solidFill>
              </a:rPr>
              <a:t>Translated so far</a:t>
            </a:r>
            <a:endParaRPr 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069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704841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3" descr="Diagram&#10;&#10;Description automatically generated">
            <a:extLst>
              <a:ext uri="{FF2B5EF4-FFF2-40B4-BE49-F238E27FC236}">
                <a16:creationId xmlns:a16="http://schemas.microsoft.com/office/drawing/2014/main" id="{B3EA67C5-1658-4349-8AFA-99A1E6B210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36514" y="723899"/>
            <a:ext cx="3759929" cy="5429503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823B86C-0C59-48AC-BF20-1A4B5260518B}"/>
              </a:ext>
            </a:extLst>
          </p:cNvPr>
          <p:cNvSpPr/>
          <p:nvPr/>
        </p:nvSpPr>
        <p:spPr>
          <a:xfrm>
            <a:off x="6987528" y="690656"/>
            <a:ext cx="3849887" cy="545512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1FFCA5F-51B2-4D09-B9BF-802434AA8FD3}"/>
              </a:ext>
            </a:extLst>
          </p:cNvPr>
          <p:cNvSpPr txBox="1">
            <a:spLocks/>
          </p:cNvSpPr>
          <p:nvPr/>
        </p:nvSpPr>
        <p:spPr>
          <a:xfrm>
            <a:off x="687301" y="-66604"/>
            <a:ext cx="6921572" cy="60810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>
                <a:solidFill>
                  <a:srgbClr val="00B050"/>
                </a:solidFill>
              </a:rPr>
              <a:t>Learn what words mean in context</a:t>
            </a:r>
            <a:r>
              <a:rPr lang="en-US" sz="5400"/>
              <a:t> and </a:t>
            </a:r>
            <a:r>
              <a:rPr lang="en-US" sz="5400">
                <a:solidFill>
                  <a:srgbClr val="0070C0"/>
                </a:solidFill>
              </a:rPr>
              <a:t>What to focus on in the input sentence</a:t>
            </a:r>
            <a:r>
              <a:rPr lang="en-US" sz="5400"/>
              <a:t> </a:t>
            </a:r>
            <a:endParaRPr lang="en-US"/>
          </a:p>
          <a:p>
            <a:r>
              <a:rPr lang="en-US" sz="5400"/>
              <a:t>to translate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12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71C39-8B45-4284-BA9E-64C1EED71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B12EB-C4C0-4E65-8BCF-5D12E065F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/>
              <a:t>We'll explore the </a:t>
            </a:r>
            <a:r>
              <a:rPr lang="en-US" sz="3600" i="1"/>
              <a:t>Transformer </a:t>
            </a:r>
            <a:r>
              <a:rPr lang="en-US" sz="3600"/>
              <a:t>(seq2seq) model</a:t>
            </a:r>
          </a:p>
          <a:p>
            <a:pPr lvl="1"/>
            <a:r>
              <a:rPr lang="en-US" sz="3400"/>
              <a:t>Which uses </a:t>
            </a:r>
            <a:r>
              <a:rPr lang="en-US" sz="3400" i="1">
                <a:solidFill>
                  <a:srgbClr val="FF0000"/>
                </a:solidFill>
              </a:rPr>
              <a:t>Attention </a:t>
            </a:r>
            <a:r>
              <a:rPr lang="en-US" sz="3400"/>
              <a:t>(and </a:t>
            </a:r>
            <a:r>
              <a:rPr lang="en-US" sz="3400" i="1">
                <a:solidFill>
                  <a:srgbClr val="00B050"/>
                </a:solidFill>
              </a:rPr>
              <a:t>Positional Encoding</a:t>
            </a:r>
            <a:r>
              <a:rPr lang="en-US" sz="3400"/>
              <a:t>)</a:t>
            </a:r>
          </a:p>
          <a:p>
            <a:pPr lvl="2"/>
            <a:r>
              <a:rPr lang="en-US" sz="3200">
                <a:solidFill>
                  <a:srgbClr val="000000"/>
                </a:solidFill>
                <a:ea typeface="+mn-lt"/>
                <a:cs typeface="+mn-lt"/>
              </a:rPr>
              <a:t>Via a </a:t>
            </a:r>
            <a:r>
              <a:rPr lang="en-US" sz="3200" cap="all">
                <a:solidFill>
                  <a:srgbClr val="0070C0"/>
                </a:solidFill>
                <a:ea typeface="+mn-lt"/>
                <a:cs typeface="+mn-lt"/>
              </a:rPr>
              <a:t>QUERY → (KEY, VALUE)</a:t>
            </a:r>
            <a:r>
              <a:rPr lang="en-US" sz="3200" cap="all">
                <a:ea typeface="+mn-lt"/>
                <a:cs typeface="+mn-lt"/>
              </a:rPr>
              <a:t>  </a:t>
            </a:r>
            <a:r>
              <a:rPr lang="en-US" sz="3200" cap="all">
                <a:solidFill>
                  <a:srgbClr val="000000"/>
                </a:solidFill>
                <a:ea typeface="+mn-lt"/>
                <a:cs typeface="+mn-lt"/>
              </a:rPr>
              <a:t>"</a:t>
            </a:r>
            <a:r>
              <a:rPr lang="en-US" sz="3200">
                <a:solidFill>
                  <a:srgbClr val="000000"/>
                </a:solidFill>
                <a:ea typeface="+mn-lt"/>
                <a:cs typeface="+mn-lt"/>
              </a:rPr>
              <a:t>retrieval" scheme </a:t>
            </a:r>
            <a:r>
              <a:rPr lang="en-US" sz="3200" cap="all">
                <a:ea typeface="+mn-lt"/>
                <a:cs typeface="+mn-lt"/>
              </a:rPr>
              <a:t> </a:t>
            </a:r>
            <a:endParaRPr lang="en-US" sz="3200">
              <a:ea typeface="+mn-lt"/>
              <a:cs typeface="+mn-lt"/>
            </a:endParaRPr>
          </a:p>
          <a:p>
            <a:pPr lvl="3"/>
            <a:r>
              <a:rPr lang="en-US" sz="3000">
                <a:ea typeface="+mn-lt"/>
                <a:cs typeface="+mn-lt"/>
              </a:rPr>
              <a:t>To avoid relying upon recurrence like RNNs</a:t>
            </a:r>
          </a:p>
          <a:p>
            <a:r>
              <a:rPr lang="en-US" sz="3000">
                <a:ea typeface="+mn-lt"/>
                <a:cs typeface="+mn-lt"/>
              </a:rPr>
              <a:t>Then we'll look at BERT</a:t>
            </a:r>
          </a:p>
        </p:txBody>
      </p:sp>
    </p:spTree>
    <p:extLst>
      <p:ext uri="{BB962C8B-B14F-4D97-AF65-F5344CB8AC3E}">
        <p14:creationId xmlns:p14="http://schemas.microsoft.com/office/powerpoint/2010/main" val="18724369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4793A-AE47-4398-9AB0-31F32FA19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Positional encoding</a:t>
            </a:r>
          </a:p>
        </p:txBody>
      </p:sp>
      <p:pic>
        <p:nvPicPr>
          <p:cNvPr id="4" name="Picture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AF57E3E4-954C-4A11-9B75-C7BE4E1452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6804" y="1171061"/>
            <a:ext cx="5031126" cy="4942373"/>
          </a:xfr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0380EF4E-093B-4E34-B4A8-93313978AE23}"/>
              </a:ext>
            </a:extLst>
          </p:cNvPr>
          <p:cNvSpPr txBox="1">
            <a:spLocks/>
          </p:cNvSpPr>
          <p:nvPr/>
        </p:nvSpPr>
        <p:spPr>
          <a:xfrm>
            <a:off x="703699" y="1778985"/>
            <a:ext cx="5181704" cy="41684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/>
              <a:t>Let </a:t>
            </a:r>
            <a:r>
              <a:rPr lang="en-US" sz="2800" i="1" u="sng"/>
              <a:t>s</a:t>
            </a:r>
            <a:r>
              <a:rPr lang="en-US" sz="2800"/>
              <a:t> be a sentence</a:t>
            </a:r>
          </a:p>
          <a:p>
            <a:r>
              <a:rPr lang="en-US" sz="2800"/>
              <a:t>let </a:t>
            </a:r>
            <a:r>
              <a:rPr lang="en-US" sz="2800" i="1" u="sng" err="1"/>
              <a:t>w</a:t>
            </a:r>
            <a:r>
              <a:rPr lang="en-US" sz="2800" i="1" u="sng" baseline="-25000" err="1"/>
              <a:t>t</a:t>
            </a:r>
            <a:r>
              <a:rPr lang="en-US" sz="2800"/>
              <a:t> encode the </a:t>
            </a:r>
            <a:r>
              <a:rPr lang="en-US" sz="2800" i="1" u="sng" err="1"/>
              <a:t>t</a:t>
            </a:r>
            <a:r>
              <a:rPr lang="en-US" sz="2800" i="1" u="sng" baseline="30000" err="1"/>
              <a:t>th</a:t>
            </a:r>
            <a:r>
              <a:rPr lang="en-US" sz="2800"/>
              <a:t> word in </a:t>
            </a:r>
            <a:r>
              <a:rPr lang="en-US" sz="2800" i="1" u="sng"/>
              <a:t>s</a:t>
            </a:r>
          </a:p>
          <a:p>
            <a:r>
              <a:rPr lang="en-US" sz="2800"/>
              <a:t>with encoding dimension </a:t>
            </a:r>
            <a:r>
              <a:rPr lang="en-US" sz="2800" i="1" u="sng"/>
              <a:t>d</a:t>
            </a:r>
          </a:p>
          <a:p>
            <a:r>
              <a:rPr lang="en-US" sz="2800"/>
              <a:t>Make the </a:t>
            </a:r>
            <a:r>
              <a:rPr lang="en-US" sz="2800" i="1" u="sng" err="1"/>
              <a:t>i</a:t>
            </a:r>
            <a:r>
              <a:rPr lang="en-US" sz="2800" i="1" u="sng" baseline="30000" err="1"/>
              <a:t>th</a:t>
            </a:r>
            <a:r>
              <a:rPr lang="en-US" sz="2800"/>
              <a:t> value in length </a:t>
            </a:r>
            <a:r>
              <a:rPr lang="en-US" sz="2800" i="1" u="sng">
                <a:ea typeface="+mn-lt"/>
                <a:cs typeface="+mn-lt"/>
              </a:rPr>
              <a:t>d</a:t>
            </a:r>
            <a:r>
              <a:rPr lang="en-US" sz="2800">
                <a:ea typeface="+mn-lt"/>
                <a:cs typeface="+mn-lt"/>
              </a:rPr>
              <a:t> </a:t>
            </a:r>
            <a:r>
              <a:rPr lang="en-US" sz="2800"/>
              <a:t> Positional Encoding </a:t>
            </a:r>
            <a:r>
              <a:rPr lang="en-US" sz="2800" i="1" u="sng" err="1"/>
              <a:t>p</a:t>
            </a:r>
            <a:r>
              <a:rPr lang="en-US" sz="2800" i="1" u="sng" baseline="-25000" err="1"/>
              <a:t>t</a:t>
            </a:r>
            <a:r>
              <a:rPr lang="en-US" sz="2800"/>
              <a:t> </a:t>
            </a:r>
          </a:p>
          <a:p>
            <a:pPr lvl="1"/>
            <a:r>
              <a:rPr lang="en-US" sz="2600"/>
              <a:t>sin(</a:t>
            </a:r>
            <a:r>
              <a:rPr lang="en-US" sz="2600" i="1"/>
              <a:t>t</a:t>
            </a:r>
            <a:r>
              <a:rPr lang="en-US" sz="2600"/>
              <a:t>/10</a:t>
            </a:r>
            <a:r>
              <a:rPr lang="en-US" sz="2600" baseline="30000"/>
              <a:t>4*i/d</a:t>
            </a:r>
            <a:r>
              <a:rPr lang="en-US" sz="2600"/>
              <a:t>) if </a:t>
            </a:r>
            <a:r>
              <a:rPr lang="en-US" sz="2600" i="1" u="sng" err="1"/>
              <a:t>i</a:t>
            </a:r>
            <a:r>
              <a:rPr lang="en-US" sz="2600"/>
              <a:t> is even</a:t>
            </a:r>
          </a:p>
          <a:p>
            <a:pPr lvl="1"/>
            <a:r>
              <a:rPr lang="en-US" sz="2600">
                <a:ea typeface="+mn-lt"/>
                <a:cs typeface="+mn-lt"/>
              </a:rPr>
              <a:t>cos(</a:t>
            </a:r>
            <a:r>
              <a:rPr lang="en-US" sz="2600" i="1">
                <a:ea typeface="+mn-lt"/>
                <a:cs typeface="+mn-lt"/>
              </a:rPr>
              <a:t>t</a:t>
            </a:r>
            <a:r>
              <a:rPr lang="en-US" sz="2600">
                <a:ea typeface="+mn-lt"/>
                <a:cs typeface="+mn-lt"/>
              </a:rPr>
              <a:t>/10</a:t>
            </a:r>
            <a:r>
              <a:rPr lang="en-US" sz="2600" baseline="30000">
                <a:ea typeface="+mn-lt"/>
                <a:cs typeface="+mn-lt"/>
              </a:rPr>
              <a:t>4*(i+1)/d</a:t>
            </a:r>
            <a:r>
              <a:rPr lang="en-US" sz="2600">
                <a:ea typeface="+mn-lt"/>
                <a:cs typeface="+mn-lt"/>
              </a:rPr>
              <a:t>) if </a:t>
            </a:r>
            <a:r>
              <a:rPr lang="en-US" sz="2600" i="1" u="sng" err="1">
                <a:ea typeface="+mn-lt"/>
                <a:cs typeface="+mn-lt"/>
              </a:rPr>
              <a:t>i</a:t>
            </a:r>
            <a:r>
              <a:rPr lang="en-US" sz="2600">
                <a:ea typeface="+mn-lt"/>
                <a:cs typeface="+mn-lt"/>
              </a:rPr>
              <a:t> is odd</a:t>
            </a:r>
          </a:p>
          <a:p>
            <a:pPr lvl="1"/>
            <a:endParaRPr lang="en-US" sz="2600"/>
          </a:p>
        </p:txBody>
      </p:sp>
    </p:spTree>
    <p:extLst>
      <p:ext uri="{BB962C8B-B14F-4D97-AF65-F5344CB8AC3E}">
        <p14:creationId xmlns:p14="http://schemas.microsoft.com/office/powerpoint/2010/main" val="7488120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4793A-AE47-4398-9AB0-31F32FA19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Positional encoding</a:t>
            </a:r>
          </a:p>
        </p:txBody>
      </p:sp>
      <p:pic>
        <p:nvPicPr>
          <p:cNvPr id="4" name="Picture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AF57E3E4-954C-4A11-9B75-C7BE4E1452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6804" y="1171061"/>
            <a:ext cx="5031126" cy="4942373"/>
          </a:xfrm>
        </p:spPr>
      </p:pic>
      <p:pic>
        <p:nvPicPr>
          <p:cNvPr id="7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D1D89447-DD58-4440-BCC5-AA4E2E27D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56" y="1624132"/>
            <a:ext cx="5422759" cy="41540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5FCAFB-8CD2-4C8D-8DB0-1B3FF765F72C}"/>
              </a:ext>
            </a:extLst>
          </p:cNvPr>
          <p:cNvSpPr txBox="1"/>
          <p:nvPr/>
        </p:nvSpPr>
        <p:spPr>
          <a:xfrm>
            <a:off x="2647740" y="577947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dimension </a:t>
            </a:r>
            <a:r>
              <a:rPr lang="en-US" i="1" u="sng"/>
              <a:t>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32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4793A-AE47-4398-9AB0-31F32FA19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Positional encoding</a:t>
            </a:r>
          </a:p>
        </p:txBody>
      </p:sp>
      <p:pic>
        <p:nvPicPr>
          <p:cNvPr id="4" name="Picture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AF57E3E4-954C-4A11-9B75-C7BE4E1452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6804" y="1171061"/>
            <a:ext cx="5031126" cy="4942373"/>
          </a:xfrm>
        </p:spPr>
      </p:pic>
      <p:pic>
        <p:nvPicPr>
          <p:cNvPr id="5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943E12C2-0718-4324-9CA2-D39655E0D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653" y="1172062"/>
            <a:ext cx="5163178" cy="4522251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61A01728-AF2E-48E5-B576-2C554F9C2E52}"/>
              </a:ext>
            </a:extLst>
          </p:cNvPr>
          <p:cNvSpPr txBox="1">
            <a:spLocks/>
          </p:cNvSpPr>
          <p:nvPr/>
        </p:nvSpPr>
        <p:spPr>
          <a:xfrm>
            <a:off x="703699" y="1778985"/>
            <a:ext cx="5181704" cy="41684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i="1" u="sng" err="1"/>
              <a:t>w</a:t>
            </a:r>
            <a:r>
              <a:rPr lang="en-US" sz="2800" i="1" u="sng" baseline="-25000" err="1"/>
              <a:t>t</a:t>
            </a:r>
            <a:r>
              <a:rPr lang="en-US" sz="2800" err="1"/>
              <a:t>+</a:t>
            </a:r>
            <a:r>
              <a:rPr lang="en-US" sz="2800" i="1" u="sng" err="1"/>
              <a:t>p</a:t>
            </a:r>
            <a:r>
              <a:rPr lang="en-US" sz="2800" i="1" u="sng" baseline="-25000" err="1"/>
              <a:t>t</a:t>
            </a:r>
            <a:r>
              <a:rPr lang="en-US" sz="2800"/>
              <a:t> can encode</a:t>
            </a:r>
            <a:r>
              <a:rPr lang="en-US" sz="2800">
                <a:ea typeface="+mn-lt"/>
                <a:cs typeface="+mn-lt"/>
              </a:rPr>
              <a:t> location in the front, meaning in the back</a:t>
            </a:r>
          </a:p>
          <a:p>
            <a:r>
              <a:rPr lang="en-US" sz="2800" i="1" u="sng" err="1">
                <a:ea typeface="+mn-lt"/>
                <a:cs typeface="+mn-lt"/>
              </a:rPr>
              <a:t>p</a:t>
            </a:r>
            <a:r>
              <a:rPr lang="en-US" sz="2800" i="1" u="sng" baseline="-25000" err="1">
                <a:ea typeface="+mn-lt"/>
                <a:cs typeface="+mn-lt"/>
              </a:rPr>
              <a:t>t</a:t>
            </a:r>
            <a:r>
              <a:rPr lang="en-US" sz="2800" i="1">
                <a:ea typeface="+mn-lt"/>
                <a:cs typeface="+mn-lt"/>
              </a:rPr>
              <a:t> </a:t>
            </a:r>
            <a:r>
              <a:rPr lang="en-US" sz="2800">
                <a:ea typeface="+mn-lt"/>
                <a:cs typeface="+mn-lt"/>
              </a:rPr>
              <a:t>linearly transforms into</a:t>
            </a:r>
            <a:r>
              <a:rPr lang="en-US" sz="2800" i="1">
                <a:ea typeface="+mn-lt"/>
                <a:cs typeface="+mn-lt"/>
              </a:rPr>
              <a:t> </a:t>
            </a:r>
            <a:r>
              <a:rPr lang="en-US" sz="2800" i="1" u="sng" err="1">
                <a:ea typeface="+mn-lt"/>
                <a:cs typeface="+mn-lt"/>
              </a:rPr>
              <a:t>p</a:t>
            </a:r>
            <a:r>
              <a:rPr lang="en-US" sz="2800" i="1" u="sng" baseline="-25000" err="1">
                <a:ea typeface="+mn-lt"/>
                <a:cs typeface="+mn-lt"/>
              </a:rPr>
              <a:t>t+k</a:t>
            </a:r>
            <a:r>
              <a:rPr lang="en-US" sz="2800" i="1">
                <a:ea typeface="+mn-lt"/>
                <a:cs typeface="+mn-lt"/>
              </a:rPr>
              <a:t> </a:t>
            </a:r>
            <a:br>
              <a:rPr lang="en-US" sz="2800" i="1">
                <a:ea typeface="+mn-lt"/>
                <a:cs typeface="+mn-lt"/>
              </a:rPr>
            </a:br>
            <a:r>
              <a:rPr lang="en-US" sz="2800">
                <a:ea typeface="+mn-lt"/>
                <a:cs typeface="+mn-lt"/>
              </a:rPr>
              <a:t>so distance behaves </a:t>
            </a:r>
            <a:r>
              <a:rPr lang="en-US" sz="2800" i="1">
                <a:ea typeface="+mn-lt"/>
                <a:cs typeface="+mn-lt"/>
              </a:rPr>
              <a:t>relatively</a:t>
            </a:r>
            <a:endParaRPr lang="en-US" sz="2800" i="1" u="sng" baseline="-25000">
              <a:ea typeface="+mn-lt"/>
              <a:cs typeface="+mn-lt"/>
            </a:endParaRPr>
          </a:p>
          <a:p>
            <a:r>
              <a:rPr lang="en-US" sz="3200">
                <a:solidFill>
                  <a:srgbClr val="0070C0"/>
                </a:solidFill>
                <a:ea typeface="+mn-lt"/>
                <a:cs typeface="+mn-lt"/>
              </a:rPr>
              <a:t>https://kazemnejad.com/blog/transformer_architecture_positional_encoding/</a:t>
            </a:r>
            <a:endParaRPr lang="en-US" sz="3600">
              <a:solidFill>
                <a:srgbClr val="0070C0"/>
              </a:solidFill>
              <a:ea typeface="+mn-lt"/>
              <a:cs typeface="+mn-lt"/>
            </a:endParaRPr>
          </a:p>
          <a:p>
            <a:endParaRPr lang="en-US" sz="2800" i="1"/>
          </a:p>
          <a:p>
            <a:pPr marL="457200" lvl="1" indent="0">
              <a:buNone/>
            </a:pPr>
            <a:endParaRPr lang="en-US" sz="2600"/>
          </a:p>
          <a:p>
            <a:pPr marL="457200" lvl="1" indent="0">
              <a:buNone/>
            </a:pPr>
            <a:endParaRPr lang="en-US" sz="2600"/>
          </a:p>
          <a:p>
            <a:pPr marL="457200" lvl="1" indent="0">
              <a:buNone/>
            </a:pPr>
            <a:endParaRPr lang="en-US" sz="2600"/>
          </a:p>
          <a:p>
            <a:pPr marL="457200" lvl="1" indent="0">
              <a:buNone/>
            </a:pPr>
            <a:endParaRPr lang="en-US" sz="2600"/>
          </a:p>
          <a:p>
            <a:pPr lvl="1"/>
            <a:endParaRPr lang="en-US" sz="2600"/>
          </a:p>
          <a:p>
            <a:pPr lvl="1"/>
            <a:endParaRPr lang="en-US" sz="26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81EC1D-5693-488D-8C9E-4A89FC9B7F4C}"/>
              </a:ext>
            </a:extLst>
          </p:cNvPr>
          <p:cNvSpPr txBox="1"/>
          <p:nvPr/>
        </p:nvSpPr>
        <p:spPr>
          <a:xfrm>
            <a:off x="8319197" y="569239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dimension </a:t>
            </a:r>
            <a:r>
              <a:rPr lang="en-US" i="1" u="sng"/>
              <a:t>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7245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4793A-AE47-4398-9AB0-31F32FA19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Positional encoding</a:t>
            </a:r>
          </a:p>
        </p:txBody>
      </p:sp>
      <p:pic>
        <p:nvPicPr>
          <p:cNvPr id="4" name="Picture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AF57E3E4-954C-4A11-9B75-C7BE4E1452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6804" y="1171061"/>
            <a:ext cx="5031126" cy="4942373"/>
          </a:xfr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0380EF4E-093B-4E34-B4A8-93313978AE23}"/>
              </a:ext>
            </a:extLst>
          </p:cNvPr>
          <p:cNvSpPr txBox="1">
            <a:spLocks/>
          </p:cNvSpPr>
          <p:nvPr/>
        </p:nvSpPr>
        <p:spPr>
          <a:xfrm>
            <a:off x="703699" y="1778985"/>
            <a:ext cx="5181704" cy="41684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i="1" u="sng" err="1"/>
              <a:t>w</a:t>
            </a:r>
            <a:r>
              <a:rPr lang="en-US" sz="2800" i="1" u="sng" baseline="-25000" err="1"/>
              <a:t>t</a:t>
            </a:r>
            <a:r>
              <a:rPr lang="en-US" sz="2800" err="1"/>
              <a:t>+</a:t>
            </a:r>
            <a:r>
              <a:rPr lang="en-US" sz="2800" i="1" u="sng" err="1"/>
              <a:t>p</a:t>
            </a:r>
            <a:r>
              <a:rPr lang="en-US" sz="2800" i="1" u="sng" baseline="-25000" err="1"/>
              <a:t>t</a:t>
            </a:r>
            <a:r>
              <a:rPr lang="en-US" sz="2800"/>
              <a:t> can encode</a:t>
            </a:r>
            <a:r>
              <a:rPr lang="en-US" sz="2800">
                <a:ea typeface="+mn-lt"/>
                <a:cs typeface="+mn-lt"/>
              </a:rPr>
              <a:t> location in the front, meaning in the back</a:t>
            </a:r>
          </a:p>
          <a:p>
            <a:r>
              <a:rPr lang="en-US" sz="2800" i="1" u="sng" err="1">
                <a:ea typeface="+mn-lt"/>
                <a:cs typeface="+mn-lt"/>
              </a:rPr>
              <a:t>p</a:t>
            </a:r>
            <a:r>
              <a:rPr lang="en-US" sz="2800" i="1" u="sng" baseline="-25000" err="1">
                <a:ea typeface="+mn-lt"/>
                <a:cs typeface="+mn-lt"/>
              </a:rPr>
              <a:t>t</a:t>
            </a:r>
            <a:r>
              <a:rPr lang="en-US" sz="2800" i="1">
                <a:ea typeface="+mn-lt"/>
                <a:cs typeface="+mn-lt"/>
              </a:rPr>
              <a:t> </a:t>
            </a:r>
            <a:r>
              <a:rPr lang="en-US" sz="2800">
                <a:ea typeface="+mn-lt"/>
                <a:cs typeface="+mn-lt"/>
              </a:rPr>
              <a:t>linearly transforms into</a:t>
            </a:r>
            <a:r>
              <a:rPr lang="en-US" sz="2800" i="1">
                <a:ea typeface="+mn-lt"/>
                <a:cs typeface="+mn-lt"/>
              </a:rPr>
              <a:t> </a:t>
            </a:r>
            <a:r>
              <a:rPr lang="en-US" sz="2800" i="1" u="sng" err="1">
                <a:ea typeface="+mn-lt"/>
                <a:cs typeface="+mn-lt"/>
              </a:rPr>
              <a:t>p</a:t>
            </a:r>
            <a:r>
              <a:rPr lang="en-US" sz="2800" i="1" u="sng" baseline="-25000" err="1">
                <a:ea typeface="+mn-lt"/>
                <a:cs typeface="+mn-lt"/>
              </a:rPr>
              <a:t>t+k</a:t>
            </a:r>
            <a:r>
              <a:rPr lang="en-US" sz="2800" i="1">
                <a:ea typeface="+mn-lt"/>
                <a:cs typeface="+mn-lt"/>
              </a:rPr>
              <a:t> </a:t>
            </a:r>
            <a:br>
              <a:rPr lang="en-US" sz="2800" i="1">
                <a:ea typeface="+mn-lt"/>
                <a:cs typeface="+mn-lt"/>
              </a:rPr>
            </a:br>
            <a:r>
              <a:rPr lang="en-US" sz="2800">
                <a:ea typeface="+mn-lt"/>
                <a:cs typeface="+mn-lt"/>
              </a:rPr>
              <a:t>so distance behaves </a:t>
            </a:r>
            <a:r>
              <a:rPr lang="en-US" sz="2800" i="1">
                <a:ea typeface="+mn-lt"/>
                <a:cs typeface="+mn-lt"/>
              </a:rPr>
              <a:t>relatively</a:t>
            </a:r>
            <a:endParaRPr lang="en-US" sz="2800" i="1" u="sng" baseline="-25000">
              <a:ea typeface="+mn-lt"/>
              <a:cs typeface="+mn-lt"/>
            </a:endParaRPr>
          </a:p>
          <a:p>
            <a:r>
              <a:rPr lang="en-US" sz="3200">
                <a:solidFill>
                  <a:srgbClr val="0070C0"/>
                </a:solidFill>
                <a:ea typeface="+mn-lt"/>
                <a:cs typeface="+mn-lt"/>
              </a:rPr>
              <a:t>https://kazemnejad.com/blog/transformer_architecture_positional_encoding/</a:t>
            </a:r>
            <a:endParaRPr lang="en-US" sz="3600">
              <a:solidFill>
                <a:srgbClr val="0070C0"/>
              </a:solidFill>
              <a:ea typeface="+mn-lt"/>
              <a:cs typeface="+mn-lt"/>
            </a:endParaRPr>
          </a:p>
          <a:p>
            <a:endParaRPr lang="en-US" sz="2800" i="1"/>
          </a:p>
          <a:p>
            <a:pPr marL="457200" lvl="1" indent="0">
              <a:buNone/>
            </a:pPr>
            <a:endParaRPr lang="en-US" sz="2600"/>
          </a:p>
          <a:p>
            <a:pPr marL="457200" lvl="1" indent="0">
              <a:buNone/>
            </a:pPr>
            <a:endParaRPr lang="en-US" sz="2600"/>
          </a:p>
          <a:p>
            <a:pPr marL="457200" lvl="1" indent="0">
              <a:buNone/>
            </a:pPr>
            <a:endParaRPr lang="en-US" sz="2600"/>
          </a:p>
          <a:p>
            <a:pPr marL="457200" lvl="1" indent="0">
              <a:buNone/>
            </a:pPr>
            <a:endParaRPr lang="en-US" sz="2600"/>
          </a:p>
          <a:p>
            <a:pPr lvl="1"/>
            <a:endParaRPr lang="en-US" sz="2600"/>
          </a:p>
          <a:p>
            <a:pPr lvl="1"/>
            <a:endParaRPr lang="en-US" sz="2600"/>
          </a:p>
        </p:txBody>
      </p:sp>
      <p:pic>
        <p:nvPicPr>
          <p:cNvPr id="3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C864769-7AE8-4604-9AEE-028AAC813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9139" y="922712"/>
            <a:ext cx="5045947" cy="500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9556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4793A-AE47-4398-9AB0-31F32FA19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Query </a:t>
            </a:r>
            <a:r>
              <a:rPr lang="en-US">
                <a:ea typeface="+mj-lt"/>
                <a:cs typeface="+mj-lt"/>
              </a:rPr>
              <a:t>→ </a:t>
            </a:r>
            <a:r>
              <a:rPr lang="en-US"/>
              <a:t>(key, value)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45A4F9-CBA9-4B9F-A6CF-EE823EFDB49E}"/>
              </a:ext>
            </a:extLst>
          </p:cNvPr>
          <p:cNvSpPr txBox="1"/>
          <p:nvPr/>
        </p:nvSpPr>
        <p:spPr>
          <a:xfrm>
            <a:off x="696686" y="5578509"/>
            <a:ext cx="1297577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>
                <a:solidFill>
                  <a:srgbClr val="FF0000"/>
                </a:solidFill>
                <a:ea typeface="+mn-lt"/>
                <a:cs typeface="+mn-lt"/>
              </a:rPr>
              <a:t>https://www.youtube.com/watch?v=iDulhoQ2pro&amp;feature=youtu.be&amp;t=1170</a:t>
            </a:r>
          </a:p>
        </p:txBody>
      </p:sp>
      <p:pic>
        <p:nvPicPr>
          <p:cNvPr id="4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D9FF1B1A-C262-4751-BCBA-BDFC85F27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2812" y="1433735"/>
            <a:ext cx="4100844" cy="3990531"/>
          </a:xfrm>
          <a:prstGeom prst="rect">
            <a:avLst/>
          </a:prstGeom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200E1956-6C4F-4D5F-A2A0-DD5324B39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700" y="3300413"/>
            <a:ext cx="228600" cy="257175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1B27CFAA-E7D3-4CE5-9FCC-39B4838EE7C4}"/>
              </a:ext>
            </a:extLst>
          </p:cNvPr>
          <p:cNvSpPr txBox="1">
            <a:spLocks/>
          </p:cNvSpPr>
          <p:nvPr/>
        </p:nvSpPr>
        <p:spPr>
          <a:xfrm>
            <a:off x="703699" y="1796706"/>
            <a:ext cx="12399768" cy="37916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>
                <a:ea typeface="+mn-lt"/>
                <a:cs typeface="+mn-lt"/>
              </a:rPr>
              <a:t>Cosine similarity </a:t>
            </a:r>
            <a:r>
              <a:rPr lang="en-US" sz="3600" err="1">
                <a:latin typeface="Cambria Math"/>
                <a:ea typeface="Cambria Math"/>
                <a:cs typeface="+mn-lt"/>
              </a:rPr>
              <a:t>q</a:t>
            </a:r>
            <a:r>
              <a:rPr lang="en-US" sz="3600" baseline="30000" err="1">
                <a:latin typeface="Cambria Math"/>
                <a:ea typeface="Cambria Math"/>
              </a:rPr>
              <a:t>T</a:t>
            </a:r>
            <a:r>
              <a:rPr lang="en-US" sz="3600" err="1">
                <a:latin typeface="Cambria Math"/>
                <a:ea typeface="Cambria Math"/>
              </a:rPr>
              <a:t>k</a:t>
            </a:r>
            <a:r>
              <a:rPr lang="en-US" sz="3600">
                <a:latin typeface="Cambria Math"/>
                <a:ea typeface="Cambria Math"/>
              </a:rPr>
              <a:t>/(||q|| ||k||)</a:t>
            </a:r>
            <a:endParaRPr lang="en-US" sz="3600">
              <a:ea typeface="+mn-lt"/>
              <a:cs typeface="+mn-lt"/>
            </a:endParaRPr>
          </a:p>
          <a:p>
            <a:r>
              <a:rPr lang="en-US" sz="3400" i="1" err="1">
                <a:latin typeface="Cambria Math"/>
                <a:ea typeface="Cambria Math"/>
              </a:rPr>
              <a:t>q</a:t>
            </a:r>
            <a:r>
              <a:rPr lang="en-US" sz="3400" i="1" baseline="30000" err="1">
                <a:latin typeface="Cambria Math"/>
                <a:ea typeface="Cambria Math"/>
              </a:rPr>
              <a:t>T</a:t>
            </a:r>
            <a:r>
              <a:rPr lang="en-US" sz="3400" i="1" err="1">
                <a:latin typeface="Cambria Math"/>
                <a:ea typeface="Cambria Math"/>
              </a:rPr>
              <a:t>k</a:t>
            </a:r>
            <a:r>
              <a:rPr lang="en-US" sz="3400">
                <a:solidFill>
                  <a:srgbClr val="000000"/>
                </a:solidFill>
                <a:latin typeface="Cambria Math"/>
                <a:ea typeface="Cambria Math"/>
                <a:cs typeface="+mn-lt"/>
              </a:rPr>
              <a:t> "dot product" is a similarity</a:t>
            </a:r>
            <a:endParaRPr lang="en-US" sz="3000">
              <a:solidFill>
                <a:srgbClr val="000000"/>
              </a:solidFill>
              <a:latin typeface="Calisto MT"/>
              <a:ea typeface="Cambria Math"/>
              <a:cs typeface="+mn-lt"/>
            </a:endParaRPr>
          </a:p>
          <a:p>
            <a:pPr lvl="1"/>
            <a:r>
              <a:rPr lang="en-US" sz="3000">
                <a:solidFill>
                  <a:srgbClr val="000000"/>
                </a:solidFill>
                <a:latin typeface="Cambria Math"/>
                <a:ea typeface="Cambria Math"/>
                <a:cs typeface="+mn-lt"/>
              </a:rPr>
              <a:t>orthogonal normal vectors </a:t>
            </a:r>
            <a:r>
              <a:rPr lang="en-US" sz="3000" i="1" err="1">
                <a:solidFill>
                  <a:srgbClr val="000000"/>
                </a:solidFill>
                <a:latin typeface="Cambria Math"/>
                <a:ea typeface="Cambria Math"/>
                <a:cs typeface="+mn-lt"/>
              </a:rPr>
              <a:t>q</a:t>
            </a:r>
            <a:r>
              <a:rPr lang="en-US" sz="3000" i="1" baseline="30000" err="1">
                <a:solidFill>
                  <a:srgbClr val="000000"/>
                </a:solidFill>
                <a:latin typeface="Cambria Math"/>
                <a:ea typeface="Cambria Math"/>
                <a:cs typeface="+mn-lt"/>
              </a:rPr>
              <a:t>T</a:t>
            </a:r>
            <a:r>
              <a:rPr lang="en-US" sz="3000" i="1" err="1">
                <a:solidFill>
                  <a:srgbClr val="000000"/>
                </a:solidFill>
                <a:latin typeface="Cambria Math"/>
                <a:ea typeface="Cambria Math"/>
                <a:cs typeface="+mn-lt"/>
              </a:rPr>
              <a:t>k</a:t>
            </a:r>
            <a:r>
              <a:rPr lang="en-US" sz="3000" i="1">
                <a:solidFill>
                  <a:srgbClr val="000000"/>
                </a:solidFill>
                <a:latin typeface="Cambria Math"/>
                <a:ea typeface="Cambria Math"/>
                <a:cs typeface="+mn-lt"/>
              </a:rPr>
              <a:t>=0</a:t>
            </a:r>
            <a:endParaRPr lang="en-US" i="1">
              <a:solidFill>
                <a:srgbClr val="000000"/>
              </a:solidFill>
              <a:latin typeface="Calisto MT"/>
              <a:ea typeface="Cambria Math"/>
              <a:cs typeface="+mn-lt"/>
            </a:endParaRPr>
          </a:p>
          <a:p>
            <a:pPr lvl="1"/>
            <a:r>
              <a:rPr lang="en-US" sz="3000">
                <a:latin typeface="Cambria Math"/>
                <a:ea typeface="Cambria Math"/>
              </a:rPr>
              <a:t>Identical normal vectors </a:t>
            </a:r>
            <a:r>
              <a:rPr lang="en-US" sz="3000" i="1" err="1">
                <a:latin typeface="Cambria Math"/>
                <a:ea typeface="Cambria Math"/>
              </a:rPr>
              <a:t>q</a:t>
            </a:r>
            <a:r>
              <a:rPr lang="en-US" sz="3000" i="1" baseline="30000" err="1">
                <a:latin typeface="Cambria Math"/>
                <a:ea typeface="Cambria Math"/>
              </a:rPr>
              <a:t>T</a:t>
            </a:r>
            <a:r>
              <a:rPr lang="en-US" sz="3000" i="1" err="1">
                <a:latin typeface="Cambria Math"/>
                <a:ea typeface="Cambria Math"/>
              </a:rPr>
              <a:t>k</a:t>
            </a:r>
            <a:r>
              <a:rPr lang="en-US" sz="3000" i="1">
                <a:latin typeface="Cambria Math"/>
                <a:ea typeface="Cambria Math"/>
              </a:rPr>
              <a:t>=1</a:t>
            </a:r>
          </a:p>
          <a:p>
            <a:pPr lvl="1"/>
            <a:r>
              <a:rPr lang="en-US" sz="3000">
                <a:latin typeface="Cambria Math"/>
                <a:ea typeface="Cambria Math"/>
                <a:cs typeface="+mn-lt"/>
              </a:rPr>
              <a:t>Use value </a:t>
            </a:r>
            <a:r>
              <a:rPr lang="en-US" sz="3000" i="1">
                <a:latin typeface="Cambria Math"/>
                <a:ea typeface="Cambria Math"/>
                <a:cs typeface="+mn-lt"/>
              </a:rPr>
              <a:t>v</a:t>
            </a:r>
            <a:r>
              <a:rPr lang="en-US" sz="3000">
                <a:latin typeface="Cambria Math"/>
                <a:ea typeface="Cambria Math"/>
                <a:cs typeface="+mn-lt"/>
              </a:rPr>
              <a:t>  "proportional" to </a:t>
            </a:r>
            <a:r>
              <a:rPr lang="en-US" sz="3000" i="1">
                <a:latin typeface="Cambria Math"/>
                <a:ea typeface="Cambria Math"/>
                <a:cs typeface="+mn-lt"/>
              </a:rPr>
              <a:t>q</a:t>
            </a:r>
            <a:r>
              <a:rPr lang="en-US" sz="3000" i="1" baseline="30000">
                <a:latin typeface="Cambria Math"/>
                <a:ea typeface="Cambria Math"/>
                <a:cs typeface="+mn-lt"/>
              </a:rPr>
              <a:t>T</a:t>
            </a:r>
            <a:r>
              <a:rPr lang="en-US" sz="3000" i="1">
                <a:latin typeface="Cambria Math"/>
                <a:ea typeface="Cambria Math"/>
                <a:cs typeface="+mn-lt"/>
              </a:rPr>
              <a:t>k</a:t>
            </a:r>
            <a:endParaRPr lang="en-US" sz="3000">
              <a:latin typeface="Cambria Math"/>
              <a:ea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3696116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0380EF4E-093B-4E34-B4A8-93313978AE23}"/>
              </a:ext>
            </a:extLst>
          </p:cNvPr>
          <p:cNvSpPr txBox="1">
            <a:spLocks/>
          </p:cNvSpPr>
          <p:nvPr/>
        </p:nvSpPr>
        <p:spPr>
          <a:xfrm>
            <a:off x="703699" y="1778985"/>
            <a:ext cx="12399768" cy="41684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/>
              <a:t>Query, Key, Value:</a:t>
            </a:r>
            <a:endParaRPr lang="en-US" sz="3600">
              <a:ea typeface="+mn-lt"/>
              <a:cs typeface="+mn-lt"/>
            </a:endParaRPr>
          </a:p>
          <a:p>
            <a:pPr lvl="1"/>
            <a:r>
              <a:rPr lang="en-US" sz="3200" u="sng">
                <a:ea typeface="+mn-lt"/>
                <a:cs typeface="+mn-lt"/>
              </a:rPr>
              <a:t>(</a:t>
            </a:r>
            <a:r>
              <a:rPr lang="en-US" sz="3200" i="1" u="sng">
                <a:ea typeface="+mn-lt"/>
                <a:cs typeface="+mn-lt"/>
              </a:rPr>
              <a:t>w</a:t>
            </a:r>
            <a:r>
              <a:rPr lang="en-US" sz="3200" i="1" u="sng" baseline="-25000">
                <a:ea typeface="+mn-lt"/>
                <a:cs typeface="+mn-lt"/>
              </a:rPr>
              <a:t>t</a:t>
            </a:r>
            <a:r>
              <a:rPr lang="en-US" sz="3200">
                <a:ea typeface="+mn-lt"/>
                <a:cs typeface="+mn-lt"/>
              </a:rPr>
              <a:t>+</a:t>
            </a:r>
            <a:r>
              <a:rPr lang="en-US" sz="3200" i="1" u="sng">
                <a:ea typeface="+mn-lt"/>
                <a:cs typeface="+mn-lt"/>
              </a:rPr>
              <a:t>p</a:t>
            </a:r>
            <a:r>
              <a:rPr lang="en-US" sz="3200" i="1" u="sng" baseline="-25000">
                <a:ea typeface="+mn-lt"/>
                <a:cs typeface="+mn-lt"/>
              </a:rPr>
              <a:t>t</a:t>
            </a:r>
            <a:r>
              <a:rPr lang="en-US" sz="3200">
                <a:ea typeface="+mn-lt"/>
                <a:cs typeface="+mn-lt"/>
              </a:rPr>
              <a:t>)M</a:t>
            </a:r>
            <a:r>
              <a:rPr lang="en-US" sz="3200" baseline="30000">
                <a:ea typeface="+mn-lt"/>
                <a:cs typeface="+mn-lt"/>
              </a:rPr>
              <a:t>Q </a:t>
            </a:r>
            <a:r>
              <a:rPr lang="en-US" sz="3200">
                <a:ea typeface="+mn-lt"/>
                <a:cs typeface="+mn-lt"/>
              </a:rPr>
              <a:t>= q</a:t>
            </a:r>
            <a:r>
              <a:rPr lang="en-US" sz="3200" baseline="-25000">
                <a:ea typeface="+mn-lt"/>
                <a:cs typeface="+mn-lt"/>
              </a:rPr>
              <a:t>t</a:t>
            </a:r>
            <a:r>
              <a:rPr lang="en-US" sz="3200">
                <a:ea typeface="+mn-lt"/>
                <a:cs typeface="+mn-lt"/>
              </a:rPr>
              <a:t> </a:t>
            </a:r>
          </a:p>
          <a:p>
            <a:pPr lvl="1"/>
            <a:r>
              <a:rPr lang="en-US" sz="3200" u="sng">
                <a:ea typeface="+mn-lt"/>
                <a:cs typeface="+mn-lt"/>
              </a:rPr>
              <a:t>(</a:t>
            </a:r>
            <a:r>
              <a:rPr lang="en-US" sz="3200" i="1" u="sng">
                <a:ea typeface="+mn-lt"/>
                <a:cs typeface="+mn-lt"/>
              </a:rPr>
              <a:t>w</a:t>
            </a:r>
            <a:r>
              <a:rPr lang="en-US" sz="3200" i="1" u="sng" baseline="-25000">
                <a:ea typeface="+mn-lt"/>
                <a:cs typeface="+mn-lt"/>
              </a:rPr>
              <a:t>t</a:t>
            </a:r>
            <a:r>
              <a:rPr lang="en-US" sz="3200">
                <a:ea typeface="+mn-lt"/>
                <a:cs typeface="+mn-lt"/>
              </a:rPr>
              <a:t>+</a:t>
            </a:r>
            <a:r>
              <a:rPr lang="en-US" sz="3200" i="1" u="sng">
                <a:ea typeface="+mn-lt"/>
                <a:cs typeface="+mn-lt"/>
              </a:rPr>
              <a:t>p</a:t>
            </a:r>
            <a:r>
              <a:rPr lang="en-US" sz="3200" i="1" u="sng" baseline="-25000">
                <a:ea typeface="+mn-lt"/>
                <a:cs typeface="+mn-lt"/>
              </a:rPr>
              <a:t>t</a:t>
            </a:r>
            <a:r>
              <a:rPr lang="en-US" sz="3200">
                <a:ea typeface="+mn-lt"/>
                <a:cs typeface="+mn-lt"/>
              </a:rPr>
              <a:t>)M</a:t>
            </a:r>
            <a:r>
              <a:rPr lang="en-US" sz="3200" baseline="30000">
                <a:ea typeface="+mn-lt"/>
                <a:cs typeface="+mn-lt"/>
              </a:rPr>
              <a:t>K </a:t>
            </a:r>
            <a:r>
              <a:rPr lang="en-US" sz="3200">
                <a:ea typeface="+mn-lt"/>
                <a:cs typeface="+mn-lt"/>
              </a:rPr>
              <a:t>= k</a:t>
            </a:r>
            <a:r>
              <a:rPr lang="en-US" sz="3200" baseline="-25000">
                <a:ea typeface="+mn-lt"/>
                <a:cs typeface="+mn-lt"/>
              </a:rPr>
              <a:t>t</a:t>
            </a:r>
            <a:r>
              <a:rPr lang="en-US" sz="3200">
                <a:ea typeface="+mn-lt"/>
                <a:cs typeface="+mn-lt"/>
              </a:rPr>
              <a:t> </a:t>
            </a:r>
            <a:endParaRPr lang="en-US" sz="2400"/>
          </a:p>
          <a:p>
            <a:pPr lvl="1"/>
            <a:r>
              <a:rPr lang="en-US" sz="3200" u="sng">
                <a:ea typeface="+mn-lt"/>
                <a:cs typeface="+mn-lt"/>
              </a:rPr>
              <a:t>(</a:t>
            </a:r>
            <a:r>
              <a:rPr lang="en-US" sz="3200" i="1" u="sng">
                <a:ea typeface="+mn-lt"/>
                <a:cs typeface="+mn-lt"/>
              </a:rPr>
              <a:t>w</a:t>
            </a:r>
            <a:r>
              <a:rPr lang="en-US" sz="3200" i="1" u="sng" baseline="-25000">
                <a:ea typeface="+mn-lt"/>
                <a:cs typeface="+mn-lt"/>
              </a:rPr>
              <a:t>t</a:t>
            </a:r>
            <a:r>
              <a:rPr lang="en-US" sz="3200">
                <a:ea typeface="+mn-lt"/>
                <a:cs typeface="+mn-lt"/>
              </a:rPr>
              <a:t>+</a:t>
            </a:r>
            <a:r>
              <a:rPr lang="en-US" sz="3200" i="1" u="sng">
                <a:ea typeface="+mn-lt"/>
                <a:cs typeface="+mn-lt"/>
              </a:rPr>
              <a:t>p</a:t>
            </a:r>
            <a:r>
              <a:rPr lang="en-US" sz="3200" i="1" u="sng" baseline="-25000">
                <a:ea typeface="+mn-lt"/>
                <a:cs typeface="+mn-lt"/>
              </a:rPr>
              <a:t>t</a:t>
            </a:r>
            <a:r>
              <a:rPr lang="en-US" sz="3200">
                <a:ea typeface="+mn-lt"/>
                <a:cs typeface="+mn-lt"/>
              </a:rPr>
              <a:t>)M</a:t>
            </a:r>
            <a:r>
              <a:rPr lang="en-US" sz="3200" baseline="30000">
                <a:ea typeface="+mn-lt"/>
                <a:cs typeface="+mn-lt"/>
              </a:rPr>
              <a:t>V </a:t>
            </a:r>
            <a:r>
              <a:rPr lang="en-US" sz="3200">
                <a:ea typeface="+mn-lt"/>
                <a:cs typeface="+mn-lt"/>
              </a:rPr>
              <a:t>= v</a:t>
            </a:r>
            <a:r>
              <a:rPr lang="en-US" sz="3200" baseline="-25000">
                <a:ea typeface="+mn-lt"/>
                <a:cs typeface="+mn-lt"/>
              </a:rPr>
              <a:t>t</a:t>
            </a:r>
            <a:r>
              <a:rPr lang="en-US" sz="3200">
                <a:ea typeface="+mn-lt"/>
                <a:cs typeface="+mn-lt"/>
              </a:rPr>
              <a:t> </a:t>
            </a:r>
          </a:p>
          <a:p>
            <a:pPr lvl="2"/>
            <a:r>
              <a:rPr lang="en-US" sz="3200">
                <a:ea typeface="+mn-lt"/>
                <a:cs typeface="+mn-lt"/>
              </a:rPr>
              <a:t>(1 x d)(d x d') = (1 x d')</a:t>
            </a:r>
          </a:p>
          <a:p>
            <a:pPr marL="457200" lvl="1" indent="0">
              <a:buNone/>
            </a:pPr>
            <a:endParaRPr lang="en-US" sz="3200">
              <a:solidFill>
                <a:srgbClr val="000000"/>
              </a:solidFill>
              <a:ea typeface="+mn-lt"/>
              <a:cs typeface="+mn-lt"/>
            </a:endParaRPr>
          </a:p>
          <a:p>
            <a:pPr marL="457200" lvl="1" indent="0">
              <a:buNone/>
            </a:pPr>
            <a:endParaRPr lang="en-US" sz="3200"/>
          </a:p>
          <a:p>
            <a:pPr marL="457200" lvl="1" indent="0">
              <a:buNone/>
            </a:pPr>
            <a:endParaRPr lang="en-US" sz="3200"/>
          </a:p>
          <a:p>
            <a:pPr marL="457200" lvl="1" indent="0">
              <a:buNone/>
            </a:pPr>
            <a:endParaRPr lang="en-US" sz="3200"/>
          </a:p>
          <a:p>
            <a:pPr lvl="1"/>
            <a:endParaRPr lang="en-US" sz="3200"/>
          </a:p>
          <a:p>
            <a:pPr lvl="1"/>
            <a:endParaRPr lang="en-US" sz="3200"/>
          </a:p>
        </p:txBody>
      </p:sp>
      <p:pic>
        <p:nvPicPr>
          <p:cNvPr id="9" name="Picture 7" descr="A drawing of a person&#10;&#10;Description automatically generated">
            <a:extLst>
              <a:ext uri="{FF2B5EF4-FFF2-40B4-BE49-F238E27FC236}">
                <a16:creationId xmlns:a16="http://schemas.microsoft.com/office/drawing/2014/main" id="{6CBA26BB-609E-4992-AF1A-2C41A5F15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725" y="1145249"/>
            <a:ext cx="5345828" cy="45674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45A4F9-CBA9-4B9F-A6CF-EE823EFDB49E}"/>
              </a:ext>
            </a:extLst>
          </p:cNvPr>
          <p:cNvSpPr txBox="1"/>
          <p:nvPr/>
        </p:nvSpPr>
        <p:spPr>
          <a:xfrm>
            <a:off x="696686" y="5578509"/>
            <a:ext cx="1297577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 sz="3200">
                <a:solidFill>
                  <a:srgbClr val="0070C0"/>
                </a:solidFill>
                <a:cs typeface="Arial"/>
              </a:rPr>
              <a:t> http://jalammar.github.io/illustrated-transformer/</a:t>
            </a:r>
            <a:r>
              <a:rPr lang="en-US" sz="3200">
                <a:cs typeface="Arial"/>
              </a:rPr>
              <a:t>​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B4793A-AE47-4398-9AB0-31F32FA19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Attention: </a:t>
            </a:r>
            <a:r>
              <a:rPr lang="en-US">
                <a:ea typeface="+mj-lt"/>
                <a:cs typeface="+mj-lt"/>
              </a:rPr>
              <a:t>QUERY → (KEY, VALUE)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6272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0380EF4E-093B-4E34-B4A8-93313978AE23}"/>
              </a:ext>
            </a:extLst>
          </p:cNvPr>
          <p:cNvSpPr txBox="1">
            <a:spLocks/>
          </p:cNvSpPr>
          <p:nvPr/>
        </p:nvSpPr>
        <p:spPr>
          <a:xfrm>
            <a:off x="703699" y="1778985"/>
            <a:ext cx="5583637" cy="41684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>
                <a:solidFill>
                  <a:schemeClr val="bg1">
                    <a:lumMod val="65000"/>
                  </a:schemeClr>
                </a:solidFill>
              </a:rPr>
              <a:t>Query, Key, Value:</a:t>
            </a:r>
            <a:endParaRPr lang="en-US" sz="3600">
              <a:solidFill>
                <a:schemeClr val="bg1">
                  <a:lumMod val="65000"/>
                </a:schemeClr>
              </a:solidFill>
              <a:ea typeface="+mn-lt"/>
              <a:cs typeface="+mn-lt"/>
            </a:endParaRPr>
          </a:p>
          <a:p>
            <a:pPr lvl="1"/>
            <a:r>
              <a:rPr lang="en-US" sz="3200" u="sng">
                <a:solidFill>
                  <a:schemeClr val="bg1">
                    <a:lumMod val="65000"/>
                  </a:schemeClr>
                </a:solidFill>
                <a:ea typeface="+mn-lt"/>
                <a:cs typeface="+mn-lt"/>
              </a:rPr>
              <a:t>(</a:t>
            </a:r>
            <a:r>
              <a:rPr lang="en-US" sz="3200" i="1" u="sng">
                <a:solidFill>
                  <a:schemeClr val="bg1">
                    <a:lumMod val="65000"/>
                  </a:schemeClr>
                </a:solidFill>
                <a:ea typeface="+mn-lt"/>
                <a:cs typeface="+mn-lt"/>
              </a:rPr>
              <a:t>w</a:t>
            </a:r>
            <a:r>
              <a:rPr lang="en-US" sz="3200" i="1" u="sng" baseline="-25000">
                <a:solidFill>
                  <a:schemeClr val="bg1">
                    <a:lumMod val="65000"/>
                  </a:schemeClr>
                </a:solidFill>
                <a:ea typeface="+mn-lt"/>
                <a:cs typeface="+mn-lt"/>
              </a:rPr>
              <a:t>t</a:t>
            </a:r>
            <a:r>
              <a:rPr lang="en-US" sz="3200">
                <a:solidFill>
                  <a:schemeClr val="bg1">
                    <a:lumMod val="65000"/>
                  </a:schemeClr>
                </a:solidFill>
                <a:ea typeface="+mn-lt"/>
                <a:cs typeface="+mn-lt"/>
              </a:rPr>
              <a:t>+</a:t>
            </a:r>
            <a:r>
              <a:rPr lang="en-US" sz="3200" i="1" u="sng">
                <a:solidFill>
                  <a:schemeClr val="bg1">
                    <a:lumMod val="65000"/>
                  </a:schemeClr>
                </a:solidFill>
                <a:ea typeface="+mn-lt"/>
                <a:cs typeface="+mn-lt"/>
              </a:rPr>
              <a:t>p</a:t>
            </a:r>
            <a:r>
              <a:rPr lang="en-US" sz="3200" i="1" u="sng" baseline="-25000">
                <a:solidFill>
                  <a:schemeClr val="bg1">
                    <a:lumMod val="65000"/>
                  </a:schemeClr>
                </a:solidFill>
                <a:ea typeface="+mn-lt"/>
                <a:cs typeface="+mn-lt"/>
              </a:rPr>
              <a:t>t</a:t>
            </a:r>
            <a:r>
              <a:rPr lang="en-US" sz="3200">
                <a:solidFill>
                  <a:schemeClr val="bg1">
                    <a:lumMod val="65000"/>
                  </a:schemeClr>
                </a:solidFill>
                <a:ea typeface="+mn-lt"/>
                <a:cs typeface="+mn-lt"/>
              </a:rPr>
              <a:t>)M</a:t>
            </a:r>
            <a:r>
              <a:rPr lang="en-US" sz="3200" baseline="30000">
                <a:solidFill>
                  <a:schemeClr val="bg1">
                    <a:lumMod val="65000"/>
                  </a:schemeClr>
                </a:solidFill>
                <a:ea typeface="+mn-lt"/>
                <a:cs typeface="+mn-lt"/>
              </a:rPr>
              <a:t>Q </a:t>
            </a:r>
            <a:r>
              <a:rPr lang="en-US" sz="3200">
                <a:solidFill>
                  <a:schemeClr val="bg1">
                    <a:lumMod val="65000"/>
                  </a:schemeClr>
                </a:solidFill>
                <a:ea typeface="+mn-lt"/>
                <a:cs typeface="+mn-lt"/>
              </a:rPr>
              <a:t>= q</a:t>
            </a:r>
            <a:r>
              <a:rPr lang="en-US" sz="3200" baseline="-25000">
                <a:solidFill>
                  <a:schemeClr val="bg1">
                    <a:lumMod val="65000"/>
                  </a:schemeClr>
                </a:solidFill>
                <a:ea typeface="+mn-lt"/>
                <a:cs typeface="+mn-lt"/>
              </a:rPr>
              <a:t>t</a:t>
            </a:r>
            <a:r>
              <a:rPr lang="en-US" sz="3200">
                <a:solidFill>
                  <a:schemeClr val="bg1">
                    <a:lumMod val="65000"/>
                  </a:schemeClr>
                </a:solidFill>
                <a:ea typeface="+mn-lt"/>
                <a:cs typeface="+mn-lt"/>
              </a:rPr>
              <a:t> </a:t>
            </a:r>
          </a:p>
          <a:p>
            <a:pPr lvl="1"/>
            <a:r>
              <a:rPr lang="en-US" sz="3200" u="sng">
                <a:solidFill>
                  <a:schemeClr val="bg1">
                    <a:lumMod val="65000"/>
                  </a:schemeClr>
                </a:solidFill>
                <a:ea typeface="+mn-lt"/>
                <a:cs typeface="+mn-lt"/>
              </a:rPr>
              <a:t>(</a:t>
            </a:r>
            <a:r>
              <a:rPr lang="en-US" sz="3200" i="1" u="sng">
                <a:solidFill>
                  <a:schemeClr val="bg1">
                    <a:lumMod val="65000"/>
                  </a:schemeClr>
                </a:solidFill>
                <a:ea typeface="+mn-lt"/>
                <a:cs typeface="+mn-lt"/>
              </a:rPr>
              <a:t>w</a:t>
            </a:r>
            <a:r>
              <a:rPr lang="en-US" sz="3200" i="1" u="sng" baseline="-25000">
                <a:solidFill>
                  <a:schemeClr val="bg1">
                    <a:lumMod val="65000"/>
                  </a:schemeClr>
                </a:solidFill>
                <a:ea typeface="+mn-lt"/>
                <a:cs typeface="+mn-lt"/>
              </a:rPr>
              <a:t>t</a:t>
            </a:r>
            <a:r>
              <a:rPr lang="en-US" sz="3200">
                <a:solidFill>
                  <a:schemeClr val="bg1">
                    <a:lumMod val="65000"/>
                  </a:schemeClr>
                </a:solidFill>
                <a:ea typeface="+mn-lt"/>
                <a:cs typeface="+mn-lt"/>
              </a:rPr>
              <a:t>+</a:t>
            </a:r>
            <a:r>
              <a:rPr lang="en-US" sz="3200" i="1" u="sng">
                <a:solidFill>
                  <a:schemeClr val="bg1">
                    <a:lumMod val="65000"/>
                  </a:schemeClr>
                </a:solidFill>
                <a:ea typeface="+mn-lt"/>
                <a:cs typeface="+mn-lt"/>
              </a:rPr>
              <a:t>p</a:t>
            </a:r>
            <a:r>
              <a:rPr lang="en-US" sz="3200" i="1" u="sng" baseline="-25000">
                <a:solidFill>
                  <a:schemeClr val="bg1">
                    <a:lumMod val="65000"/>
                  </a:schemeClr>
                </a:solidFill>
                <a:ea typeface="+mn-lt"/>
                <a:cs typeface="+mn-lt"/>
              </a:rPr>
              <a:t>t</a:t>
            </a:r>
            <a:r>
              <a:rPr lang="en-US" sz="3200">
                <a:solidFill>
                  <a:schemeClr val="bg1">
                    <a:lumMod val="65000"/>
                  </a:schemeClr>
                </a:solidFill>
                <a:ea typeface="+mn-lt"/>
                <a:cs typeface="+mn-lt"/>
              </a:rPr>
              <a:t>)M</a:t>
            </a:r>
            <a:r>
              <a:rPr lang="en-US" sz="3200" baseline="30000">
                <a:solidFill>
                  <a:schemeClr val="bg1">
                    <a:lumMod val="65000"/>
                  </a:schemeClr>
                </a:solidFill>
                <a:ea typeface="+mn-lt"/>
                <a:cs typeface="+mn-lt"/>
              </a:rPr>
              <a:t>K </a:t>
            </a:r>
            <a:r>
              <a:rPr lang="en-US" sz="3200">
                <a:solidFill>
                  <a:schemeClr val="bg1">
                    <a:lumMod val="65000"/>
                  </a:schemeClr>
                </a:solidFill>
                <a:ea typeface="+mn-lt"/>
                <a:cs typeface="+mn-lt"/>
              </a:rPr>
              <a:t>= k</a:t>
            </a:r>
            <a:r>
              <a:rPr lang="en-US" sz="3200" baseline="-25000">
                <a:solidFill>
                  <a:schemeClr val="bg1">
                    <a:lumMod val="65000"/>
                  </a:schemeClr>
                </a:solidFill>
                <a:ea typeface="+mn-lt"/>
                <a:cs typeface="+mn-lt"/>
              </a:rPr>
              <a:t>t</a:t>
            </a:r>
            <a:r>
              <a:rPr lang="en-US" sz="3200">
                <a:solidFill>
                  <a:schemeClr val="bg1">
                    <a:lumMod val="65000"/>
                  </a:schemeClr>
                </a:solidFill>
                <a:ea typeface="+mn-lt"/>
                <a:cs typeface="+mn-lt"/>
              </a:rPr>
              <a:t> </a:t>
            </a:r>
            <a:endParaRPr lang="en-US" sz="240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sz="3200" u="sng">
                <a:solidFill>
                  <a:schemeClr val="bg1">
                    <a:lumMod val="65000"/>
                  </a:schemeClr>
                </a:solidFill>
                <a:ea typeface="+mn-lt"/>
                <a:cs typeface="+mn-lt"/>
              </a:rPr>
              <a:t>(</a:t>
            </a:r>
            <a:r>
              <a:rPr lang="en-US" sz="3200" i="1" u="sng">
                <a:solidFill>
                  <a:schemeClr val="bg1">
                    <a:lumMod val="65000"/>
                  </a:schemeClr>
                </a:solidFill>
                <a:ea typeface="+mn-lt"/>
                <a:cs typeface="+mn-lt"/>
              </a:rPr>
              <a:t>w</a:t>
            </a:r>
            <a:r>
              <a:rPr lang="en-US" sz="3200" i="1" u="sng" baseline="-25000">
                <a:solidFill>
                  <a:schemeClr val="bg1">
                    <a:lumMod val="65000"/>
                  </a:schemeClr>
                </a:solidFill>
                <a:ea typeface="+mn-lt"/>
                <a:cs typeface="+mn-lt"/>
              </a:rPr>
              <a:t>t</a:t>
            </a:r>
            <a:r>
              <a:rPr lang="en-US" sz="3200">
                <a:solidFill>
                  <a:schemeClr val="bg1">
                    <a:lumMod val="65000"/>
                  </a:schemeClr>
                </a:solidFill>
                <a:ea typeface="+mn-lt"/>
                <a:cs typeface="+mn-lt"/>
              </a:rPr>
              <a:t>+</a:t>
            </a:r>
            <a:r>
              <a:rPr lang="en-US" sz="3200" i="1" u="sng">
                <a:solidFill>
                  <a:schemeClr val="bg1">
                    <a:lumMod val="65000"/>
                  </a:schemeClr>
                </a:solidFill>
                <a:ea typeface="+mn-lt"/>
                <a:cs typeface="+mn-lt"/>
              </a:rPr>
              <a:t>p</a:t>
            </a:r>
            <a:r>
              <a:rPr lang="en-US" sz="3200" i="1" u="sng" baseline="-25000">
                <a:solidFill>
                  <a:schemeClr val="bg1">
                    <a:lumMod val="65000"/>
                  </a:schemeClr>
                </a:solidFill>
                <a:ea typeface="+mn-lt"/>
                <a:cs typeface="+mn-lt"/>
              </a:rPr>
              <a:t>t</a:t>
            </a:r>
            <a:r>
              <a:rPr lang="en-US" sz="3200">
                <a:solidFill>
                  <a:schemeClr val="bg1">
                    <a:lumMod val="65000"/>
                  </a:schemeClr>
                </a:solidFill>
                <a:ea typeface="+mn-lt"/>
                <a:cs typeface="+mn-lt"/>
              </a:rPr>
              <a:t>)M</a:t>
            </a:r>
            <a:r>
              <a:rPr lang="en-US" sz="3200" baseline="30000">
                <a:solidFill>
                  <a:schemeClr val="bg1">
                    <a:lumMod val="65000"/>
                  </a:schemeClr>
                </a:solidFill>
                <a:ea typeface="+mn-lt"/>
                <a:cs typeface="+mn-lt"/>
              </a:rPr>
              <a:t>V </a:t>
            </a:r>
            <a:r>
              <a:rPr lang="en-US" sz="3200">
                <a:solidFill>
                  <a:schemeClr val="bg1">
                    <a:lumMod val="65000"/>
                  </a:schemeClr>
                </a:solidFill>
                <a:ea typeface="+mn-lt"/>
                <a:cs typeface="+mn-lt"/>
              </a:rPr>
              <a:t>= v</a:t>
            </a:r>
            <a:r>
              <a:rPr lang="en-US" sz="3200" baseline="-25000">
                <a:solidFill>
                  <a:schemeClr val="bg1">
                    <a:lumMod val="65000"/>
                  </a:schemeClr>
                </a:solidFill>
                <a:ea typeface="+mn-lt"/>
                <a:cs typeface="+mn-lt"/>
              </a:rPr>
              <a:t>t</a:t>
            </a:r>
            <a:r>
              <a:rPr lang="en-US" sz="3200">
                <a:solidFill>
                  <a:schemeClr val="bg1">
                    <a:lumMod val="65000"/>
                  </a:schemeClr>
                </a:solidFill>
                <a:ea typeface="+mn-lt"/>
                <a:cs typeface="+mn-lt"/>
              </a:rPr>
              <a:t> </a:t>
            </a:r>
          </a:p>
          <a:p>
            <a:pPr lvl="2"/>
            <a:r>
              <a:rPr lang="en-US" sz="3200">
                <a:solidFill>
                  <a:schemeClr val="bg1">
                    <a:lumMod val="65000"/>
                  </a:schemeClr>
                </a:solidFill>
                <a:ea typeface="+mn-lt"/>
                <a:cs typeface="+mn-lt"/>
              </a:rPr>
              <a:t>(1 x d)(d x d') = (1 x d')</a:t>
            </a:r>
          </a:p>
          <a:p>
            <a:pPr marL="457200" lvl="1" indent="0">
              <a:buNone/>
            </a:pPr>
            <a:endParaRPr lang="en-US" sz="3200">
              <a:solidFill>
                <a:schemeClr val="bg1">
                  <a:lumMod val="65000"/>
                </a:schemeClr>
              </a:solidFill>
              <a:ea typeface="+mn-lt"/>
              <a:cs typeface="+mn-lt"/>
            </a:endParaRPr>
          </a:p>
          <a:p>
            <a:pPr marL="457200" lvl="1" indent="0">
              <a:buNone/>
            </a:pPr>
            <a:endParaRPr lang="en-US" sz="320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None/>
            </a:pPr>
            <a:endParaRPr lang="en-US" sz="320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None/>
            </a:pPr>
            <a:endParaRPr lang="en-US" sz="3200">
              <a:solidFill>
                <a:schemeClr val="bg1">
                  <a:lumMod val="65000"/>
                </a:schemeClr>
              </a:solidFill>
            </a:endParaRPr>
          </a:p>
          <a:p>
            <a:pPr lvl="1"/>
            <a:endParaRPr lang="en-US" sz="3200">
              <a:solidFill>
                <a:schemeClr val="bg1">
                  <a:lumMod val="65000"/>
                </a:schemeClr>
              </a:solidFill>
            </a:endParaRPr>
          </a:p>
          <a:p>
            <a:pPr lvl="1"/>
            <a:endParaRPr lang="en-US" sz="32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9A95A71-B851-4D9E-BE3D-6947E08657B6}"/>
              </a:ext>
            </a:extLst>
          </p:cNvPr>
          <p:cNvSpPr txBox="1">
            <a:spLocks/>
          </p:cNvSpPr>
          <p:nvPr/>
        </p:nvSpPr>
        <p:spPr>
          <a:xfrm>
            <a:off x="5937215" y="1778984"/>
            <a:ext cx="5901834" cy="41684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/>
              <a:t>Word </a:t>
            </a:r>
            <a:r>
              <a:rPr lang="en-US" sz="3600" i="1"/>
              <a:t>t</a:t>
            </a:r>
            <a:r>
              <a:rPr lang="en-US" sz="3600"/>
              <a:t> ATTENSION on</a:t>
            </a:r>
            <a:r>
              <a:rPr lang="en-US" sz="3600">
                <a:ea typeface="+mn-lt"/>
                <a:cs typeface="+mn-lt"/>
              </a:rPr>
              <a:t> </a:t>
            </a:r>
            <a:r>
              <a:rPr lang="en-US" sz="3600" i="1" u="sng">
                <a:ea typeface="+mn-lt"/>
                <a:cs typeface="+mn-lt"/>
              </a:rPr>
              <a:t>t'</a:t>
            </a:r>
            <a:r>
              <a:rPr lang="en-US" sz="3600"/>
              <a:t> :</a:t>
            </a:r>
            <a:endParaRPr lang="en-US" sz="3600">
              <a:ea typeface="+mn-lt"/>
              <a:cs typeface="+mn-lt"/>
            </a:endParaRPr>
          </a:p>
          <a:p>
            <a:pPr lvl="1"/>
            <a:r>
              <a:rPr lang="en-US" sz="3200">
                <a:ea typeface="+mn-lt"/>
                <a:cs typeface="+mn-lt"/>
              </a:rPr>
              <a:t>q</a:t>
            </a:r>
            <a:r>
              <a:rPr lang="en-US" sz="3200" baseline="-25000">
                <a:ea typeface="+mn-lt"/>
                <a:cs typeface="+mn-lt"/>
              </a:rPr>
              <a:t>t</a:t>
            </a:r>
            <a:r>
              <a:rPr lang="en-US" sz="3200" baseline="30000">
                <a:ea typeface="+mn-lt"/>
                <a:cs typeface="+mn-lt"/>
              </a:rPr>
              <a:t>T </a:t>
            </a:r>
            <a:r>
              <a:rPr lang="en-US" sz="3200">
                <a:ea typeface="+mn-lt"/>
                <a:cs typeface="+mn-lt"/>
              </a:rPr>
              <a:t>k</a:t>
            </a:r>
            <a:r>
              <a:rPr lang="en-US" sz="3200" baseline="-25000">
                <a:ea typeface="+mn-lt"/>
                <a:cs typeface="+mn-lt"/>
              </a:rPr>
              <a:t>t'</a:t>
            </a:r>
            <a:r>
              <a:rPr lang="en-US" sz="3200">
                <a:ea typeface="+mn-lt"/>
                <a:cs typeface="+mn-lt"/>
              </a:rPr>
              <a:t> </a:t>
            </a:r>
          </a:p>
          <a:p>
            <a:pPr>
              <a:buFont typeface="Arial"/>
              <a:buChar char="•"/>
            </a:pPr>
            <a:r>
              <a:rPr lang="en-US" sz="3200">
                <a:ea typeface="+mn-lt"/>
                <a:cs typeface="+mn-lt"/>
              </a:rPr>
              <a:t>Word </a:t>
            </a:r>
            <a:r>
              <a:rPr lang="en-US" sz="3200" i="1">
                <a:ea typeface="+mn-lt"/>
                <a:cs typeface="+mn-lt"/>
              </a:rPr>
              <a:t>t</a:t>
            </a:r>
            <a:r>
              <a:rPr lang="en-US" sz="3200">
                <a:ea typeface="+mn-lt"/>
                <a:cs typeface="+mn-lt"/>
              </a:rPr>
              <a:t> ATTENTION vector </a:t>
            </a:r>
            <a:r>
              <a:rPr lang="en-US" sz="3200" i="1" u="sng">
                <a:ea typeface="+mn-lt"/>
                <a:cs typeface="+mn-lt"/>
              </a:rPr>
              <a:t>a</a:t>
            </a:r>
            <a:r>
              <a:rPr lang="en-US" sz="3200" baseline="-25000">
                <a:ea typeface="+mn-lt"/>
                <a:cs typeface="+mn-lt"/>
              </a:rPr>
              <a:t> </a:t>
            </a:r>
            <a:r>
              <a:rPr lang="en-US" sz="3200">
                <a:ea typeface="+mn-lt"/>
                <a:cs typeface="+mn-lt"/>
              </a:rPr>
              <a:t>:</a:t>
            </a:r>
          </a:p>
          <a:p>
            <a:pPr>
              <a:buFont typeface="Arial"/>
              <a:buChar char="•"/>
            </a:pPr>
            <a:r>
              <a:rPr lang="en-US" sz="3200">
                <a:ea typeface="+mn-lt"/>
                <a:cs typeface="+mn-lt"/>
              </a:rPr>
              <a:t>Σ</a:t>
            </a:r>
            <a:r>
              <a:rPr lang="en-US" sz="3200" baseline="-25000">
                <a:ea typeface="+mn-lt"/>
                <a:cs typeface="+mn-lt"/>
              </a:rPr>
              <a:t>t' </a:t>
            </a:r>
            <a:r>
              <a:rPr lang="en-US" sz="3200">
                <a:ea typeface="+mn-lt"/>
                <a:cs typeface="+mn-lt"/>
              </a:rPr>
              <a:t>v</a:t>
            </a:r>
            <a:r>
              <a:rPr lang="en-US" sz="3200" baseline="-25000">
                <a:ea typeface="+mn-lt"/>
                <a:cs typeface="+mn-lt"/>
              </a:rPr>
              <a:t>t' </a:t>
            </a:r>
            <a:r>
              <a:rPr lang="en-US" sz="3200">
                <a:ea typeface="+mn-lt"/>
                <a:cs typeface="+mn-lt"/>
              </a:rPr>
              <a:t>[exp(q</a:t>
            </a:r>
            <a:r>
              <a:rPr lang="en-US" sz="3200" baseline="-25000">
                <a:ea typeface="+mn-lt"/>
                <a:cs typeface="+mn-lt"/>
              </a:rPr>
              <a:t>t</a:t>
            </a:r>
            <a:r>
              <a:rPr lang="en-US" sz="3200" baseline="30000">
                <a:ea typeface="+mn-lt"/>
                <a:cs typeface="+mn-lt"/>
              </a:rPr>
              <a:t>T </a:t>
            </a:r>
            <a:r>
              <a:rPr lang="en-US" sz="3200">
                <a:ea typeface="+mn-lt"/>
                <a:cs typeface="+mn-lt"/>
              </a:rPr>
              <a:t>k</a:t>
            </a:r>
            <a:r>
              <a:rPr lang="en-US" sz="3200" baseline="-25000">
                <a:ea typeface="+mn-lt"/>
                <a:cs typeface="+mn-lt"/>
              </a:rPr>
              <a:t>t'</a:t>
            </a:r>
            <a:r>
              <a:rPr lang="en-US" sz="3200">
                <a:ea typeface="+mn-lt"/>
                <a:cs typeface="+mn-lt"/>
              </a:rPr>
              <a:t>)/Σ</a:t>
            </a:r>
            <a:r>
              <a:rPr lang="en-US" sz="3200" baseline="-25000">
                <a:ea typeface="+mn-lt"/>
                <a:cs typeface="+mn-lt"/>
              </a:rPr>
              <a:t>j</a:t>
            </a:r>
            <a:r>
              <a:rPr lang="en-US" sz="3200">
                <a:ea typeface="+mn-lt"/>
                <a:cs typeface="+mn-lt"/>
              </a:rPr>
              <a:t>exp(q</a:t>
            </a:r>
            <a:r>
              <a:rPr lang="en-US" sz="3200" baseline="-25000">
                <a:ea typeface="+mn-lt"/>
                <a:cs typeface="+mn-lt"/>
              </a:rPr>
              <a:t>t</a:t>
            </a:r>
            <a:r>
              <a:rPr lang="en-US" sz="3200" baseline="30000">
                <a:ea typeface="+mn-lt"/>
                <a:cs typeface="+mn-lt"/>
              </a:rPr>
              <a:t>T </a:t>
            </a:r>
            <a:r>
              <a:rPr lang="en-US" sz="3200">
                <a:ea typeface="+mn-lt"/>
                <a:cs typeface="+mn-lt"/>
              </a:rPr>
              <a:t>k</a:t>
            </a:r>
            <a:r>
              <a:rPr lang="en-US" sz="3200" baseline="-25000">
                <a:ea typeface="+mn-lt"/>
                <a:cs typeface="+mn-lt"/>
              </a:rPr>
              <a:t>j</a:t>
            </a:r>
            <a:r>
              <a:rPr lang="en-US" sz="3200">
                <a:ea typeface="+mn-lt"/>
                <a:cs typeface="+mn-lt"/>
              </a:rPr>
              <a:t>)]</a:t>
            </a:r>
          </a:p>
          <a:p>
            <a:pPr lvl="1" indent="-457200">
              <a:buFont typeface="Arial"/>
              <a:buChar char="•"/>
            </a:pPr>
            <a:r>
              <a:rPr lang="en-US" sz="3000"/>
              <a:t>i.e., query-key weighted values</a:t>
            </a:r>
          </a:p>
          <a:p>
            <a:pPr marL="457200" lvl="1" indent="0">
              <a:buNone/>
            </a:pPr>
            <a:endParaRPr lang="en-US" sz="3200"/>
          </a:p>
          <a:p>
            <a:pPr marL="457200" lvl="1" indent="0">
              <a:buNone/>
            </a:pPr>
            <a:endParaRPr lang="en-US" sz="3200"/>
          </a:p>
          <a:p>
            <a:pPr lvl="1"/>
            <a:endParaRPr lang="en-US" sz="3200"/>
          </a:p>
          <a:p>
            <a:pPr lvl="1"/>
            <a:endParaRPr lang="en-US" sz="3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81B4B8-4B99-4256-A3AC-0AC65BA6B670}"/>
              </a:ext>
            </a:extLst>
          </p:cNvPr>
          <p:cNvSpPr txBox="1"/>
          <p:nvPr/>
        </p:nvSpPr>
        <p:spPr>
          <a:xfrm>
            <a:off x="696686" y="5578509"/>
            <a:ext cx="1297577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 sz="3200">
                <a:solidFill>
                  <a:srgbClr val="0070C0"/>
                </a:solidFill>
                <a:cs typeface="Arial"/>
              </a:rPr>
              <a:t> http://jalammar.github.io/illustrated-transformer/</a:t>
            </a:r>
            <a:r>
              <a:rPr lang="en-US" sz="3200">
                <a:cs typeface="Arial"/>
              </a:rPr>
              <a:t>​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06DE971-9F56-46E6-BBFE-E08BD4F3F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</p:spPr>
        <p:txBody>
          <a:bodyPr/>
          <a:lstStyle/>
          <a:p>
            <a:r>
              <a:rPr lang="en-US"/>
              <a:t>(self-)Attention: </a:t>
            </a:r>
            <a:r>
              <a:rPr lang="en-US">
                <a:ea typeface="+mj-lt"/>
                <a:cs typeface="+mj-lt"/>
              </a:rPr>
              <a:t>QUERY → (KEY, VALUE)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2933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0380EF4E-093B-4E34-B4A8-93313978AE23}"/>
              </a:ext>
            </a:extLst>
          </p:cNvPr>
          <p:cNvSpPr txBox="1">
            <a:spLocks/>
          </p:cNvSpPr>
          <p:nvPr/>
        </p:nvSpPr>
        <p:spPr>
          <a:xfrm>
            <a:off x="251814" y="1860774"/>
            <a:ext cx="6551861" cy="41684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3600">
                <a:solidFill>
                  <a:srgbClr val="0070C0"/>
                </a:solidFill>
                <a:latin typeface="Calisto MT"/>
                <a:ea typeface="Cambria Math"/>
              </a:rPr>
              <a:t>A </a:t>
            </a:r>
            <a:r>
              <a:rPr lang="en-US" sz="3600" u="sng">
                <a:solidFill>
                  <a:srgbClr val="0070C0"/>
                </a:solidFill>
                <a:latin typeface="Calisto MT"/>
                <a:ea typeface="Cambria Math"/>
              </a:rPr>
              <a:t>Words' Encoding</a:t>
            </a:r>
            <a:r>
              <a:rPr lang="en-US" sz="3600">
                <a:latin typeface="Calisto MT"/>
                <a:ea typeface="Cambria Math"/>
              </a:rPr>
              <a:t> is now a</a:t>
            </a:r>
            <a:br>
              <a:rPr lang="en-US" sz="3600"/>
            </a:br>
            <a:r>
              <a:rPr lang="en-US" sz="3600" u="sng">
                <a:latin typeface="Calisto MT"/>
                <a:ea typeface="+mn-lt"/>
                <a:cs typeface="+mn-lt"/>
              </a:rPr>
              <a:t>Weighted Average</a:t>
            </a:r>
            <a:endParaRPr lang="en-US" u="sng">
              <a:latin typeface="Calisto MT"/>
              <a:ea typeface="Cambria Math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>
                <a:solidFill>
                  <a:srgbClr val="00B050"/>
                </a:solidFill>
                <a:latin typeface="Calisto MT"/>
                <a:ea typeface="+mn-lt"/>
                <a:cs typeface="+mn-lt"/>
              </a:rPr>
              <a:t>of all </a:t>
            </a:r>
            <a:r>
              <a:rPr lang="en-US" sz="3600" i="1" u="sng">
                <a:solidFill>
                  <a:srgbClr val="00B050"/>
                </a:solidFill>
                <a:latin typeface="Calisto MT"/>
                <a:ea typeface="+mn-lt"/>
                <a:cs typeface="+mn-lt"/>
              </a:rPr>
              <a:t>new </a:t>
            </a:r>
            <a:r>
              <a:rPr lang="en-US" sz="3600" u="sng">
                <a:solidFill>
                  <a:srgbClr val="00B050"/>
                </a:solidFill>
                <a:latin typeface="Calisto MT"/>
                <a:ea typeface="+mn-lt"/>
                <a:cs typeface="+mn-lt"/>
              </a:rPr>
              <a:t>Word Values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>
                <a:solidFill>
                  <a:srgbClr val="7030A0"/>
                </a:solidFill>
                <a:latin typeface="Calisto MT"/>
                <a:ea typeface="Cambria Math"/>
              </a:rPr>
              <a:t>according to the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i="1" u="sng">
                <a:solidFill>
                  <a:srgbClr val="7030A0"/>
                </a:solidFill>
                <a:latin typeface="Calisto MT"/>
                <a:ea typeface="Cambria Math"/>
              </a:rPr>
              <a:t>Attention</a:t>
            </a:r>
            <a:r>
              <a:rPr lang="en-US" sz="3600" u="sng">
                <a:solidFill>
                  <a:srgbClr val="7030A0"/>
                </a:solidFill>
                <a:latin typeface="Calisto MT"/>
                <a:ea typeface="Cambria Math"/>
              </a:rPr>
              <a:t> given by a word 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u="sng">
                <a:solidFill>
                  <a:srgbClr val="7030A0"/>
                </a:solidFill>
                <a:latin typeface="Calisto MT"/>
                <a:ea typeface="Cambria Math"/>
              </a:rPr>
              <a:t>to each other word</a:t>
            </a:r>
            <a:endParaRPr lang="en-US" u="sng">
              <a:solidFill>
                <a:srgbClr val="7030A0"/>
              </a:solidFill>
              <a:latin typeface="Calisto MT"/>
              <a:ea typeface="Cambria Math"/>
            </a:endParaRPr>
          </a:p>
          <a:p>
            <a:pPr marL="457200" lvl="1" indent="0" algn="ctr">
              <a:lnSpc>
                <a:spcPct val="100000"/>
              </a:lnSpc>
              <a:buNone/>
            </a:pPr>
            <a:endParaRPr lang="en-US" sz="3200">
              <a:latin typeface="Calisto MT"/>
              <a:ea typeface="Cambria Math"/>
            </a:endParaRPr>
          </a:p>
          <a:p>
            <a:pPr marL="457200" lvl="1" indent="0" algn="ctr">
              <a:lnSpc>
                <a:spcPct val="100000"/>
              </a:lnSpc>
              <a:buNone/>
            </a:pPr>
            <a:endParaRPr lang="en-US" sz="3200">
              <a:latin typeface="Calisto MT"/>
              <a:ea typeface="Cambria Math"/>
            </a:endParaRPr>
          </a:p>
          <a:p>
            <a:pPr marL="457200" lvl="1" indent="0" algn="ctr">
              <a:lnSpc>
                <a:spcPct val="100000"/>
              </a:lnSpc>
              <a:buNone/>
            </a:pPr>
            <a:endParaRPr lang="en-US" sz="3200">
              <a:latin typeface="Calisto MT"/>
              <a:ea typeface="Cambria Math"/>
            </a:endParaRPr>
          </a:p>
          <a:p>
            <a:pPr marL="457200" lvl="1" indent="0" algn="ctr">
              <a:lnSpc>
                <a:spcPct val="100000"/>
              </a:lnSpc>
              <a:buNone/>
            </a:pPr>
            <a:endParaRPr lang="en-US" sz="3200">
              <a:latin typeface="Calisto MT"/>
              <a:ea typeface="Cambria Math"/>
            </a:endParaRPr>
          </a:p>
          <a:p>
            <a:pPr lvl="1" algn="ctr">
              <a:lnSpc>
                <a:spcPct val="100000"/>
              </a:lnSpc>
            </a:pPr>
            <a:endParaRPr lang="en-US" sz="3200">
              <a:latin typeface="Calisto MT"/>
              <a:ea typeface="Cambria Math"/>
            </a:endParaRPr>
          </a:p>
          <a:p>
            <a:pPr lvl="1" algn="ctr">
              <a:lnSpc>
                <a:spcPct val="100000"/>
              </a:lnSpc>
            </a:pPr>
            <a:endParaRPr lang="en-US" sz="3200">
              <a:latin typeface="Calisto MT"/>
              <a:ea typeface="Cambria Math"/>
            </a:endParaRPr>
          </a:p>
        </p:txBody>
      </p:sp>
      <p:pic>
        <p:nvPicPr>
          <p:cNvPr id="9" name="Picture 7" descr="A drawing of a person&#10;&#10;Description automatically generated">
            <a:extLst>
              <a:ext uri="{FF2B5EF4-FFF2-40B4-BE49-F238E27FC236}">
                <a16:creationId xmlns:a16="http://schemas.microsoft.com/office/drawing/2014/main" id="{6CBA26BB-609E-4992-AF1A-2C41A5F15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725" y="1145249"/>
            <a:ext cx="5345828" cy="4567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B4793A-AE47-4398-9AB0-31F32FA19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857124"/>
          </a:xfrm>
        </p:spPr>
        <p:txBody>
          <a:bodyPr>
            <a:normAutofit/>
          </a:bodyPr>
          <a:lstStyle/>
          <a:p>
            <a:r>
              <a:rPr lang="en-US"/>
              <a:t>(self-)Attention</a:t>
            </a:r>
            <a:endParaRPr lang="en-US">
              <a:ea typeface="+mj-lt"/>
              <a:cs typeface="+mj-lt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778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0380EF4E-093B-4E34-B4A8-93313978AE23}"/>
              </a:ext>
            </a:extLst>
          </p:cNvPr>
          <p:cNvSpPr txBox="1">
            <a:spLocks/>
          </p:cNvSpPr>
          <p:nvPr/>
        </p:nvSpPr>
        <p:spPr>
          <a:xfrm>
            <a:off x="251814" y="1860774"/>
            <a:ext cx="6551861" cy="41684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3600">
                <a:solidFill>
                  <a:srgbClr val="0070C0"/>
                </a:solidFill>
                <a:latin typeface="Calisto MT"/>
                <a:ea typeface="Cambria Math"/>
              </a:rPr>
              <a:t>A </a:t>
            </a:r>
            <a:r>
              <a:rPr lang="en-US" sz="3600" u="sng">
                <a:solidFill>
                  <a:srgbClr val="0070C0"/>
                </a:solidFill>
                <a:latin typeface="Calisto MT"/>
                <a:ea typeface="Cambria Math"/>
              </a:rPr>
              <a:t>Words' Encoding</a:t>
            </a:r>
            <a:r>
              <a:rPr lang="en-US" sz="3600">
                <a:latin typeface="Calisto MT"/>
                <a:ea typeface="Cambria Math"/>
              </a:rPr>
              <a:t> is now a</a:t>
            </a:r>
            <a:br>
              <a:rPr lang="en-US" sz="3600"/>
            </a:br>
            <a:r>
              <a:rPr lang="en-US" sz="3600" u="sng">
                <a:latin typeface="Calisto MT"/>
                <a:ea typeface="+mn-lt"/>
                <a:cs typeface="+mn-lt"/>
              </a:rPr>
              <a:t>Weighted Average</a:t>
            </a:r>
            <a:endParaRPr lang="en-US" u="sng">
              <a:latin typeface="Calisto MT"/>
              <a:ea typeface="Cambria Math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>
                <a:solidFill>
                  <a:srgbClr val="00B050"/>
                </a:solidFill>
                <a:latin typeface="Calisto MT"/>
                <a:ea typeface="+mn-lt"/>
                <a:cs typeface="+mn-lt"/>
              </a:rPr>
              <a:t>of all </a:t>
            </a:r>
            <a:r>
              <a:rPr lang="en-US" sz="3600" i="1" u="sng">
                <a:solidFill>
                  <a:srgbClr val="00B050"/>
                </a:solidFill>
                <a:latin typeface="Calisto MT"/>
                <a:ea typeface="+mn-lt"/>
                <a:cs typeface="+mn-lt"/>
              </a:rPr>
              <a:t>new </a:t>
            </a:r>
            <a:r>
              <a:rPr lang="en-US" sz="3600" u="sng">
                <a:solidFill>
                  <a:srgbClr val="00B050"/>
                </a:solidFill>
                <a:latin typeface="Calisto MT"/>
                <a:ea typeface="+mn-lt"/>
                <a:cs typeface="+mn-lt"/>
              </a:rPr>
              <a:t>Word Values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>
                <a:solidFill>
                  <a:srgbClr val="7030A0"/>
                </a:solidFill>
                <a:latin typeface="Calisto MT"/>
                <a:ea typeface="Cambria Math"/>
              </a:rPr>
              <a:t>according to the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i="1" u="sng">
                <a:solidFill>
                  <a:srgbClr val="7030A0"/>
                </a:solidFill>
                <a:latin typeface="Calisto MT"/>
                <a:ea typeface="Cambria Math"/>
              </a:rPr>
              <a:t>Attention</a:t>
            </a:r>
            <a:r>
              <a:rPr lang="en-US" sz="3600" u="sng">
                <a:solidFill>
                  <a:srgbClr val="7030A0"/>
                </a:solidFill>
                <a:latin typeface="Calisto MT"/>
                <a:ea typeface="Cambria Math"/>
              </a:rPr>
              <a:t> given by a word 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u="sng">
                <a:solidFill>
                  <a:srgbClr val="7030A0"/>
                </a:solidFill>
                <a:latin typeface="Calisto MT"/>
                <a:ea typeface="Cambria Math"/>
              </a:rPr>
              <a:t>to each other word</a:t>
            </a:r>
            <a:endParaRPr lang="en-US" u="sng">
              <a:solidFill>
                <a:srgbClr val="7030A0"/>
              </a:solidFill>
              <a:latin typeface="Calisto MT"/>
              <a:ea typeface="Cambria Math"/>
            </a:endParaRPr>
          </a:p>
          <a:p>
            <a:pPr marL="457200" lvl="1" indent="0" algn="ctr">
              <a:lnSpc>
                <a:spcPct val="100000"/>
              </a:lnSpc>
              <a:buNone/>
            </a:pPr>
            <a:endParaRPr lang="en-US" sz="3200">
              <a:latin typeface="Calisto MT"/>
              <a:ea typeface="Cambria Math"/>
            </a:endParaRPr>
          </a:p>
          <a:p>
            <a:pPr marL="457200" lvl="1" indent="0" algn="ctr">
              <a:lnSpc>
                <a:spcPct val="100000"/>
              </a:lnSpc>
              <a:buNone/>
            </a:pPr>
            <a:endParaRPr lang="en-US" sz="3200">
              <a:latin typeface="Calisto MT"/>
              <a:ea typeface="Cambria Math"/>
            </a:endParaRPr>
          </a:p>
          <a:p>
            <a:pPr marL="457200" lvl="1" indent="0" algn="ctr">
              <a:lnSpc>
                <a:spcPct val="100000"/>
              </a:lnSpc>
              <a:buNone/>
            </a:pPr>
            <a:endParaRPr lang="en-US" sz="3200">
              <a:latin typeface="Calisto MT"/>
              <a:ea typeface="Cambria Math"/>
            </a:endParaRPr>
          </a:p>
          <a:p>
            <a:pPr marL="457200" lvl="1" indent="0" algn="ctr">
              <a:lnSpc>
                <a:spcPct val="100000"/>
              </a:lnSpc>
              <a:buNone/>
            </a:pPr>
            <a:endParaRPr lang="en-US" sz="3200">
              <a:latin typeface="Calisto MT"/>
              <a:ea typeface="Cambria Math"/>
            </a:endParaRPr>
          </a:p>
          <a:p>
            <a:pPr lvl="1" algn="ctr">
              <a:lnSpc>
                <a:spcPct val="100000"/>
              </a:lnSpc>
            </a:pPr>
            <a:endParaRPr lang="en-US" sz="3200">
              <a:latin typeface="Calisto MT"/>
              <a:ea typeface="Cambria Math"/>
            </a:endParaRPr>
          </a:p>
          <a:p>
            <a:pPr lvl="1" algn="ctr">
              <a:lnSpc>
                <a:spcPct val="100000"/>
              </a:lnSpc>
            </a:pPr>
            <a:endParaRPr lang="en-US" sz="3200">
              <a:latin typeface="Calisto MT"/>
              <a:ea typeface="Cambria Math"/>
            </a:endParaRPr>
          </a:p>
        </p:txBody>
      </p:sp>
      <p:pic>
        <p:nvPicPr>
          <p:cNvPr id="9" name="Picture 7" descr="A drawing of a person&#10;&#10;Description automatically generated">
            <a:extLst>
              <a:ext uri="{FF2B5EF4-FFF2-40B4-BE49-F238E27FC236}">
                <a16:creationId xmlns:a16="http://schemas.microsoft.com/office/drawing/2014/main" id="{6CBA26BB-609E-4992-AF1A-2C41A5F15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725" y="1145249"/>
            <a:ext cx="5345828" cy="4567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B4793A-AE47-4398-9AB0-31F32FA19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857124"/>
          </a:xfrm>
        </p:spPr>
        <p:txBody>
          <a:bodyPr>
            <a:normAutofit/>
          </a:bodyPr>
          <a:lstStyle/>
          <a:p>
            <a:r>
              <a:rPr lang="en-US"/>
              <a:t>(self-)Attention</a:t>
            </a:r>
            <a:endParaRPr lang="en-US">
              <a:ea typeface="+mj-lt"/>
              <a:cs typeface="+mj-lt"/>
            </a:endParaRPr>
          </a:p>
          <a:p>
            <a:endParaRPr lang="en-US"/>
          </a:p>
        </p:txBody>
      </p:sp>
      <p:pic>
        <p:nvPicPr>
          <p:cNvPr id="4" name="Picture 4" descr="Chart, radar chart&#10;&#10;Description automatically generated">
            <a:extLst>
              <a:ext uri="{FF2B5EF4-FFF2-40B4-BE49-F238E27FC236}">
                <a16:creationId xmlns:a16="http://schemas.microsoft.com/office/drawing/2014/main" id="{DE08E1AF-4744-4F7C-A4B3-174137FC9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763" y="959811"/>
            <a:ext cx="5136958" cy="496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6451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0380EF4E-093B-4E34-B4A8-93313978AE23}"/>
              </a:ext>
            </a:extLst>
          </p:cNvPr>
          <p:cNvSpPr txBox="1">
            <a:spLocks/>
          </p:cNvSpPr>
          <p:nvPr/>
        </p:nvSpPr>
        <p:spPr>
          <a:xfrm>
            <a:off x="703699" y="1778985"/>
            <a:ext cx="5583637" cy="41684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/>
              <a:t>Query, Key, Value:</a:t>
            </a:r>
            <a:endParaRPr lang="en-US" sz="3600">
              <a:ea typeface="+mn-lt"/>
              <a:cs typeface="+mn-lt"/>
            </a:endParaRPr>
          </a:p>
          <a:p>
            <a:pPr lvl="1"/>
            <a:r>
              <a:rPr lang="en-US" sz="3200" u="sng">
                <a:ea typeface="+mn-lt"/>
                <a:cs typeface="+mn-lt"/>
              </a:rPr>
              <a:t>(</a:t>
            </a:r>
            <a:r>
              <a:rPr lang="en-US" sz="3200" i="1" u="sng">
                <a:ea typeface="+mn-lt"/>
                <a:cs typeface="+mn-lt"/>
              </a:rPr>
              <a:t>w</a:t>
            </a:r>
            <a:r>
              <a:rPr lang="en-US" sz="3200" i="1" u="sng" baseline="-25000">
                <a:ea typeface="+mn-lt"/>
                <a:cs typeface="+mn-lt"/>
              </a:rPr>
              <a:t>t</a:t>
            </a:r>
            <a:r>
              <a:rPr lang="en-US" sz="3200">
                <a:ea typeface="+mn-lt"/>
                <a:cs typeface="+mn-lt"/>
              </a:rPr>
              <a:t>+</a:t>
            </a:r>
            <a:r>
              <a:rPr lang="en-US" sz="3200" i="1" u="sng">
                <a:ea typeface="+mn-lt"/>
                <a:cs typeface="+mn-lt"/>
              </a:rPr>
              <a:t>p</a:t>
            </a:r>
            <a:r>
              <a:rPr lang="en-US" sz="3200" i="1" u="sng" baseline="-25000">
                <a:ea typeface="+mn-lt"/>
                <a:cs typeface="+mn-lt"/>
              </a:rPr>
              <a:t>t</a:t>
            </a:r>
            <a:r>
              <a:rPr lang="en-US" sz="3200">
                <a:ea typeface="+mn-lt"/>
                <a:cs typeface="+mn-lt"/>
              </a:rPr>
              <a:t>)M</a:t>
            </a:r>
            <a:r>
              <a:rPr lang="en-US" sz="3200" baseline="30000">
                <a:ea typeface="+mn-lt"/>
                <a:cs typeface="+mn-lt"/>
              </a:rPr>
              <a:t>Q </a:t>
            </a:r>
            <a:r>
              <a:rPr lang="en-US" sz="3200">
                <a:ea typeface="+mn-lt"/>
                <a:cs typeface="+mn-lt"/>
              </a:rPr>
              <a:t>= q</a:t>
            </a:r>
            <a:r>
              <a:rPr lang="en-US" sz="3200" baseline="-25000">
                <a:ea typeface="+mn-lt"/>
                <a:cs typeface="+mn-lt"/>
              </a:rPr>
              <a:t>t</a:t>
            </a:r>
            <a:r>
              <a:rPr lang="en-US" sz="3200">
                <a:ea typeface="+mn-lt"/>
                <a:cs typeface="+mn-lt"/>
              </a:rPr>
              <a:t> </a:t>
            </a:r>
            <a:endParaRPr lang="en-US" sz="3200"/>
          </a:p>
          <a:p>
            <a:pPr lvl="1"/>
            <a:r>
              <a:rPr lang="en-US" sz="3200" u="sng">
                <a:ea typeface="+mn-lt"/>
                <a:cs typeface="+mn-lt"/>
              </a:rPr>
              <a:t>(</a:t>
            </a:r>
            <a:r>
              <a:rPr lang="en-US" sz="3200" i="1" u="sng">
                <a:ea typeface="+mn-lt"/>
                <a:cs typeface="+mn-lt"/>
              </a:rPr>
              <a:t>w</a:t>
            </a:r>
            <a:r>
              <a:rPr lang="en-US" sz="3200" i="1" u="sng" baseline="-25000">
                <a:ea typeface="+mn-lt"/>
                <a:cs typeface="+mn-lt"/>
              </a:rPr>
              <a:t>t</a:t>
            </a:r>
            <a:r>
              <a:rPr lang="en-US" sz="3200">
                <a:ea typeface="+mn-lt"/>
                <a:cs typeface="+mn-lt"/>
              </a:rPr>
              <a:t>+</a:t>
            </a:r>
            <a:r>
              <a:rPr lang="en-US" sz="3200" i="1" u="sng">
                <a:ea typeface="+mn-lt"/>
                <a:cs typeface="+mn-lt"/>
              </a:rPr>
              <a:t>p</a:t>
            </a:r>
            <a:r>
              <a:rPr lang="en-US" sz="3200" i="1" u="sng" baseline="-25000">
                <a:ea typeface="+mn-lt"/>
                <a:cs typeface="+mn-lt"/>
              </a:rPr>
              <a:t>t</a:t>
            </a:r>
            <a:r>
              <a:rPr lang="en-US" sz="3200">
                <a:ea typeface="+mn-lt"/>
                <a:cs typeface="+mn-lt"/>
              </a:rPr>
              <a:t>)M</a:t>
            </a:r>
            <a:r>
              <a:rPr lang="en-US" sz="3200" baseline="30000">
                <a:ea typeface="+mn-lt"/>
                <a:cs typeface="+mn-lt"/>
              </a:rPr>
              <a:t>K </a:t>
            </a:r>
            <a:r>
              <a:rPr lang="en-US" sz="3200">
                <a:ea typeface="+mn-lt"/>
                <a:cs typeface="+mn-lt"/>
              </a:rPr>
              <a:t>= k</a:t>
            </a:r>
            <a:r>
              <a:rPr lang="en-US" sz="3200" baseline="-25000">
                <a:ea typeface="+mn-lt"/>
                <a:cs typeface="+mn-lt"/>
              </a:rPr>
              <a:t>t</a:t>
            </a:r>
            <a:r>
              <a:rPr lang="en-US" sz="3200">
                <a:ea typeface="+mn-lt"/>
                <a:cs typeface="+mn-lt"/>
              </a:rPr>
              <a:t> </a:t>
            </a:r>
            <a:endParaRPr lang="en-US" sz="2400"/>
          </a:p>
          <a:p>
            <a:pPr lvl="1"/>
            <a:r>
              <a:rPr lang="en-US" sz="3200" u="sng">
                <a:ea typeface="+mn-lt"/>
                <a:cs typeface="+mn-lt"/>
              </a:rPr>
              <a:t>(</a:t>
            </a:r>
            <a:r>
              <a:rPr lang="en-US" sz="3200" i="1" u="sng">
                <a:ea typeface="+mn-lt"/>
                <a:cs typeface="+mn-lt"/>
              </a:rPr>
              <a:t>w</a:t>
            </a:r>
            <a:r>
              <a:rPr lang="en-US" sz="3200" i="1" u="sng" baseline="-25000">
                <a:ea typeface="+mn-lt"/>
                <a:cs typeface="+mn-lt"/>
              </a:rPr>
              <a:t>t</a:t>
            </a:r>
            <a:r>
              <a:rPr lang="en-US" sz="3200">
                <a:ea typeface="+mn-lt"/>
                <a:cs typeface="+mn-lt"/>
              </a:rPr>
              <a:t>+</a:t>
            </a:r>
            <a:r>
              <a:rPr lang="en-US" sz="3200" i="1" u="sng">
                <a:ea typeface="+mn-lt"/>
                <a:cs typeface="+mn-lt"/>
              </a:rPr>
              <a:t>p</a:t>
            </a:r>
            <a:r>
              <a:rPr lang="en-US" sz="3200" i="1" u="sng" baseline="-25000">
                <a:ea typeface="+mn-lt"/>
                <a:cs typeface="+mn-lt"/>
              </a:rPr>
              <a:t>t</a:t>
            </a:r>
            <a:r>
              <a:rPr lang="en-US" sz="3200">
                <a:ea typeface="+mn-lt"/>
                <a:cs typeface="+mn-lt"/>
              </a:rPr>
              <a:t>)M</a:t>
            </a:r>
            <a:r>
              <a:rPr lang="en-US" sz="3200" baseline="30000">
                <a:ea typeface="+mn-lt"/>
                <a:cs typeface="+mn-lt"/>
              </a:rPr>
              <a:t>V </a:t>
            </a:r>
            <a:r>
              <a:rPr lang="en-US" sz="3200">
                <a:ea typeface="+mn-lt"/>
                <a:cs typeface="+mn-lt"/>
              </a:rPr>
              <a:t>= v</a:t>
            </a:r>
            <a:r>
              <a:rPr lang="en-US" sz="3200" baseline="-25000">
                <a:ea typeface="+mn-lt"/>
                <a:cs typeface="+mn-lt"/>
              </a:rPr>
              <a:t>t</a:t>
            </a:r>
            <a:r>
              <a:rPr lang="en-US" sz="3200">
                <a:ea typeface="+mn-lt"/>
                <a:cs typeface="+mn-lt"/>
              </a:rPr>
              <a:t> </a:t>
            </a:r>
          </a:p>
          <a:p>
            <a:pPr lvl="2"/>
            <a:r>
              <a:rPr lang="en-US" sz="3200">
                <a:ea typeface="+mn-lt"/>
                <a:cs typeface="+mn-lt"/>
              </a:rPr>
              <a:t>(1 x d)(d x d') = (1 x d')</a:t>
            </a:r>
          </a:p>
          <a:p>
            <a:pPr marL="457200" lvl="1" indent="0">
              <a:buNone/>
            </a:pPr>
            <a:endParaRPr lang="en-US" sz="3200">
              <a:solidFill>
                <a:srgbClr val="000000"/>
              </a:solidFill>
              <a:ea typeface="+mn-lt"/>
              <a:cs typeface="+mn-lt"/>
            </a:endParaRPr>
          </a:p>
          <a:p>
            <a:pPr marL="457200" lvl="1" indent="0">
              <a:buNone/>
            </a:pPr>
            <a:endParaRPr lang="en-US" sz="3200"/>
          </a:p>
          <a:p>
            <a:pPr marL="457200" lvl="1" indent="0">
              <a:buNone/>
            </a:pPr>
            <a:endParaRPr lang="en-US" sz="3200"/>
          </a:p>
          <a:p>
            <a:pPr marL="457200" lvl="1" indent="0">
              <a:buNone/>
            </a:pPr>
            <a:endParaRPr lang="en-US" sz="3200"/>
          </a:p>
          <a:p>
            <a:pPr lvl="1"/>
            <a:endParaRPr lang="en-US" sz="3200"/>
          </a:p>
          <a:p>
            <a:pPr lvl="1"/>
            <a:endParaRPr lang="en-US" sz="32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45A4F9-CBA9-4B9F-A6CF-EE823EFDB49E}"/>
              </a:ext>
            </a:extLst>
          </p:cNvPr>
          <p:cNvSpPr txBox="1"/>
          <p:nvPr/>
        </p:nvSpPr>
        <p:spPr>
          <a:xfrm>
            <a:off x="696686" y="5578509"/>
            <a:ext cx="1297577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 sz="3200">
                <a:solidFill>
                  <a:srgbClr val="0070C0"/>
                </a:solidFill>
                <a:cs typeface="Arial"/>
              </a:rPr>
              <a:t> http://jalammar.github.io/illustrated-transformer/</a:t>
            </a:r>
            <a:r>
              <a:rPr lang="en-US" sz="3200">
                <a:cs typeface="Arial"/>
              </a:rPr>
              <a:t>​</a:t>
            </a: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D33C11B5-39CE-400A-B6DF-5B35A45964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793420"/>
              </p:ext>
            </p:extLst>
          </p:nvPr>
        </p:nvGraphicFramePr>
        <p:xfrm>
          <a:off x="5780933" y="1254190"/>
          <a:ext cx="1402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650">
                  <a:extLst>
                    <a:ext uri="{9D8B030D-6E8A-4147-A177-3AD203B41FA5}">
                      <a16:colId xmlns:a16="http://schemas.microsoft.com/office/drawing/2014/main" val="3311540574"/>
                    </a:ext>
                  </a:extLst>
                </a:gridCol>
                <a:gridCol w="350650">
                  <a:extLst>
                    <a:ext uri="{9D8B030D-6E8A-4147-A177-3AD203B41FA5}">
                      <a16:colId xmlns:a16="http://schemas.microsoft.com/office/drawing/2014/main" val="365266193"/>
                    </a:ext>
                  </a:extLst>
                </a:gridCol>
                <a:gridCol w="350650">
                  <a:extLst>
                    <a:ext uri="{9D8B030D-6E8A-4147-A177-3AD203B41FA5}">
                      <a16:colId xmlns:a16="http://schemas.microsoft.com/office/drawing/2014/main" val="2884883648"/>
                    </a:ext>
                  </a:extLst>
                </a:gridCol>
                <a:gridCol w="350650">
                  <a:extLst>
                    <a:ext uri="{9D8B030D-6E8A-4147-A177-3AD203B41FA5}">
                      <a16:colId xmlns:a16="http://schemas.microsoft.com/office/drawing/2014/main" val="24584700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</a:t>
                      </a:r>
                    </a:p>
                  </a:txBody>
                  <a:tcP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+</a:t>
                      </a:r>
                    </a:p>
                  </a:txBody>
                  <a:tcP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</a:t>
                      </a:r>
                    </a:p>
                  </a:txBody>
                  <a:tcP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707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16316"/>
                  </a:ext>
                </a:extLst>
              </a:tr>
            </a:tbl>
          </a:graphicData>
        </a:graphic>
      </p:graphicFrame>
      <p:graphicFrame>
        <p:nvGraphicFramePr>
          <p:cNvPr id="5" name="Table 10">
            <a:extLst>
              <a:ext uri="{FF2B5EF4-FFF2-40B4-BE49-F238E27FC236}">
                <a16:creationId xmlns:a16="http://schemas.microsoft.com/office/drawing/2014/main" id="{07DA72A7-2A3D-4ADC-9C18-EEF704F097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629913"/>
              </p:ext>
            </p:extLst>
          </p:nvPr>
        </p:nvGraphicFramePr>
        <p:xfrm>
          <a:off x="7229570" y="877376"/>
          <a:ext cx="12351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710">
                  <a:extLst>
                    <a:ext uri="{9D8B030D-6E8A-4147-A177-3AD203B41FA5}">
                      <a16:colId xmlns:a16="http://schemas.microsoft.com/office/drawing/2014/main" val="2500738531"/>
                    </a:ext>
                  </a:extLst>
                </a:gridCol>
                <a:gridCol w="411710">
                  <a:extLst>
                    <a:ext uri="{9D8B030D-6E8A-4147-A177-3AD203B41FA5}">
                      <a16:colId xmlns:a16="http://schemas.microsoft.com/office/drawing/2014/main" val="468563809"/>
                    </a:ext>
                  </a:extLst>
                </a:gridCol>
                <a:gridCol w="411710">
                  <a:extLst>
                    <a:ext uri="{9D8B030D-6E8A-4147-A177-3AD203B41FA5}">
                      <a16:colId xmlns:a16="http://schemas.microsoft.com/office/drawing/2014/main" val="20838159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396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954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Q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1830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42251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E79D26D8-39F2-499F-AE34-1FAB59E06E93}"/>
              </a:ext>
            </a:extLst>
          </p:cNvPr>
          <p:cNvSpPr txBox="1"/>
          <p:nvPr/>
        </p:nvSpPr>
        <p:spPr>
          <a:xfrm>
            <a:off x="8441777" y="1316462"/>
            <a:ext cx="46301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/>
              <a:t>=</a:t>
            </a:r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87416D08-9B58-429E-AE62-B7570ED0D7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594028"/>
              </p:ext>
            </p:extLst>
          </p:nvPr>
        </p:nvGraphicFramePr>
        <p:xfrm>
          <a:off x="8871057" y="1228046"/>
          <a:ext cx="1025577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1859">
                  <a:extLst>
                    <a:ext uri="{9D8B030D-6E8A-4147-A177-3AD203B41FA5}">
                      <a16:colId xmlns:a16="http://schemas.microsoft.com/office/drawing/2014/main" val="3342449630"/>
                    </a:ext>
                  </a:extLst>
                </a:gridCol>
                <a:gridCol w="341859">
                  <a:extLst>
                    <a:ext uri="{9D8B030D-6E8A-4147-A177-3AD203B41FA5}">
                      <a16:colId xmlns:a16="http://schemas.microsoft.com/office/drawing/2014/main" val="4166142661"/>
                    </a:ext>
                  </a:extLst>
                </a:gridCol>
                <a:gridCol w="341859">
                  <a:extLst>
                    <a:ext uri="{9D8B030D-6E8A-4147-A177-3AD203B41FA5}">
                      <a16:colId xmlns:a16="http://schemas.microsoft.com/office/drawing/2014/main" val="448384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q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881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6547950"/>
                  </a:ext>
                </a:extLst>
              </a:tr>
            </a:tbl>
          </a:graphicData>
        </a:graphic>
      </p:graphicFrame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AB4D1B6E-C1E4-4350-98D1-B002A6AF08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15911"/>
              </p:ext>
            </p:extLst>
          </p:nvPr>
        </p:nvGraphicFramePr>
        <p:xfrm>
          <a:off x="6194053" y="2847287"/>
          <a:ext cx="1402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650">
                  <a:extLst>
                    <a:ext uri="{9D8B030D-6E8A-4147-A177-3AD203B41FA5}">
                      <a16:colId xmlns:a16="http://schemas.microsoft.com/office/drawing/2014/main" val="3311540574"/>
                    </a:ext>
                  </a:extLst>
                </a:gridCol>
                <a:gridCol w="350650">
                  <a:extLst>
                    <a:ext uri="{9D8B030D-6E8A-4147-A177-3AD203B41FA5}">
                      <a16:colId xmlns:a16="http://schemas.microsoft.com/office/drawing/2014/main" val="365266193"/>
                    </a:ext>
                  </a:extLst>
                </a:gridCol>
                <a:gridCol w="350650">
                  <a:extLst>
                    <a:ext uri="{9D8B030D-6E8A-4147-A177-3AD203B41FA5}">
                      <a16:colId xmlns:a16="http://schemas.microsoft.com/office/drawing/2014/main" val="2884883648"/>
                    </a:ext>
                  </a:extLst>
                </a:gridCol>
                <a:gridCol w="350650">
                  <a:extLst>
                    <a:ext uri="{9D8B030D-6E8A-4147-A177-3AD203B41FA5}">
                      <a16:colId xmlns:a16="http://schemas.microsoft.com/office/drawing/2014/main" val="24584700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</a:t>
                      </a:r>
                    </a:p>
                  </a:txBody>
                  <a:tcP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+</a:t>
                      </a:r>
                    </a:p>
                  </a:txBody>
                  <a:tcP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p</a:t>
                      </a:r>
                    </a:p>
                  </a:txBody>
                  <a:tcP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707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16316"/>
                  </a:ext>
                </a:extLst>
              </a:tr>
            </a:tbl>
          </a:graphicData>
        </a:graphic>
      </p:graphicFrame>
      <p:graphicFrame>
        <p:nvGraphicFramePr>
          <p:cNvPr id="19" name="Table 10">
            <a:extLst>
              <a:ext uri="{FF2B5EF4-FFF2-40B4-BE49-F238E27FC236}">
                <a16:creationId xmlns:a16="http://schemas.microsoft.com/office/drawing/2014/main" id="{2DF876F7-D22A-4B0B-8EE3-B888B53E8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207607"/>
              </p:ext>
            </p:extLst>
          </p:nvPr>
        </p:nvGraphicFramePr>
        <p:xfrm>
          <a:off x="7642690" y="2470473"/>
          <a:ext cx="12351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710">
                  <a:extLst>
                    <a:ext uri="{9D8B030D-6E8A-4147-A177-3AD203B41FA5}">
                      <a16:colId xmlns:a16="http://schemas.microsoft.com/office/drawing/2014/main" val="2500738531"/>
                    </a:ext>
                  </a:extLst>
                </a:gridCol>
                <a:gridCol w="411710">
                  <a:extLst>
                    <a:ext uri="{9D8B030D-6E8A-4147-A177-3AD203B41FA5}">
                      <a16:colId xmlns:a16="http://schemas.microsoft.com/office/drawing/2014/main" val="468563809"/>
                    </a:ext>
                  </a:extLst>
                </a:gridCol>
                <a:gridCol w="411710">
                  <a:extLst>
                    <a:ext uri="{9D8B030D-6E8A-4147-A177-3AD203B41FA5}">
                      <a16:colId xmlns:a16="http://schemas.microsoft.com/office/drawing/2014/main" val="20838159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396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954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K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1830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42251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45A79C49-5750-49B3-8291-DAAC4DF468D3}"/>
              </a:ext>
            </a:extLst>
          </p:cNvPr>
          <p:cNvSpPr txBox="1"/>
          <p:nvPr/>
        </p:nvSpPr>
        <p:spPr>
          <a:xfrm>
            <a:off x="8854897" y="2909559"/>
            <a:ext cx="46301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/>
              <a:t>=</a:t>
            </a:r>
          </a:p>
        </p:txBody>
      </p:sp>
      <p:graphicFrame>
        <p:nvGraphicFramePr>
          <p:cNvPr id="21" name="Table 17">
            <a:extLst>
              <a:ext uri="{FF2B5EF4-FFF2-40B4-BE49-F238E27FC236}">
                <a16:creationId xmlns:a16="http://schemas.microsoft.com/office/drawing/2014/main" id="{0B6C8E43-5D00-4944-926A-2B3023CF6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878952"/>
              </p:ext>
            </p:extLst>
          </p:nvPr>
        </p:nvGraphicFramePr>
        <p:xfrm>
          <a:off x="9284177" y="2821143"/>
          <a:ext cx="1025577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1859">
                  <a:extLst>
                    <a:ext uri="{9D8B030D-6E8A-4147-A177-3AD203B41FA5}">
                      <a16:colId xmlns:a16="http://schemas.microsoft.com/office/drawing/2014/main" val="3342449630"/>
                    </a:ext>
                  </a:extLst>
                </a:gridCol>
                <a:gridCol w="341859">
                  <a:extLst>
                    <a:ext uri="{9D8B030D-6E8A-4147-A177-3AD203B41FA5}">
                      <a16:colId xmlns:a16="http://schemas.microsoft.com/office/drawing/2014/main" val="4166142661"/>
                    </a:ext>
                  </a:extLst>
                </a:gridCol>
                <a:gridCol w="341859">
                  <a:extLst>
                    <a:ext uri="{9D8B030D-6E8A-4147-A177-3AD203B41FA5}">
                      <a16:colId xmlns:a16="http://schemas.microsoft.com/office/drawing/2014/main" val="448384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k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881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6547950"/>
                  </a:ext>
                </a:extLst>
              </a:tr>
            </a:tbl>
          </a:graphicData>
        </a:graphic>
      </p:graphicFrame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5B23AC79-3437-413B-B12D-C9EE1F02A6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438191"/>
              </p:ext>
            </p:extLst>
          </p:nvPr>
        </p:nvGraphicFramePr>
        <p:xfrm>
          <a:off x="6612286" y="4458538"/>
          <a:ext cx="1402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650">
                  <a:extLst>
                    <a:ext uri="{9D8B030D-6E8A-4147-A177-3AD203B41FA5}">
                      <a16:colId xmlns:a16="http://schemas.microsoft.com/office/drawing/2014/main" val="3311540574"/>
                    </a:ext>
                  </a:extLst>
                </a:gridCol>
                <a:gridCol w="350650">
                  <a:extLst>
                    <a:ext uri="{9D8B030D-6E8A-4147-A177-3AD203B41FA5}">
                      <a16:colId xmlns:a16="http://schemas.microsoft.com/office/drawing/2014/main" val="365266193"/>
                    </a:ext>
                  </a:extLst>
                </a:gridCol>
                <a:gridCol w="350650">
                  <a:extLst>
                    <a:ext uri="{9D8B030D-6E8A-4147-A177-3AD203B41FA5}">
                      <a16:colId xmlns:a16="http://schemas.microsoft.com/office/drawing/2014/main" val="2884883648"/>
                    </a:ext>
                  </a:extLst>
                </a:gridCol>
                <a:gridCol w="350650">
                  <a:extLst>
                    <a:ext uri="{9D8B030D-6E8A-4147-A177-3AD203B41FA5}">
                      <a16:colId xmlns:a16="http://schemas.microsoft.com/office/drawing/2014/main" val="24584700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</a:t>
                      </a:r>
                    </a:p>
                  </a:txBody>
                  <a:tcP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+</a:t>
                      </a:r>
                    </a:p>
                  </a:txBody>
                  <a:tcP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p</a:t>
                      </a:r>
                    </a:p>
                  </a:txBody>
                  <a:tcP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707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16316"/>
                  </a:ext>
                </a:extLst>
              </a:tr>
            </a:tbl>
          </a:graphicData>
        </a:graphic>
      </p:graphicFrame>
      <p:graphicFrame>
        <p:nvGraphicFramePr>
          <p:cNvPr id="23" name="Table 10">
            <a:extLst>
              <a:ext uri="{FF2B5EF4-FFF2-40B4-BE49-F238E27FC236}">
                <a16:creationId xmlns:a16="http://schemas.microsoft.com/office/drawing/2014/main" id="{2C3CE004-20B1-4D1D-9319-50F318A1B6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818567"/>
              </p:ext>
            </p:extLst>
          </p:nvPr>
        </p:nvGraphicFramePr>
        <p:xfrm>
          <a:off x="8060923" y="4081724"/>
          <a:ext cx="12351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710">
                  <a:extLst>
                    <a:ext uri="{9D8B030D-6E8A-4147-A177-3AD203B41FA5}">
                      <a16:colId xmlns:a16="http://schemas.microsoft.com/office/drawing/2014/main" val="2500738531"/>
                    </a:ext>
                  </a:extLst>
                </a:gridCol>
                <a:gridCol w="411710">
                  <a:extLst>
                    <a:ext uri="{9D8B030D-6E8A-4147-A177-3AD203B41FA5}">
                      <a16:colId xmlns:a16="http://schemas.microsoft.com/office/drawing/2014/main" val="468563809"/>
                    </a:ext>
                  </a:extLst>
                </a:gridCol>
                <a:gridCol w="411710">
                  <a:extLst>
                    <a:ext uri="{9D8B030D-6E8A-4147-A177-3AD203B41FA5}">
                      <a16:colId xmlns:a16="http://schemas.microsoft.com/office/drawing/2014/main" val="20838159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396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954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V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1830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42251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814509E2-1546-4EDB-AB49-E81B191F5E98}"/>
              </a:ext>
            </a:extLst>
          </p:cNvPr>
          <p:cNvSpPr txBox="1"/>
          <p:nvPr/>
        </p:nvSpPr>
        <p:spPr>
          <a:xfrm>
            <a:off x="9273130" y="4520810"/>
            <a:ext cx="46301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/>
              <a:t>=</a:t>
            </a:r>
          </a:p>
        </p:txBody>
      </p:sp>
      <p:graphicFrame>
        <p:nvGraphicFramePr>
          <p:cNvPr id="25" name="Table 17">
            <a:extLst>
              <a:ext uri="{FF2B5EF4-FFF2-40B4-BE49-F238E27FC236}">
                <a16:creationId xmlns:a16="http://schemas.microsoft.com/office/drawing/2014/main" id="{3B23BE50-06DD-4EF9-B738-A35996CC21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297890"/>
              </p:ext>
            </p:extLst>
          </p:nvPr>
        </p:nvGraphicFramePr>
        <p:xfrm>
          <a:off x="9702410" y="4432394"/>
          <a:ext cx="1025577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1859">
                  <a:extLst>
                    <a:ext uri="{9D8B030D-6E8A-4147-A177-3AD203B41FA5}">
                      <a16:colId xmlns:a16="http://schemas.microsoft.com/office/drawing/2014/main" val="3342449630"/>
                    </a:ext>
                  </a:extLst>
                </a:gridCol>
                <a:gridCol w="341859">
                  <a:extLst>
                    <a:ext uri="{9D8B030D-6E8A-4147-A177-3AD203B41FA5}">
                      <a16:colId xmlns:a16="http://schemas.microsoft.com/office/drawing/2014/main" val="4166142661"/>
                    </a:ext>
                  </a:extLst>
                </a:gridCol>
                <a:gridCol w="341859">
                  <a:extLst>
                    <a:ext uri="{9D8B030D-6E8A-4147-A177-3AD203B41FA5}">
                      <a16:colId xmlns:a16="http://schemas.microsoft.com/office/drawing/2014/main" val="448384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v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881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6547950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AC82F9E2-A4D0-4F7A-BC0A-822D2694B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</p:spPr>
        <p:txBody>
          <a:bodyPr/>
          <a:lstStyle/>
          <a:p>
            <a:r>
              <a:rPr lang="en-US"/>
              <a:t>Query </a:t>
            </a:r>
            <a:r>
              <a:rPr lang="en-US">
                <a:ea typeface="+mj-lt"/>
                <a:cs typeface="+mj-lt"/>
              </a:rPr>
              <a:t>→ </a:t>
            </a:r>
            <a:r>
              <a:rPr lang="en-US"/>
              <a:t>(key, value)</a:t>
            </a:r>
          </a:p>
        </p:txBody>
      </p:sp>
    </p:spTree>
    <p:extLst>
      <p:ext uri="{BB962C8B-B14F-4D97-AF65-F5344CB8AC3E}">
        <p14:creationId xmlns:p14="http://schemas.microsoft.com/office/powerpoint/2010/main" val="3467066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4793A-AE47-4398-9AB0-31F32FA19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SEQUENTIAL DATA CONTEXT (E.G., SENTENCES)</a:t>
            </a:r>
          </a:p>
          <a:p>
            <a:endParaRPr lang="en-US">
              <a:ea typeface="+mj-lt"/>
              <a:cs typeface="+mj-lt"/>
            </a:endParaRPr>
          </a:p>
        </p:txBody>
      </p:sp>
      <p:pic>
        <p:nvPicPr>
          <p:cNvPr id="10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EF88E41-F69A-4CA8-A9E2-5E47448D7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1302" y="3645125"/>
            <a:ext cx="4560277" cy="223056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9C75CA3-1D6B-4D1E-9225-409176F83FE8}"/>
              </a:ext>
            </a:extLst>
          </p:cNvPr>
          <p:cNvSpPr txBox="1"/>
          <p:nvPr/>
        </p:nvSpPr>
        <p:spPr>
          <a:xfrm>
            <a:off x="3233894" y="3753059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3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BAAAC8-1E5D-4C34-BFF7-2A20DEDC9E1D}"/>
              </a:ext>
            </a:extLst>
          </p:cNvPr>
          <p:cNvSpPr txBox="1"/>
          <p:nvPr/>
        </p:nvSpPr>
        <p:spPr>
          <a:xfrm>
            <a:off x="6985279" y="5771103"/>
            <a:ext cx="528878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1          2            3          4            5            6 </a:t>
            </a:r>
          </a:p>
        </p:txBody>
      </p:sp>
      <p:sp>
        <p:nvSpPr>
          <p:cNvPr id="14" name="Left Bracket 13">
            <a:extLst>
              <a:ext uri="{FF2B5EF4-FFF2-40B4-BE49-F238E27FC236}">
                <a16:creationId xmlns:a16="http://schemas.microsoft.com/office/drawing/2014/main" id="{4428D77B-1FDF-430C-8DF0-8AD85FCDC021}"/>
              </a:ext>
            </a:extLst>
          </p:cNvPr>
          <p:cNvSpPr/>
          <p:nvPr/>
        </p:nvSpPr>
        <p:spPr>
          <a:xfrm rot="5400000">
            <a:off x="7259230" y="3070951"/>
            <a:ext cx="410307" cy="1586322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0CDC2E-079B-4AA4-82D6-968A3A23B51D}"/>
              </a:ext>
            </a:extLst>
          </p:cNvPr>
          <p:cNvSpPr txBox="1">
            <a:spLocks/>
          </p:cNvSpPr>
          <p:nvPr/>
        </p:nvSpPr>
        <p:spPr>
          <a:xfrm>
            <a:off x="703699" y="1887842"/>
            <a:ext cx="6764319" cy="41768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/>
              <a:t>[w</a:t>
            </a:r>
            <a:r>
              <a:rPr lang="en-US" sz="3600" baseline="-25000"/>
              <a:t>1</a:t>
            </a:r>
            <a:r>
              <a:rPr lang="en-US" sz="3600"/>
              <a:t>, </a:t>
            </a:r>
            <a:r>
              <a:rPr lang="en-US" sz="3600">
                <a:solidFill>
                  <a:srgbClr val="FF0000"/>
                </a:solidFill>
              </a:rPr>
              <a:t>w</a:t>
            </a:r>
            <a:r>
              <a:rPr lang="en-US" sz="3600" baseline="-25000">
                <a:solidFill>
                  <a:srgbClr val="FF0000"/>
                </a:solidFill>
              </a:rPr>
              <a:t>2</a:t>
            </a:r>
            <a:r>
              <a:rPr lang="en-US" sz="3600"/>
              <a:t>]</a:t>
            </a:r>
            <a:endParaRPr lang="en-US"/>
          </a:p>
          <a:p>
            <a:pPr marL="0" indent="0">
              <a:buNone/>
            </a:pPr>
            <a:endParaRPr lang="en-US" sz="3600">
              <a:ea typeface="+mn-lt"/>
              <a:cs typeface="+mn-lt"/>
            </a:endParaRPr>
          </a:p>
        </p:txBody>
      </p:sp>
      <p:sp>
        <p:nvSpPr>
          <p:cNvPr id="15" name="Left Bracket 14">
            <a:extLst>
              <a:ext uri="{FF2B5EF4-FFF2-40B4-BE49-F238E27FC236}">
                <a16:creationId xmlns:a16="http://schemas.microsoft.com/office/drawing/2014/main" id="{9A19B51E-9361-4E9E-A8F4-C65ACB5DA188}"/>
              </a:ext>
            </a:extLst>
          </p:cNvPr>
          <p:cNvSpPr/>
          <p:nvPr/>
        </p:nvSpPr>
        <p:spPr>
          <a:xfrm rot="5400000">
            <a:off x="6889863" y="3440316"/>
            <a:ext cx="410307" cy="84759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3634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357E8672-0F08-41CC-95E5-7FA14D82B762}"/>
              </a:ext>
            </a:extLst>
          </p:cNvPr>
          <p:cNvSpPr txBox="1"/>
          <p:nvPr/>
        </p:nvSpPr>
        <p:spPr>
          <a:xfrm>
            <a:off x="193117" y="2548919"/>
            <a:ext cx="6617184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/>
              <a:t>Softmax</a:t>
            </a:r>
            <a:r>
              <a:rPr lang="en-US" sz="9600"/>
              <a:t>(</a:t>
            </a:r>
            <a:r>
              <a:rPr lang="en-US" sz="3600"/>
              <a:t>                </a:t>
            </a:r>
            <a:r>
              <a:rPr lang="en-US" sz="960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45A4F9-CBA9-4B9F-A6CF-EE823EFDB49E}"/>
              </a:ext>
            </a:extLst>
          </p:cNvPr>
          <p:cNvSpPr txBox="1"/>
          <p:nvPr/>
        </p:nvSpPr>
        <p:spPr>
          <a:xfrm>
            <a:off x="696686" y="5578509"/>
            <a:ext cx="1297577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 sz="3200">
                <a:solidFill>
                  <a:srgbClr val="0070C0"/>
                </a:solidFill>
                <a:cs typeface="Arial"/>
              </a:rPr>
              <a:t> http://jalammar.github.io/illustrated-transformer/</a:t>
            </a:r>
            <a:r>
              <a:rPr lang="en-US" sz="3200">
                <a:cs typeface="Arial"/>
              </a:rPr>
              <a:t>​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9A95A71-B851-4D9E-BE3D-6947E08657B6}"/>
              </a:ext>
            </a:extLst>
          </p:cNvPr>
          <p:cNvSpPr txBox="1">
            <a:spLocks/>
          </p:cNvSpPr>
          <p:nvPr/>
        </p:nvSpPr>
        <p:spPr>
          <a:xfrm>
            <a:off x="5937215" y="1778984"/>
            <a:ext cx="5901834" cy="41684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/>
              <a:t>Word </a:t>
            </a:r>
            <a:r>
              <a:rPr lang="en-US" sz="3600" i="1"/>
              <a:t>t</a:t>
            </a:r>
            <a:r>
              <a:rPr lang="en-US" sz="3600"/>
              <a:t> </a:t>
            </a:r>
            <a:r>
              <a:rPr lang="en-US" sz="3600">
                <a:ea typeface="+mn-lt"/>
                <a:cs typeface="+mn-lt"/>
              </a:rPr>
              <a:t>ATTENSION </a:t>
            </a:r>
            <a:r>
              <a:rPr lang="en-US" sz="3600"/>
              <a:t>on</a:t>
            </a:r>
            <a:r>
              <a:rPr lang="en-US" sz="3600">
                <a:ea typeface="+mn-lt"/>
                <a:cs typeface="+mn-lt"/>
              </a:rPr>
              <a:t> </a:t>
            </a:r>
            <a:r>
              <a:rPr lang="en-US" sz="3600" i="1" u="sng">
                <a:ea typeface="+mn-lt"/>
                <a:cs typeface="+mn-lt"/>
              </a:rPr>
              <a:t>t'</a:t>
            </a:r>
            <a:r>
              <a:rPr lang="en-US" sz="3600"/>
              <a:t> :</a:t>
            </a:r>
            <a:endParaRPr lang="en-US" sz="3600">
              <a:ea typeface="+mn-lt"/>
              <a:cs typeface="+mn-lt"/>
            </a:endParaRPr>
          </a:p>
          <a:p>
            <a:pPr lvl="1"/>
            <a:r>
              <a:rPr lang="en-US" sz="3200">
                <a:ea typeface="+mn-lt"/>
                <a:cs typeface="+mn-lt"/>
              </a:rPr>
              <a:t>q</a:t>
            </a:r>
            <a:r>
              <a:rPr lang="en-US" sz="3200" baseline="-25000">
                <a:ea typeface="+mn-lt"/>
                <a:cs typeface="+mn-lt"/>
              </a:rPr>
              <a:t>t</a:t>
            </a:r>
            <a:r>
              <a:rPr lang="en-US" sz="3200" baseline="30000">
                <a:ea typeface="+mn-lt"/>
                <a:cs typeface="+mn-lt"/>
              </a:rPr>
              <a:t>T </a:t>
            </a:r>
            <a:r>
              <a:rPr lang="en-US" sz="3200">
                <a:ea typeface="+mn-lt"/>
                <a:cs typeface="+mn-lt"/>
              </a:rPr>
              <a:t>k</a:t>
            </a:r>
            <a:r>
              <a:rPr lang="en-US" sz="3200" baseline="-25000">
                <a:ea typeface="+mn-lt"/>
                <a:cs typeface="+mn-lt"/>
              </a:rPr>
              <a:t>t'</a:t>
            </a:r>
            <a:r>
              <a:rPr lang="en-US" sz="3200">
                <a:ea typeface="+mn-lt"/>
                <a:cs typeface="+mn-lt"/>
              </a:rPr>
              <a:t> </a:t>
            </a:r>
          </a:p>
          <a:p>
            <a:pPr>
              <a:buFont typeface="Arial"/>
              <a:buChar char="•"/>
            </a:pPr>
            <a:r>
              <a:rPr lang="en-US" sz="3200">
                <a:ea typeface="+mn-lt"/>
                <a:cs typeface="+mn-lt"/>
              </a:rPr>
              <a:t>Word </a:t>
            </a:r>
            <a:r>
              <a:rPr lang="en-US" sz="3200" i="1">
                <a:ea typeface="+mn-lt"/>
                <a:cs typeface="+mn-lt"/>
              </a:rPr>
              <a:t>t</a:t>
            </a:r>
            <a:r>
              <a:rPr lang="en-US" sz="3200">
                <a:ea typeface="+mn-lt"/>
                <a:cs typeface="+mn-lt"/>
              </a:rPr>
              <a:t> ATTENTION vector </a:t>
            </a:r>
            <a:r>
              <a:rPr lang="en-US" sz="3200" i="1" u="sng">
                <a:ea typeface="+mn-lt"/>
                <a:cs typeface="+mn-lt"/>
              </a:rPr>
              <a:t>a</a:t>
            </a:r>
            <a:r>
              <a:rPr lang="en-US" sz="3200" baseline="-25000">
                <a:ea typeface="+mn-lt"/>
                <a:cs typeface="+mn-lt"/>
              </a:rPr>
              <a:t> </a:t>
            </a:r>
            <a:r>
              <a:rPr lang="en-US" sz="3200">
                <a:ea typeface="+mn-lt"/>
                <a:cs typeface="+mn-lt"/>
              </a:rPr>
              <a:t>:</a:t>
            </a:r>
          </a:p>
          <a:p>
            <a:pPr>
              <a:buFont typeface="Arial"/>
              <a:buChar char="•"/>
            </a:pPr>
            <a:r>
              <a:rPr lang="en-US" sz="3200">
                <a:ea typeface="+mn-lt"/>
                <a:cs typeface="+mn-lt"/>
              </a:rPr>
              <a:t>Σ</a:t>
            </a:r>
            <a:r>
              <a:rPr lang="en-US" sz="3200" baseline="-25000">
                <a:ea typeface="+mn-lt"/>
                <a:cs typeface="+mn-lt"/>
              </a:rPr>
              <a:t>t' </a:t>
            </a:r>
            <a:r>
              <a:rPr lang="en-US" sz="3200">
                <a:ea typeface="+mn-lt"/>
                <a:cs typeface="+mn-lt"/>
              </a:rPr>
              <a:t>v</a:t>
            </a:r>
            <a:r>
              <a:rPr lang="en-US" sz="3200" baseline="-25000">
                <a:ea typeface="+mn-lt"/>
                <a:cs typeface="+mn-lt"/>
              </a:rPr>
              <a:t>t' </a:t>
            </a:r>
            <a:r>
              <a:rPr lang="en-US" sz="3200">
                <a:ea typeface="+mn-lt"/>
                <a:cs typeface="+mn-lt"/>
              </a:rPr>
              <a:t>[exp(q</a:t>
            </a:r>
            <a:r>
              <a:rPr lang="en-US" sz="3200" baseline="-25000">
                <a:ea typeface="+mn-lt"/>
                <a:cs typeface="+mn-lt"/>
              </a:rPr>
              <a:t>t</a:t>
            </a:r>
            <a:r>
              <a:rPr lang="en-US" sz="3200" baseline="30000">
                <a:ea typeface="+mn-lt"/>
                <a:cs typeface="+mn-lt"/>
              </a:rPr>
              <a:t>T </a:t>
            </a:r>
            <a:r>
              <a:rPr lang="en-US" sz="3200">
                <a:ea typeface="+mn-lt"/>
                <a:cs typeface="+mn-lt"/>
              </a:rPr>
              <a:t>k</a:t>
            </a:r>
            <a:r>
              <a:rPr lang="en-US" sz="3200" baseline="-25000">
                <a:ea typeface="+mn-lt"/>
                <a:cs typeface="+mn-lt"/>
              </a:rPr>
              <a:t>t'</a:t>
            </a:r>
            <a:r>
              <a:rPr lang="en-US" sz="3200">
                <a:ea typeface="+mn-lt"/>
                <a:cs typeface="+mn-lt"/>
              </a:rPr>
              <a:t>)/Σ</a:t>
            </a:r>
            <a:r>
              <a:rPr lang="en-US" sz="3200" baseline="-25000">
                <a:ea typeface="+mn-lt"/>
                <a:cs typeface="+mn-lt"/>
              </a:rPr>
              <a:t>j</a:t>
            </a:r>
            <a:r>
              <a:rPr lang="en-US" sz="3200">
                <a:ea typeface="+mn-lt"/>
                <a:cs typeface="+mn-lt"/>
              </a:rPr>
              <a:t>exp(q</a:t>
            </a:r>
            <a:r>
              <a:rPr lang="en-US" sz="3200" baseline="-25000">
                <a:ea typeface="+mn-lt"/>
                <a:cs typeface="+mn-lt"/>
              </a:rPr>
              <a:t>t</a:t>
            </a:r>
            <a:r>
              <a:rPr lang="en-US" sz="3200" baseline="30000">
                <a:ea typeface="+mn-lt"/>
                <a:cs typeface="+mn-lt"/>
              </a:rPr>
              <a:t>T </a:t>
            </a:r>
            <a:r>
              <a:rPr lang="en-US" sz="3200">
                <a:ea typeface="+mn-lt"/>
                <a:cs typeface="+mn-lt"/>
              </a:rPr>
              <a:t>k</a:t>
            </a:r>
            <a:r>
              <a:rPr lang="en-US" sz="3200" baseline="-25000">
                <a:ea typeface="+mn-lt"/>
                <a:cs typeface="+mn-lt"/>
              </a:rPr>
              <a:t>j</a:t>
            </a:r>
            <a:r>
              <a:rPr lang="en-US" sz="3200">
                <a:ea typeface="+mn-lt"/>
                <a:cs typeface="+mn-lt"/>
              </a:rPr>
              <a:t>)]</a:t>
            </a:r>
          </a:p>
          <a:p>
            <a:pPr lvl="1" indent="-457200">
              <a:buFont typeface="Arial"/>
              <a:buChar char="•"/>
            </a:pPr>
            <a:r>
              <a:rPr lang="en-US" sz="3000"/>
              <a:t>i.e., query-key weighted values</a:t>
            </a:r>
          </a:p>
          <a:p>
            <a:pPr marL="457200" lvl="1" indent="0">
              <a:buNone/>
            </a:pPr>
            <a:endParaRPr lang="en-US" sz="3200"/>
          </a:p>
          <a:p>
            <a:pPr marL="457200" lvl="1" indent="0">
              <a:buNone/>
            </a:pPr>
            <a:endParaRPr lang="en-US" sz="3200"/>
          </a:p>
          <a:p>
            <a:pPr lvl="1"/>
            <a:endParaRPr lang="en-US" sz="3200"/>
          </a:p>
          <a:p>
            <a:pPr lvl="1"/>
            <a:endParaRPr lang="en-US" sz="3200"/>
          </a:p>
        </p:txBody>
      </p:sp>
      <p:graphicFrame>
        <p:nvGraphicFramePr>
          <p:cNvPr id="3" name="Table 17">
            <a:extLst>
              <a:ext uri="{FF2B5EF4-FFF2-40B4-BE49-F238E27FC236}">
                <a16:creationId xmlns:a16="http://schemas.microsoft.com/office/drawing/2014/main" id="{8E639185-DC62-4578-B7BB-68BDF0EF6D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000280"/>
              </p:ext>
            </p:extLst>
          </p:nvPr>
        </p:nvGraphicFramePr>
        <p:xfrm>
          <a:off x="2245282" y="3001464"/>
          <a:ext cx="1025577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1859">
                  <a:extLst>
                    <a:ext uri="{9D8B030D-6E8A-4147-A177-3AD203B41FA5}">
                      <a16:colId xmlns:a16="http://schemas.microsoft.com/office/drawing/2014/main" val="3342449630"/>
                    </a:ext>
                  </a:extLst>
                </a:gridCol>
                <a:gridCol w="341859">
                  <a:extLst>
                    <a:ext uri="{9D8B030D-6E8A-4147-A177-3AD203B41FA5}">
                      <a16:colId xmlns:a16="http://schemas.microsoft.com/office/drawing/2014/main" val="4166142661"/>
                    </a:ext>
                  </a:extLst>
                </a:gridCol>
                <a:gridCol w="341859">
                  <a:extLst>
                    <a:ext uri="{9D8B030D-6E8A-4147-A177-3AD203B41FA5}">
                      <a16:colId xmlns:a16="http://schemas.microsoft.com/office/drawing/2014/main" val="448384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q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881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6547950"/>
                  </a:ext>
                </a:extLst>
              </a:tr>
            </a:tbl>
          </a:graphicData>
        </a:graphic>
      </p:graphicFrame>
      <p:graphicFrame>
        <p:nvGraphicFramePr>
          <p:cNvPr id="4" name="Table 17">
            <a:extLst>
              <a:ext uri="{FF2B5EF4-FFF2-40B4-BE49-F238E27FC236}">
                <a16:creationId xmlns:a16="http://schemas.microsoft.com/office/drawing/2014/main" id="{B26D595E-8BDC-47D5-AEFA-FA06E8B3D9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358104"/>
              </p:ext>
            </p:extLst>
          </p:nvPr>
        </p:nvGraphicFramePr>
        <p:xfrm>
          <a:off x="3379555" y="2821142"/>
          <a:ext cx="683718" cy="11125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1859">
                  <a:extLst>
                    <a:ext uri="{9D8B030D-6E8A-4147-A177-3AD203B41FA5}">
                      <a16:colId xmlns:a16="http://schemas.microsoft.com/office/drawing/2014/main" val="3342449630"/>
                    </a:ext>
                  </a:extLst>
                </a:gridCol>
                <a:gridCol w="341859">
                  <a:extLst>
                    <a:ext uri="{9D8B030D-6E8A-4147-A177-3AD203B41FA5}">
                      <a16:colId xmlns:a16="http://schemas.microsoft.com/office/drawing/2014/main" val="4166142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k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881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654795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165386"/>
                  </a:ext>
                </a:extLst>
              </a:tr>
            </a:tbl>
          </a:graphicData>
        </a:graphic>
      </p:graphicFrame>
      <p:graphicFrame>
        <p:nvGraphicFramePr>
          <p:cNvPr id="14" name="Table 17">
            <a:extLst>
              <a:ext uri="{FF2B5EF4-FFF2-40B4-BE49-F238E27FC236}">
                <a16:creationId xmlns:a16="http://schemas.microsoft.com/office/drawing/2014/main" id="{522ECB2A-3842-4107-94D1-874478A5DB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71347"/>
              </p:ext>
            </p:extLst>
          </p:nvPr>
        </p:nvGraphicFramePr>
        <p:xfrm>
          <a:off x="4618533" y="3024730"/>
          <a:ext cx="1025577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1859">
                  <a:extLst>
                    <a:ext uri="{9D8B030D-6E8A-4147-A177-3AD203B41FA5}">
                      <a16:colId xmlns:a16="http://schemas.microsoft.com/office/drawing/2014/main" val="3342449630"/>
                    </a:ext>
                  </a:extLst>
                </a:gridCol>
                <a:gridCol w="341859">
                  <a:extLst>
                    <a:ext uri="{9D8B030D-6E8A-4147-A177-3AD203B41FA5}">
                      <a16:colId xmlns:a16="http://schemas.microsoft.com/office/drawing/2014/main" val="4166142661"/>
                    </a:ext>
                  </a:extLst>
                </a:gridCol>
                <a:gridCol w="341859">
                  <a:extLst>
                    <a:ext uri="{9D8B030D-6E8A-4147-A177-3AD203B41FA5}">
                      <a16:colId xmlns:a16="http://schemas.microsoft.com/office/drawing/2014/main" val="448384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v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>
                        <a:latin typeface="Calisto MT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881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6547950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DA2BB2BC-20E3-4EC2-9D64-682A78541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</p:spPr>
        <p:txBody>
          <a:bodyPr/>
          <a:lstStyle/>
          <a:p>
            <a:r>
              <a:rPr lang="en-US"/>
              <a:t>(self-)Attention: </a:t>
            </a:r>
            <a:r>
              <a:rPr lang="en-US">
                <a:ea typeface="+mj-lt"/>
                <a:cs typeface="+mj-lt"/>
              </a:rPr>
              <a:t>QUERY → (KEY, VALUE)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139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EA2046DB-3142-4104-9D18-6FE93A2B7FAE}"/>
              </a:ext>
            </a:extLst>
          </p:cNvPr>
          <p:cNvSpPr txBox="1"/>
          <p:nvPr/>
        </p:nvSpPr>
        <p:spPr>
          <a:xfrm>
            <a:off x="1513530" y="3636659"/>
            <a:ext cx="2743200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/>
              <a:t>.</a:t>
            </a:r>
          </a:p>
          <a:p>
            <a:r>
              <a:rPr lang="en-US" sz="2800" b="1"/>
              <a:t>.</a:t>
            </a:r>
          </a:p>
          <a:p>
            <a:r>
              <a:rPr lang="en-US" sz="2800" b="1"/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E68D5CB-1752-4BD5-8E95-2D95A5B2D552}"/>
              </a:ext>
            </a:extLst>
          </p:cNvPr>
          <p:cNvSpPr txBox="1"/>
          <p:nvPr/>
        </p:nvSpPr>
        <p:spPr>
          <a:xfrm>
            <a:off x="705124" y="4236107"/>
            <a:ext cx="6617184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/>
              <a:t>Softmax</a:t>
            </a:r>
            <a:r>
              <a:rPr lang="en-US" sz="9600"/>
              <a:t>(</a:t>
            </a:r>
            <a:r>
              <a:rPr lang="en-US" sz="3600"/>
              <a:t>                </a:t>
            </a:r>
            <a:r>
              <a:rPr lang="en-US" sz="960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2FEC85-D6F6-428F-A686-97431D4CEDA7}"/>
              </a:ext>
            </a:extLst>
          </p:cNvPr>
          <p:cNvSpPr txBox="1"/>
          <p:nvPr/>
        </p:nvSpPr>
        <p:spPr>
          <a:xfrm>
            <a:off x="710942" y="2543421"/>
            <a:ext cx="6617184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/>
              <a:t>Softmax</a:t>
            </a:r>
            <a:r>
              <a:rPr lang="en-US" sz="9600"/>
              <a:t>(</a:t>
            </a:r>
            <a:r>
              <a:rPr lang="en-US" sz="3600"/>
              <a:t>                </a:t>
            </a:r>
            <a:r>
              <a:rPr lang="en-US" sz="960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3745BB-866E-4B6C-B4C2-9BA5FD115C79}"/>
              </a:ext>
            </a:extLst>
          </p:cNvPr>
          <p:cNvSpPr txBox="1"/>
          <p:nvPr/>
        </p:nvSpPr>
        <p:spPr>
          <a:xfrm>
            <a:off x="716760" y="1304445"/>
            <a:ext cx="6617184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/>
              <a:t>Softmax</a:t>
            </a:r>
            <a:r>
              <a:rPr lang="en-US" sz="9600"/>
              <a:t>(</a:t>
            </a:r>
            <a:r>
              <a:rPr lang="en-US" sz="3600"/>
              <a:t>                </a:t>
            </a:r>
            <a:r>
              <a:rPr lang="en-US" sz="9600"/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B4793A-AE47-4398-9AB0-31F32FA19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Multi-headed Attention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45A4F9-CBA9-4B9F-A6CF-EE823EFDB49E}"/>
              </a:ext>
            </a:extLst>
          </p:cNvPr>
          <p:cNvSpPr txBox="1"/>
          <p:nvPr/>
        </p:nvSpPr>
        <p:spPr>
          <a:xfrm>
            <a:off x="696686" y="5578509"/>
            <a:ext cx="1297577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 sz="3200">
                <a:solidFill>
                  <a:srgbClr val="0070C0"/>
                </a:solidFill>
                <a:cs typeface="Arial"/>
              </a:rPr>
              <a:t> http://jalammar.github.io/illustrated-transformer/</a:t>
            </a:r>
            <a:r>
              <a:rPr lang="en-US" sz="3200">
                <a:cs typeface="Arial"/>
              </a:rPr>
              <a:t>​</a:t>
            </a:r>
          </a:p>
        </p:txBody>
      </p:sp>
      <p:pic>
        <p:nvPicPr>
          <p:cNvPr id="4" name="Picture 4" descr="A picture containing text, book&#10;&#10;Description automatically generated">
            <a:extLst>
              <a:ext uri="{FF2B5EF4-FFF2-40B4-BE49-F238E27FC236}">
                <a16:creationId xmlns:a16="http://schemas.microsoft.com/office/drawing/2014/main" id="{9E047BB6-F8E9-4433-A4E3-8B81C4F57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686" y="1102603"/>
            <a:ext cx="4669134" cy="4552309"/>
          </a:xfrm>
          <a:prstGeom prst="rect">
            <a:avLst/>
          </a:prstGeom>
        </p:spPr>
      </p:pic>
      <p:graphicFrame>
        <p:nvGraphicFramePr>
          <p:cNvPr id="5" name="Table 17">
            <a:extLst>
              <a:ext uri="{FF2B5EF4-FFF2-40B4-BE49-F238E27FC236}">
                <a16:creationId xmlns:a16="http://schemas.microsoft.com/office/drawing/2014/main" id="{E1B351C6-C675-4528-9960-3FACA3BF28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544549"/>
              </p:ext>
            </p:extLst>
          </p:nvPr>
        </p:nvGraphicFramePr>
        <p:xfrm>
          <a:off x="2839809" y="1756990"/>
          <a:ext cx="1025577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1859">
                  <a:extLst>
                    <a:ext uri="{9D8B030D-6E8A-4147-A177-3AD203B41FA5}">
                      <a16:colId xmlns:a16="http://schemas.microsoft.com/office/drawing/2014/main" val="3342449630"/>
                    </a:ext>
                  </a:extLst>
                </a:gridCol>
                <a:gridCol w="341859">
                  <a:extLst>
                    <a:ext uri="{9D8B030D-6E8A-4147-A177-3AD203B41FA5}">
                      <a16:colId xmlns:a16="http://schemas.microsoft.com/office/drawing/2014/main" val="4166142661"/>
                    </a:ext>
                  </a:extLst>
                </a:gridCol>
                <a:gridCol w="341859">
                  <a:extLst>
                    <a:ext uri="{9D8B030D-6E8A-4147-A177-3AD203B41FA5}">
                      <a16:colId xmlns:a16="http://schemas.microsoft.com/office/drawing/2014/main" val="448384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q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881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6547950"/>
                  </a:ext>
                </a:extLst>
              </a:tr>
            </a:tbl>
          </a:graphicData>
        </a:graphic>
      </p:graphicFrame>
      <p:graphicFrame>
        <p:nvGraphicFramePr>
          <p:cNvPr id="7" name="Table 17">
            <a:extLst>
              <a:ext uri="{FF2B5EF4-FFF2-40B4-BE49-F238E27FC236}">
                <a16:creationId xmlns:a16="http://schemas.microsoft.com/office/drawing/2014/main" id="{04CB85CA-B925-45AF-9FB0-E7F4094663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497821"/>
              </p:ext>
            </p:extLst>
          </p:nvPr>
        </p:nvGraphicFramePr>
        <p:xfrm>
          <a:off x="3974082" y="1576668"/>
          <a:ext cx="683718" cy="11125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1859">
                  <a:extLst>
                    <a:ext uri="{9D8B030D-6E8A-4147-A177-3AD203B41FA5}">
                      <a16:colId xmlns:a16="http://schemas.microsoft.com/office/drawing/2014/main" val="3342449630"/>
                    </a:ext>
                  </a:extLst>
                </a:gridCol>
                <a:gridCol w="341859">
                  <a:extLst>
                    <a:ext uri="{9D8B030D-6E8A-4147-A177-3AD203B41FA5}">
                      <a16:colId xmlns:a16="http://schemas.microsoft.com/office/drawing/2014/main" val="4166142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k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881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654795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165386"/>
                  </a:ext>
                </a:extLst>
              </a:tr>
            </a:tbl>
          </a:graphicData>
        </a:graphic>
      </p:graphicFrame>
      <p:graphicFrame>
        <p:nvGraphicFramePr>
          <p:cNvPr id="15" name="Table 17">
            <a:extLst>
              <a:ext uri="{FF2B5EF4-FFF2-40B4-BE49-F238E27FC236}">
                <a16:creationId xmlns:a16="http://schemas.microsoft.com/office/drawing/2014/main" id="{3044D88F-83E0-4327-9D66-C1595724C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039609"/>
              </p:ext>
            </p:extLst>
          </p:nvPr>
        </p:nvGraphicFramePr>
        <p:xfrm>
          <a:off x="5213060" y="1780256"/>
          <a:ext cx="1025577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1859">
                  <a:extLst>
                    <a:ext uri="{9D8B030D-6E8A-4147-A177-3AD203B41FA5}">
                      <a16:colId xmlns:a16="http://schemas.microsoft.com/office/drawing/2014/main" val="3342449630"/>
                    </a:ext>
                  </a:extLst>
                </a:gridCol>
                <a:gridCol w="341859">
                  <a:extLst>
                    <a:ext uri="{9D8B030D-6E8A-4147-A177-3AD203B41FA5}">
                      <a16:colId xmlns:a16="http://schemas.microsoft.com/office/drawing/2014/main" val="4166142661"/>
                    </a:ext>
                  </a:extLst>
                </a:gridCol>
                <a:gridCol w="341859">
                  <a:extLst>
                    <a:ext uri="{9D8B030D-6E8A-4147-A177-3AD203B41FA5}">
                      <a16:colId xmlns:a16="http://schemas.microsoft.com/office/drawing/2014/main" val="448384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v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881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6547950"/>
                  </a:ext>
                </a:extLst>
              </a:tr>
            </a:tbl>
          </a:graphicData>
        </a:graphic>
      </p:graphicFrame>
      <p:graphicFrame>
        <p:nvGraphicFramePr>
          <p:cNvPr id="16" name="Table 17">
            <a:extLst>
              <a:ext uri="{FF2B5EF4-FFF2-40B4-BE49-F238E27FC236}">
                <a16:creationId xmlns:a16="http://schemas.microsoft.com/office/drawing/2014/main" id="{E6A4797D-F8A4-4640-BBC3-BC5FFA7214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607648"/>
              </p:ext>
            </p:extLst>
          </p:nvPr>
        </p:nvGraphicFramePr>
        <p:xfrm>
          <a:off x="2833991" y="2995966"/>
          <a:ext cx="1025577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1859">
                  <a:extLst>
                    <a:ext uri="{9D8B030D-6E8A-4147-A177-3AD203B41FA5}">
                      <a16:colId xmlns:a16="http://schemas.microsoft.com/office/drawing/2014/main" val="3342449630"/>
                    </a:ext>
                  </a:extLst>
                </a:gridCol>
                <a:gridCol w="341859">
                  <a:extLst>
                    <a:ext uri="{9D8B030D-6E8A-4147-A177-3AD203B41FA5}">
                      <a16:colId xmlns:a16="http://schemas.microsoft.com/office/drawing/2014/main" val="4166142661"/>
                    </a:ext>
                  </a:extLst>
                </a:gridCol>
                <a:gridCol w="341859">
                  <a:extLst>
                    <a:ext uri="{9D8B030D-6E8A-4147-A177-3AD203B41FA5}">
                      <a16:colId xmlns:a16="http://schemas.microsoft.com/office/drawing/2014/main" val="448384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q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881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6547950"/>
                  </a:ext>
                </a:extLst>
              </a:tr>
            </a:tbl>
          </a:graphicData>
        </a:graphic>
      </p:graphicFrame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2EAFF108-109D-485A-AEED-4E4F617B8A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076551"/>
              </p:ext>
            </p:extLst>
          </p:nvPr>
        </p:nvGraphicFramePr>
        <p:xfrm>
          <a:off x="3968264" y="2815644"/>
          <a:ext cx="683718" cy="11125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1859">
                  <a:extLst>
                    <a:ext uri="{9D8B030D-6E8A-4147-A177-3AD203B41FA5}">
                      <a16:colId xmlns:a16="http://schemas.microsoft.com/office/drawing/2014/main" val="3342449630"/>
                    </a:ext>
                  </a:extLst>
                </a:gridCol>
                <a:gridCol w="341859">
                  <a:extLst>
                    <a:ext uri="{9D8B030D-6E8A-4147-A177-3AD203B41FA5}">
                      <a16:colId xmlns:a16="http://schemas.microsoft.com/office/drawing/2014/main" val="4166142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k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881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654795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165386"/>
                  </a:ext>
                </a:extLst>
              </a:tr>
            </a:tbl>
          </a:graphicData>
        </a:graphic>
      </p:graphicFrame>
      <p:graphicFrame>
        <p:nvGraphicFramePr>
          <p:cNvPr id="19" name="Table 17">
            <a:extLst>
              <a:ext uri="{FF2B5EF4-FFF2-40B4-BE49-F238E27FC236}">
                <a16:creationId xmlns:a16="http://schemas.microsoft.com/office/drawing/2014/main" id="{93907049-AEBD-4B0B-99F7-BBE33A5378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719746"/>
              </p:ext>
            </p:extLst>
          </p:nvPr>
        </p:nvGraphicFramePr>
        <p:xfrm>
          <a:off x="5207242" y="3019232"/>
          <a:ext cx="1025577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1859">
                  <a:extLst>
                    <a:ext uri="{9D8B030D-6E8A-4147-A177-3AD203B41FA5}">
                      <a16:colId xmlns:a16="http://schemas.microsoft.com/office/drawing/2014/main" val="3342449630"/>
                    </a:ext>
                  </a:extLst>
                </a:gridCol>
                <a:gridCol w="341859">
                  <a:extLst>
                    <a:ext uri="{9D8B030D-6E8A-4147-A177-3AD203B41FA5}">
                      <a16:colId xmlns:a16="http://schemas.microsoft.com/office/drawing/2014/main" val="4166142661"/>
                    </a:ext>
                  </a:extLst>
                </a:gridCol>
                <a:gridCol w="341859">
                  <a:extLst>
                    <a:ext uri="{9D8B030D-6E8A-4147-A177-3AD203B41FA5}">
                      <a16:colId xmlns:a16="http://schemas.microsoft.com/office/drawing/2014/main" val="448384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v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881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6547950"/>
                  </a:ext>
                </a:extLst>
              </a:tr>
            </a:tbl>
          </a:graphicData>
        </a:graphic>
      </p:graphicFrame>
      <p:graphicFrame>
        <p:nvGraphicFramePr>
          <p:cNvPr id="20" name="Table 17">
            <a:extLst>
              <a:ext uri="{FF2B5EF4-FFF2-40B4-BE49-F238E27FC236}">
                <a16:creationId xmlns:a16="http://schemas.microsoft.com/office/drawing/2014/main" id="{74528DF3-18C5-42C6-8216-A1C7C32F15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373376"/>
              </p:ext>
            </p:extLst>
          </p:nvPr>
        </p:nvGraphicFramePr>
        <p:xfrm>
          <a:off x="2828173" y="4688652"/>
          <a:ext cx="1025577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1859">
                  <a:extLst>
                    <a:ext uri="{9D8B030D-6E8A-4147-A177-3AD203B41FA5}">
                      <a16:colId xmlns:a16="http://schemas.microsoft.com/office/drawing/2014/main" val="3342449630"/>
                    </a:ext>
                  </a:extLst>
                </a:gridCol>
                <a:gridCol w="341859">
                  <a:extLst>
                    <a:ext uri="{9D8B030D-6E8A-4147-A177-3AD203B41FA5}">
                      <a16:colId xmlns:a16="http://schemas.microsoft.com/office/drawing/2014/main" val="4166142661"/>
                    </a:ext>
                  </a:extLst>
                </a:gridCol>
                <a:gridCol w="341859">
                  <a:extLst>
                    <a:ext uri="{9D8B030D-6E8A-4147-A177-3AD203B41FA5}">
                      <a16:colId xmlns:a16="http://schemas.microsoft.com/office/drawing/2014/main" val="448384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q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881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6547950"/>
                  </a:ext>
                </a:extLst>
              </a:tr>
            </a:tbl>
          </a:graphicData>
        </a:graphic>
      </p:graphicFrame>
      <p:graphicFrame>
        <p:nvGraphicFramePr>
          <p:cNvPr id="21" name="Table 17">
            <a:extLst>
              <a:ext uri="{FF2B5EF4-FFF2-40B4-BE49-F238E27FC236}">
                <a16:creationId xmlns:a16="http://schemas.microsoft.com/office/drawing/2014/main" id="{88B3B04B-4670-4865-82E6-8D2F9E727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229113"/>
              </p:ext>
            </p:extLst>
          </p:nvPr>
        </p:nvGraphicFramePr>
        <p:xfrm>
          <a:off x="3962446" y="4508330"/>
          <a:ext cx="683718" cy="11125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1859">
                  <a:extLst>
                    <a:ext uri="{9D8B030D-6E8A-4147-A177-3AD203B41FA5}">
                      <a16:colId xmlns:a16="http://schemas.microsoft.com/office/drawing/2014/main" val="3342449630"/>
                    </a:ext>
                  </a:extLst>
                </a:gridCol>
                <a:gridCol w="341859">
                  <a:extLst>
                    <a:ext uri="{9D8B030D-6E8A-4147-A177-3AD203B41FA5}">
                      <a16:colId xmlns:a16="http://schemas.microsoft.com/office/drawing/2014/main" val="4166142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k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881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654795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165386"/>
                  </a:ext>
                </a:extLst>
              </a:tr>
            </a:tbl>
          </a:graphicData>
        </a:graphic>
      </p:graphicFrame>
      <p:graphicFrame>
        <p:nvGraphicFramePr>
          <p:cNvPr id="23" name="Table 17">
            <a:extLst>
              <a:ext uri="{FF2B5EF4-FFF2-40B4-BE49-F238E27FC236}">
                <a16:creationId xmlns:a16="http://schemas.microsoft.com/office/drawing/2014/main" id="{ABE6A3E3-1D65-4ED9-A19D-FC8615163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415948"/>
              </p:ext>
            </p:extLst>
          </p:nvPr>
        </p:nvGraphicFramePr>
        <p:xfrm>
          <a:off x="5201424" y="4711918"/>
          <a:ext cx="1025577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1859">
                  <a:extLst>
                    <a:ext uri="{9D8B030D-6E8A-4147-A177-3AD203B41FA5}">
                      <a16:colId xmlns:a16="http://schemas.microsoft.com/office/drawing/2014/main" val="3342449630"/>
                    </a:ext>
                  </a:extLst>
                </a:gridCol>
                <a:gridCol w="341859">
                  <a:extLst>
                    <a:ext uri="{9D8B030D-6E8A-4147-A177-3AD203B41FA5}">
                      <a16:colId xmlns:a16="http://schemas.microsoft.com/office/drawing/2014/main" val="4166142661"/>
                    </a:ext>
                  </a:extLst>
                </a:gridCol>
                <a:gridCol w="341859">
                  <a:extLst>
                    <a:ext uri="{9D8B030D-6E8A-4147-A177-3AD203B41FA5}">
                      <a16:colId xmlns:a16="http://schemas.microsoft.com/office/drawing/2014/main" val="448384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v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881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6547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19014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4793A-AE47-4398-9AB0-31F32FA19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Multi-headed Attention</a:t>
            </a:r>
          </a:p>
        </p:txBody>
      </p:sp>
      <p:pic>
        <p:nvPicPr>
          <p:cNvPr id="4" name="Picture 4" descr="A picture containing text, book&#10;&#10;Description automatically generated">
            <a:extLst>
              <a:ext uri="{FF2B5EF4-FFF2-40B4-BE49-F238E27FC236}">
                <a16:creationId xmlns:a16="http://schemas.microsoft.com/office/drawing/2014/main" id="{9E047BB6-F8E9-4433-A4E3-8B81C4F57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686" y="1102603"/>
            <a:ext cx="4669134" cy="4552309"/>
          </a:xfrm>
          <a:prstGeom prst="rect">
            <a:avLst/>
          </a:prstGeom>
        </p:spPr>
      </p:pic>
      <p:graphicFrame>
        <p:nvGraphicFramePr>
          <p:cNvPr id="15" name="Table 17">
            <a:extLst>
              <a:ext uri="{FF2B5EF4-FFF2-40B4-BE49-F238E27FC236}">
                <a16:creationId xmlns:a16="http://schemas.microsoft.com/office/drawing/2014/main" id="{3044D88F-83E0-4327-9D66-C1595724C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166114"/>
              </p:ext>
            </p:extLst>
          </p:nvPr>
        </p:nvGraphicFramePr>
        <p:xfrm>
          <a:off x="862098" y="2082729"/>
          <a:ext cx="1025577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1859">
                  <a:extLst>
                    <a:ext uri="{9D8B030D-6E8A-4147-A177-3AD203B41FA5}">
                      <a16:colId xmlns:a16="http://schemas.microsoft.com/office/drawing/2014/main" val="3342449630"/>
                    </a:ext>
                  </a:extLst>
                </a:gridCol>
                <a:gridCol w="341859">
                  <a:extLst>
                    <a:ext uri="{9D8B030D-6E8A-4147-A177-3AD203B41FA5}">
                      <a16:colId xmlns:a16="http://schemas.microsoft.com/office/drawing/2014/main" val="4166142661"/>
                    </a:ext>
                  </a:extLst>
                </a:gridCol>
                <a:gridCol w="341859">
                  <a:extLst>
                    <a:ext uri="{9D8B030D-6E8A-4147-A177-3AD203B41FA5}">
                      <a16:colId xmlns:a16="http://schemas.microsoft.com/office/drawing/2014/main" val="448384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881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6547950"/>
                  </a:ext>
                </a:extLst>
              </a:tr>
            </a:tbl>
          </a:graphicData>
        </a:graphic>
      </p:graphicFrame>
      <p:graphicFrame>
        <p:nvGraphicFramePr>
          <p:cNvPr id="19" name="Table 17">
            <a:extLst>
              <a:ext uri="{FF2B5EF4-FFF2-40B4-BE49-F238E27FC236}">
                <a16:creationId xmlns:a16="http://schemas.microsoft.com/office/drawing/2014/main" id="{93907049-AEBD-4B0B-99F7-BBE33A5378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109454"/>
              </p:ext>
            </p:extLst>
          </p:nvPr>
        </p:nvGraphicFramePr>
        <p:xfrm>
          <a:off x="1891669" y="2088545"/>
          <a:ext cx="1025577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1859">
                  <a:extLst>
                    <a:ext uri="{9D8B030D-6E8A-4147-A177-3AD203B41FA5}">
                      <a16:colId xmlns:a16="http://schemas.microsoft.com/office/drawing/2014/main" val="3342449630"/>
                    </a:ext>
                  </a:extLst>
                </a:gridCol>
                <a:gridCol w="341859">
                  <a:extLst>
                    <a:ext uri="{9D8B030D-6E8A-4147-A177-3AD203B41FA5}">
                      <a16:colId xmlns:a16="http://schemas.microsoft.com/office/drawing/2014/main" val="4166142661"/>
                    </a:ext>
                  </a:extLst>
                </a:gridCol>
                <a:gridCol w="341859">
                  <a:extLst>
                    <a:ext uri="{9D8B030D-6E8A-4147-A177-3AD203B41FA5}">
                      <a16:colId xmlns:a16="http://schemas.microsoft.com/office/drawing/2014/main" val="448384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881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6547950"/>
                  </a:ext>
                </a:extLst>
              </a:tr>
            </a:tbl>
          </a:graphicData>
        </a:graphic>
      </p:graphicFrame>
      <p:graphicFrame>
        <p:nvGraphicFramePr>
          <p:cNvPr id="23" name="Table 17">
            <a:extLst>
              <a:ext uri="{FF2B5EF4-FFF2-40B4-BE49-F238E27FC236}">
                <a16:creationId xmlns:a16="http://schemas.microsoft.com/office/drawing/2014/main" id="{ABE6A3E3-1D65-4ED9-A19D-FC8615163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188065"/>
              </p:ext>
            </p:extLst>
          </p:nvPr>
        </p:nvGraphicFramePr>
        <p:xfrm>
          <a:off x="3246982" y="2082727"/>
          <a:ext cx="1025577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1859">
                  <a:extLst>
                    <a:ext uri="{9D8B030D-6E8A-4147-A177-3AD203B41FA5}">
                      <a16:colId xmlns:a16="http://schemas.microsoft.com/office/drawing/2014/main" val="3342449630"/>
                    </a:ext>
                  </a:extLst>
                </a:gridCol>
                <a:gridCol w="341859">
                  <a:extLst>
                    <a:ext uri="{9D8B030D-6E8A-4147-A177-3AD203B41FA5}">
                      <a16:colId xmlns:a16="http://schemas.microsoft.com/office/drawing/2014/main" val="4166142661"/>
                    </a:ext>
                  </a:extLst>
                </a:gridCol>
                <a:gridCol w="341859">
                  <a:extLst>
                    <a:ext uri="{9D8B030D-6E8A-4147-A177-3AD203B41FA5}">
                      <a16:colId xmlns:a16="http://schemas.microsoft.com/office/drawing/2014/main" val="448384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881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654795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317D2E2-FFDB-416B-B6B8-B0B5A43EA9E2}"/>
              </a:ext>
            </a:extLst>
          </p:cNvPr>
          <p:cNvSpPr txBox="1"/>
          <p:nvPr/>
        </p:nvSpPr>
        <p:spPr>
          <a:xfrm>
            <a:off x="2886293" y="223481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...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B8216BA-CA2D-44A5-A7DB-A57A4F135B36}"/>
              </a:ext>
            </a:extLst>
          </p:cNvPr>
          <p:cNvCxnSpPr/>
          <p:nvPr/>
        </p:nvCxnSpPr>
        <p:spPr>
          <a:xfrm flipV="1">
            <a:off x="2800206" y="2081830"/>
            <a:ext cx="482792" cy="581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1F3EBB5-2DEC-48E2-9E4A-7D6122A88805}"/>
              </a:ext>
            </a:extLst>
          </p:cNvPr>
          <p:cNvCxnSpPr>
            <a:cxnSpLocks/>
          </p:cNvCxnSpPr>
          <p:nvPr/>
        </p:nvCxnSpPr>
        <p:spPr>
          <a:xfrm flipV="1">
            <a:off x="2852556" y="2832196"/>
            <a:ext cx="482792" cy="581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C7FDBC14-2BD4-4184-922B-5CF15ECCF8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017040"/>
              </p:ext>
            </p:extLst>
          </p:nvPr>
        </p:nvGraphicFramePr>
        <p:xfrm>
          <a:off x="1493509" y="4412005"/>
          <a:ext cx="1402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650">
                  <a:extLst>
                    <a:ext uri="{9D8B030D-6E8A-4147-A177-3AD203B41FA5}">
                      <a16:colId xmlns:a16="http://schemas.microsoft.com/office/drawing/2014/main" val="3311540574"/>
                    </a:ext>
                  </a:extLst>
                </a:gridCol>
                <a:gridCol w="350650">
                  <a:extLst>
                    <a:ext uri="{9D8B030D-6E8A-4147-A177-3AD203B41FA5}">
                      <a16:colId xmlns:a16="http://schemas.microsoft.com/office/drawing/2014/main" val="365266193"/>
                    </a:ext>
                  </a:extLst>
                </a:gridCol>
                <a:gridCol w="350650">
                  <a:extLst>
                    <a:ext uri="{9D8B030D-6E8A-4147-A177-3AD203B41FA5}">
                      <a16:colId xmlns:a16="http://schemas.microsoft.com/office/drawing/2014/main" val="2884883648"/>
                    </a:ext>
                  </a:extLst>
                </a:gridCol>
                <a:gridCol w="350650">
                  <a:extLst>
                    <a:ext uri="{9D8B030D-6E8A-4147-A177-3AD203B41FA5}">
                      <a16:colId xmlns:a16="http://schemas.microsoft.com/office/drawing/2014/main" val="24584700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tt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707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o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16316"/>
                  </a:ext>
                </a:extLst>
              </a:tr>
            </a:tbl>
          </a:graphicData>
        </a:graphic>
      </p:graphicFrame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2AF82529-FF0C-4B94-A800-A7AFD43CB9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433914"/>
              </p:ext>
            </p:extLst>
          </p:nvPr>
        </p:nvGraphicFramePr>
        <p:xfrm>
          <a:off x="4786069" y="1621221"/>
          <a:ext cx="1449728" cy="2225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432">
                  <a:extLst>
                    <a:ext uri="{9D8B030D-6E8A-4147-A177-3AD203B41FA5}">
                      <a16:colId xmlns:a16="http://schemas.microsoft.com/office/drawing/2014/main" val="2500738531"/>
                    </a:ext>
                  </a:extLst>
                </a:gridCol>
                <a:gridCol w="362432">
                  <a:extLst>
                    <a:ext uri="{9D8B030D-6E8A-4147-A177-3AD203B41FA5}">
                      <a16:colId xmlns:a16="http://schemas.microsoft.com/office/drawing/2014/main" val="468563809"/>
                    </a:ext>
                  </a:extLst>
                </a:gridCol>
                <a:gridCol w="362432">
                  <a:extLst>
                    <a:ext uri="{9D8B030D-6E8A-4147-A177-3AD203B41FA5}">
                      <a16:colId xmlns:a16="http://schemas.microsoft.com/office/drawing/2014/main" val="482772753"/>
                    </a:ext>
                  </a:extLst>
                </a:gridCol>
                <a:gridCol w="362432">
                  <a:extLst>
                    <a:ext uri="{9D8B030D-6E8A-4147-A177-3AD203B41FA5}">
                      <a16:colId xmlns:a16="http://schemas.microsoft.com/office/drawing/2014/main" val="34222534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396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954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1830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4225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07949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536923"/>
                  </a:ext>
                </a:extLst>
              </a:tr>
            </a:tbl>
          </a:graphicData>
        </a:graphic>
      </p:graphicFrame>
      <p:graphicFrame>
        <p:nvGraphicFramePr>
          <p:cNvPr id="28" name="Table 10">
            <a:extLst>
              <a:ext uri="{FF2B5EF4-FFF2-40B4-BE49-F238E27FC236}">
                <a16:creationId xmlns:a16="http://schemas.microsoft.com/office/drawing/2014/main" id="{824DFF3A-39D3-4F35-9739-364E1B331D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677142"/>
              </p:ext>
            </p:extLst>
          </p:nvPr>
        </p:nvGraphicFramePr>
        <p:xfrm>
          <a:off x="4791885" y="4104991"/>
          <a:ext cx="143809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524">
                  <a:extLst>
                    <a:ext uri="{9D8B030D-6E8A-4147-A177-3AD203B41FA5}">
                      <a16:colId xmlns:a16="http://schemas.microsoft.com/office/drawing/2014/main" val="2500738531"/>
                    </a:ext>
                  </a:extLst>
                </a:gridCol>
                <a:gridCol w="359524">
                  <a:extLst>
                    <a:ext uri="{9D8B030D-6E8A-4147-A177-3AD203B41FA5}">
                      <a16:colId xmlns:a16="http://schemas.microsoft.com/office/drawing/2014/main" val="468563809"/>
                    </a:ext>
                  </a:extLst>
                </a:gridCol>
                <a:gridCol w="359524">
                  <a:extLst>
                    <a:ext uri="{9D8B030D-6E8A-4147-A177-3AD203B41FA5}">
                      <a16:colId xmlns:a16="http://schemas.microsoft.com/office/drawing/2014/main" val="1109885390"/>
                    </a:ext>
                  </a:extLst>
                </a:gridCol>
                <a:gridCol w="359524">
                  <a:extLst>
                    <a:ext uri="{9D8B030D-6E8A-4147-A177-3AD203B41FA5}">
                      <a16:colId xmlns:a16="http://schemas.microsoft.com/office/drawing/2014/main" val="10007936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396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954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1830554"/>
                  </a:ext>
                </a:extLst>
              </a:tr>
            </a:tbl>
          </a:graphicData>
        </a:graphic>
      </p:graphicFrame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22A6AF3-103C-45A1-AB77-B190181E627A}"/>
              </a:ext>
            </a:extLst>
          </p:cNvPr>
          <p:cNvCxnSpPr>
            <a:cxnSpLocks/>
          </p:cNvCxnSpPr>
          <p:nvPr/>
        </p:nvCxnSpPr>
        <p:spPr>
          <a:xfrm flipH="1" flipV="1">
            <a:off x="4795362" y="3826867"/>
            <a:ext cx="5819" cy="29665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C196712-5A85-4634-93B2-B4958560A0E4}"/>
              </a:ext>
            </a:extLst>
          </p:cNvPr>
          <p:cNvCxnSpPr>
            <a:cxnSpLocks/>
          </p:cNvCxnSpPr>
          <p:nvPr/>
        </p:nvCxnSpPr>
        <p:spPr>
          <a:xfrm flipH="1" flipV="1">
            <a:off x="6214659" y="3826866"/>
            <a:ext cx="5819" cy="29665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5158CB0-F42B-406C-AD97-BF69B1939F71}"/>
              </a:ext>
            </a:extLst>
          </p:cNvPr>
          <p:cNvSpPr txBox="1"/>
          <p:nvPr/>
        </p:nvSpPr>
        <p:spPr>
          <a:xfrm rot="-5400000">
            <a:off x="5096673" y="3613392"/>
            <a:ext cx="7422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...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0C2887-CD33-446B-84B6-BEE1B2AEE0A0}"/>
              </a:ext>
            </a:extLst>
          </p:cNvPr>
          <p:cNvSpPr txBox="1"/>
          <p:nvPr/>
        </p:nvSpPr>
        <p:spPr>
          <a:xfrm>
            <a:off x="4293957" y="2066125"/>
            <a:ext cx="27432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>
                <a:latin typeface="Franklin Gothic Book"/>
              </a:rPr>
              <a:t>×</a:t>
            </a:r>
            <a:endParaRPr lang="en-US" sz="40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D028343-CA24-419D-A264-C892EC582887}"/>
              </a:ext>
            </a:extLst>
          </p:cNvPr>
          <p:cNvSpPr txBox="1"/>
          <p:nvPr/>
        </p:nvSpPr>
        <p:spPr>
          <a:xfrm>
            <a:off x="873681" y="4421925"/>
            <a:ext cx="56772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>
                <a:latin typeface="Franklin Gothic Book"/>
              </a:rPr>
              <a:t>=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450D43-9D0F-4692-9137-F8AF7E7DAD97}"/>
              </a:ext>
            </a:extLst>
          </p:cNvPr>
          <p:cNvSpPr txBox="1"/>
          <p:nvPr/>
        </p:nvSpPr>
        <p:spPr>
          <a:xfrm>
            <a:off x="696686" y="5578509"/>
            <a:ext cx="1297577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 sz="3200">
                <a:solidFill>
                  <a:srgbClr val="0070C0"/>
                </a:solidFill>
                <a:cs typeface="Arial"/>
              </a:rPr>
              <a:t> http://jalammar.github.io/illustrated-transformer/</a:t>
            </a:r>
            <a:r>
              <a:rPr lang="en-US" sz="3200">
                <a:cs typeface="Arial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27918230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4793A-AE47-4398-9AB0-31F32FA19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Multi-headed Attention</a:t>
            </a:r>
          </a:p>
        </p:txBody>
      </p:sp>
      <p:pic>
        <p:nvPicPr>
          <p:cNvPr id="4" name="Picture 4" descr="A picture containing text, book&#10;&#10;Description automatically generated">
            <a:extLst>
              <a:ext uri="{FF2B5EF4-FFF2-40B4-BE49-F238E27FC236}">
                <a16:creationId xmlns:a16="http://schemas.microsoft.com/office/drawing/2014/main" id="{9E047BB6-F8E9-4433-A4E3-8B81C4F57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686" y="1102603"/>
            <a:ext cx="4669134" cy="4552309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BC3CF0F-4834-4513-8C09-2E9080F3E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545930"/>
              </p:ext>
            </p:extLst>
          </p:nvPr>
        </p:nvGraphicFramePr>
        <p:xfrm>
          <a:off x="4291834" y="4360358"/>
          <a:ext cx="1402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650">
                  <a:extLst>
                    <a:ext uri="{9D8B030D-6E8A-4147-A177-3AD203B41FA5}">
                      <a16:colId xmlns:a16="http://schemas.microsoft.com/office/drawing/2014/main" val="3311540574"/>
                    </a:ext>
                  </a:extLst>
                </a:gridCol>
                <a:gridCol w="350650">
                  <a:extLst>
                    <a:ext uri="{9D8B030D-6E8A-4147-A177-3AD203B41FA5}">
                      <a16:colId xmlns:a16="http://schemas.microsoft.com/office/drawing/2014/main" val="365266193"/>
                    </a:ext>
                  </a:extLst>
                </a:gridCol>
                <a:gridCol w="350650">
                  <a:extLst>
                    <a:ext uri="{9D8B030D-6E8A-4147-A177-3AD203B41FA5}">
                      <a16:colId xmlns:a16="http://schemas.microsoft.com/office/drawing/2014/main" val="2884883648"/>
                    </a:ext>
                  </a:extLst>
                </a:gridCol>
                <a:gridCol w="350650">
                  <a:extLst>
                    <a:ext uri="{9D8B030D-6E8A-4147-A177-3AD203B41FA5}">
                      <a16:colId xmlns:a16="http://schemas.microsoft.com/office/drawing/2014/main" val="24584700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</a:t>
                      </a:r>
                    </a:p>
                  </a:txBody>
                  <a:tcP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+</a:t>
                      </a:r>
                    </a:p>
                  </a:txBody>
                  <a:tcP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</a:t>
                      </a:r>
                    </a:p>
                  </a:txBody>
                  <a:tcP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707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16316"/>
                  </a:ext>
                </a:extLst>
              </a:tr>
            </a:tbl>
          </a:graphicData>
        </a:graphic>
      </p:graphicFrame>
      <p:sp>
        <p:nvSpPr>
          <p:cNvPr id="7" name="Subtitle 2">
            <a:extLst>
              <a:ext uri="{FF2B5EF4-FFF2-40B4-BE49-F238E27FC236}">
                <a16:creationId xmlns:a16="http://schemas.microsoft.com/office/drawing/2014/main" id="{F419C67F-3FBC-4C9D-A06A-623442E57B20}"/>
              </a:ext>
            </a:extLst>
          </p:cNvPr>
          <p:cNvSpPr txBox="1">
            <a:spLocks/>
          </p:cNvSpPr>
          <p:nvPr/>
        </p:nvSpPr>
        <p:spPr>
          <a:xfrm>
            <a:off x="678403" y="1680450"/>
            <a:ext cx="5150936" cy="23128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3200"/>
              <a:t>Now combine with original encoding </a:t>
            </a:r>
          </a:p>
          <a:p>
            <a:pPr lvl="1"/>
            <a:r>
              <a:rPr lang="en-US" sz="3200" i="1"/>
              <a:t>Meaning</a:t>
            </a:r>
            <a:r>
              <a:rPr lang="en-US" sz="3200"/>
              <a:t>, </a:t>
            </a:r>
            <a:r>
              <a:rPr lang="en-US" sz="3200" i="1"/>
              <a:t>Location</a:t>
            </a:r>
            <a:r>
              <a:rPr lang="en-US" sz="3200"/>
              <a:t>, and now </a:t>
            </a:r>
            <a:r>
              <a:rPr lang="en-US" sz="3200" i="1" u="sng"/>
              <a:t>Attention</a:t>
            </a:r>
            <a:r>
              <a:rPr lang="en-US" sz="3200"/>
              <a:t>, as well!</a:t>
            </a:r>
          </a:p>
          <a:p>
            <a:pPr lvl="1"/>
            <a:endParaRPr lang="en-US" sz="3200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7A1D8E32-6D5F-4911-B878-72A5668927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097217"/>
              </p:ext>
            </p:extLst>
          </p:nvPr>
        </p:nvGraphicFramePr>
        <p:xfrm>
          <a:off x="1493509" y="4412005"/>
          <a:ext cx="1402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650">
                  <a:extLst>
                    <a:ext uri="{9D8B030D-6E8A-4147-A177-3AD203B41FA5}">
                      <a16:colId xmlns:a16="http://schemas.microsoft.com/office/drawing/2014/main" val="3311540574"/>
                    </a:ext>
                  </a:extLst>
                </a:gridCol>
                <a:gridCol w="350650">
                  <a:extLst>
                    <a:ext uri="{9D8B030D-6E8A-4147-A177-3AD203B41FA5}">
                      <a16:colId xmlns:a16="http://schemas.microsoft.com/office/drawing/2014/main" val="365266193"/>
                    </a:ext>
                  </a:extLst>
                </a:gridCol>
                <a:gridCol w="350650">
                  <a:extLst>
                    <a:ext uri="{9D8B030D-6E8A-4147-A177-3AD203B41FA5}">
                      <a16:colId xmlns:a16="http://schemas.microsoft.com/office/drawing/2014/main" val="2884883648"/>
                    </a:ext>
                  </a:extLst>
                </a:gridCol>
                <a:gridCol w="350650">
                  <a:extLst>
                    <a:ext uri="{9D8B030D-6E8A-4147-A177-3AD203B41FA5}">
                      <a16:colId xmlns:a16="http://schemas.microsoft.com/office/drawing/2014/main" val="24584700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tt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707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o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16316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8479184F-B0B9-4A9B-B5D9-1F192DC03AEF}"/>
              </a:ext>
            </a:extLst>
          </p:cNvPr>
          <p:cNvSpPr txBox="1">
            <a:spLocks/>
          </p:cNvSpPr>
          <p:nvPr/>
        </p:nvSpPr>
        <p:spPr>
          <a:xfrm>
            <a:off x="829638" y="5536983"/>
            <a:ext cx="2219273" cy="23128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buNone/>
            </a:pPr>
            <a:r>
              <a:rPr lang="en-US" sz="3200"/>
              <a:t>vectors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88FB711-74E0-4B20-B0E5-1548F943B35D}"/>
              </a:ext>
            </a:extLst>
          </p:cNvPr>
          <p:cNvSpPr txBox="1">
            <a:spLocks/>
          </p:cNvSpPr>
          <p:nvPr/>
        </p:nvSpPr>
        <p:spPr>
          <a:xfrm>
            <a:off x="829637" y="5205426"/>
            <a:ext cx="2219273" cy="23128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buNone/>
            </a:pPr>
            <a:r>
              <a:rPr lang="en-US" sz="3200"/>
              <a:t>Context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A90EA73-3CFA-4947-A564-23E7F6890C04}"/>
              </a:ext>
            </a:extLst>
          </p:cNvPr>
          <p:cNvSpPr txBox="1">
            <a:spLocks/>
          </p:cNvSpPr>
          <p:nvPr/>
        </p:nvSpPr>
        <p:spPr>
          <a:xfrm>
            <a:off x="2272202" y="3757043"/>
            <a:ext cx="2219273" cy="23128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buNone/>
            </a:pPr>
            <a:r>
              <a:rPr lang="en-US" sz="9600"/>
              <a:t>+</a:t>
            </a:r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34498956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4793A-AE47-4398-9AB0-31F32FA19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450D43-9D0F-4692-9137-F8AF7E7DAD97}"/>
              </a:ext>
            </a:extLst>
          </p:cNvPr>
          <p:cNvSpPr txBox="1"/>
          <p:nvPr/>
        </p:nvSpPr>
        <p:spPr>
          <a:xfrm>
            <a:off x="6783826" y="1024230"/>
            <a:ext cx="1297577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0000"/>
                </a:solidFill>
                <a:ea typeface="+mn-lt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Attention </a:t>
            </a:r>
            <a:r>
              <a:rPr lang="en-US" sz="3200">
                <a:solidFill>
                  <a:srgbClr val="000000"/>
                </a:solidFill>
                <a:ea typeface="+mn-lt"/>
                <a:cs typeface="Arial"/>
                <a:hlinkClick r:id="rId2"/>
              </a:rPr>
              <a:t>Is All</a:t>
            </a:r>
            <a:r>
              <a:rPr lang="en-US" sz="3200"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You Need</a:t>
            </a:r>
            <a:endParaRPr lang="en-US" sz="3200"/>
          </a:p>
        </p:txBody>
      </p:sp>
      <p:pic>
        <p:nvPicPr>
          <p:cNvPr id="5" name="Picture 6" descr="Diagram, engineering drawing&#10;&#10;Description automatically generated">
            <a:extLst>
              <a:ext uri="{FF2B5EF4-FFF2-40B4-BE49-F238E27FC236}">
                <a16:creationId xmlns:a16="http://schemas.microsoft.com/office/drawing/2014/main" id="{8996EE6B-1E92-40AC-A777-083703684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60000">
            <a:off x="6765394" y="1665699"/>
            <a:ext cx="4667479" cy="4337639"/>
          </a:xfrm>
          <a:prstGeom prst="rect">
            <a:avLst/>
          </a:prstGeom>
        </p:spPr>
      </p:pic>
      <p:pic>
        <p:nvPicPr>
          <p:cNvPr id="7" name="Picture 9" descr="Diagram&#10;&#10;Description automatically generated">
            <a:extLst>
              <a:ext uri="{FF2B5EF4-FFF2-40B4-BE49-F238E27FC236}">
                <a16:creationId xmlns:a16="http://schemas.microsoft.com/office/drawing/2014/main" id="{2B373300-8BB4-459E-A1AC-B8A386CF71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572" y="1610832"/>
            <a:ext cx="2652949" cy="4929963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58772DC2-8F71-4415-94FA-34255B1D7724}"/>
              </a:ext>
            </a:extLst>
          </p:cNvPr>
          <p:cNvSpPr txBox="1">
            <a:spLocks/>
          </p:cNvSpPr>
          <p:nvPr/>
        </p:nvSpPr>
        <p:spPr>
          <a:xfrm>
            <a:off x="3237792" y="761397"/>
            <a:ext cx="3493150" cy="51165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3200"/>
          </a:p>
          <a:p>
            <a:pPr lvl="1"/>
            <a:r>
              <a:rPr lang="en-US" sz="3200"/>
              <a:t>Encoder</a:t>
            </a:r>
          </a:p>
          <a:p>
            <a:pPr lvl="1"/>
            <a:r>
              <a:rPr lang="en-US" sz="3200">
                <a:latin typeface="Cambria Math"/>
                <a:ea typeface="+mn-lt"/>
                <a:cs typeface="+mn-lt"/>
              </a:rPr>
              <a:t>ϵ</a:t>
            </a:r>
            <a:r>
              <a:rPr lang="en-US" sz="3200">
                <a:ea typeface="+mn-lt"/>
                <a:cs typeface="+mn-lt"/>
              </a:rPr>
              <a:t> connection</a:t>
            </a:r>
          </a:p>
          <a:p>
            <a:pPr lvl="1"/>
            <a:r>
              <a:rPr lang="en-US" sz="3200">
                <a:ea typeface="+mn-lt"/>
                <a:cs typeface="+mn-lt"/>
              </a:rPr>
              <a:t>N×?</a:t>
            </a:r>
          </a:p>
          <a:p>
            <a:pPr lvl="1"/>
            <a:r>
              <a:rPr lang="en-US" sz="3200"/>
              <a:t>M-H Attention</a:t>
            </a:r>
          </a:p>
          <a:p>
            <a:pPr lvl="1"/>
            <a:r>
              <a:rPr lang="en-US" sz="3200"/>
              <a:t>VKQ</a:t>
            </a:r>
          </a:p>
          <a:p>
            <a:pPr lvl="1"/>
            <a:r>
              <a:rPr lang="en-US" sz="3200"/>
              <a:t>PE</a:t>
            </a:r>
          </a:p>
          <a:p>
            <a:pPr lvl="1"/>
            <a:r>
              <a:rPr lang="en-US" sz="3200"/>
              <a:t>Embedding</a:t>
            </a:r>
          </a:p>
          <a:p>
            <a:pPr lvl="1"/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3301558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4793A-AE47-4398-9AB0-31F32FA19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450D43-9D0F-4692-9137-F8AF7E7DAD97}"/>
              </a:ext>
            </a:extLst>
          </p:cNvPr>
          <p:cNvSpPr txBox="1"/>
          <p:nvPr/>
        </p:nvSpPr>
        <p:spPr>
          <a:xfrm>
            <a:off x="6783826" y="1024230"/>
            <a:ext cx="1297577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0000"/>
                </a:solidFill>
                <a:ea typeface="+mn-lt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Attention </a:t>
            </a:r>
            <a:r>
              <a:rPr lang="en-US" sz="3200">
                <a:solidFill>
                  <a:srgbClr val="000000"/>
                </a:solidFill>
                <a:ea typeface="+mn-lt"/>
                <a:cs typeface="Arial"/>
                <a:hlinkClick r:id="rId2"/>
              </a:rPr>
              <a:t>Is All</a:t>
            </a:r>
            <a:r>
              <a:rPr lang="en-US" sz="3200"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You Need</a:t>
            </a:r>
            <a:endParaRPr lang="en-US" sz="3200"/>
          </a:p>
        </p:txBody>
      </p:sp>
      <p:pic>
        <p:nvPicPr>
          <p:cNvPr id="5" name="Picture 6" descr="Diagram, engineering drawing&#10;&#10;Description automatically generated">
            <a:extLst>
              <a:ext uri="{FF2B5EF4-FFF2-40B4-BE49-F238E27FC236}">
                <a16:creationId xmlns:a16="http://schemas.microsoft.com/office/drawing/2014/main" id="{8996EE6B-1E92-40AC-A777-083703684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60000">
            <a:off x="6765394" y="1665699"/>
            <a:ext cx="4667479" cy="4337639"/>
          </a:xfrm>
          <a:prstGeom prst="rect">
            <a:avLst/>
          </a:prstGeom>
        </p:spPr>
      </p:pic>
      <p:pic>
        <p:nvPicPr>
          <p:cNvPr id="7" name="Picture 9" descr="Diagram&#10;&#10;Description automatically generated">
            <a:extLst>
              <a:ext uri="{FF2B5EF4-FFF2-40B4-BE49-F238E27FC236}">
                <a16:creationId xmlns:a16="http://schemas.microsoft.com/office/drawing/2014/main" id="{2B373300-8BB4-459E-A1AC-B8A386CF71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572" y="1610832"/>
            <a:ext cx="2652949" cy="4929963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58772DC2-8F71-4415-94FA-34255B1D7724}"/>
              </a:ext>
            </a:extLst>
          </p:cNvPr>
          <p:cNvSpPr txBox="1">
            <a:spLocks/>
          </p:cNvSpPr>
          <p:nvPr/>
        </p:nvSpPr>
        <p:spPr>
          <a:xfrm>
            <a:off x="3237792" y="761397"/>
            <a:ext cx="3493150" cy="51165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3200"/>
          </a:p>
          <a:p>
            <a:pPr lvl="1"/>
            <a:r>
              <a:rPr lang="en-US" sz="3200">
                <a:solidFill>
                  <a:srgbClr val="FF0000"/>
                </a:solidFill>
              </a:rPr>
              <a:t>Encoder</a:t>
            </a:r>
          </a:p>
          <a:p>
            <a:pPr lvl="1"/>
            <a:r>
              <a:rPr lang="en-US" sz="3200">
                <a:latin typeface="Cambria Math"/>
                <a:ea typeface="Cambria Math"/>
              </a:rPr>
              <a:t>ϵ</a:t>
            </a:r>
            <a:r>
              <a:rPr lang="en-US" sz="3200">
                <a:ea typeface="+mn-lt"/>
                <a:cs typeface="+mn-lt"/>
              </a:rPr>
              <a:t> connection</a:t>
            </a:r>
          </a:p>
          <a:p>
            <a:pPr lvl="1"/>
            <a:r>
              <a:rPr lang="en-US" sz="3200">
                <a:ea typeface="+mn-lt"/>
                <a:cs typeface="+mn-lt"/>
              </a:rPr>
              <a:t>N×?</a:t>
            </a:r>
          </a:p>
          <a:p>
            <a:pPr lvl="1"/>
            <a:r>
              <a:rPr lang="en-US" sz="3200"/>
              <a:t>M-H Attention</a:t>
            </a:r>
          </a:p>
          <a:p>
            <a:pPr lvl="1"/>
            <a:r>
              <a:rPr lang="en-US" sz="3200"/>
              <a:t>VKQ</a:t>
            </a:r>
          </a:p>
          <a:p>
            <a:pPr lvl="1"/>
            <a:r>
              <a:rPr lang="en-US" sz="3200"/>
              <a:t>PE</a:t>
            </a:r>
          </a:p>
          <a:p>
            <a:pPr lvl="1"/>
            <a:r>
              <a:rPr lang="en-US" sz="3200"/>
              <a:t>Embedding</a:t>
            </a:r>
          </a:p>
          <a:p>
            <a:pPr lvl="1"/>
            <a:endParaRPr lang="en-US" sz="320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88240A8-0596-4747-892F-0215BBEC8D99}"/>
              </a:ext>
            </a:extLst>
          </p:cNvPr>
          <p:cNvSpPr/>
          <p:nvPr/>
        </p:nvSpPr>
        <p:spPr>
          <a:xfrm>
            <a:off x="645225" y="1637383"/>
            <a:ext cx="2895463" cy="491634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2727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4793A-AE47-4398-9AB0-31F32FA19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450D43-9D0F-4692-9137-F8AF7E7DAD97}"/>
              </a:ext>
            </a:extLst>
          </p:cNvPr>
          <p:cNvSpPr txBox="1"/>
          <p:nvPr/>
        </p:nvSpPr>
        <p:spPr>
          <a:xfrm>
            <a:off x="6783826" y="1024230"/>
            <a:ext cx="1297577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0000"/>
                </a:solidFill>
                <a:ea typeface="+mn-lt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Attention </a:t>
            </a:r>
            <a:r>
              <a:rPr lang="en-US" sz="3200">
                <a:solidFill>
                  <a:srgbClr val="000000"/>
                </a:solidFill>
                <a:ea typeface="+mn-lt"/>
                <a:cs typeface="Arial"/>
                <a:hlinkClick r:id="rId2"/>
              </a:rPr>
              <a:t>Is All</a:t>
            </a:r>
            <a:r>
              <a:rPr lang="en-US" sz="3200"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You Need</a:t>
            </a:r>
            <a:endParaRPr lang="en-US" sz="3200"/>
          </a:p>
        </p:txBody>
      </p:sp>
      <p:pic>
        <p:nvPicPr>
          <p:cNvPr id="5" name="Picture 6" descr="Diagram, engineering drawing&#10;&#10;Description automatically generated">
            <a:extLst>
              <a:ext uri="{FF2B5EF4-FFF2-40B4-BE49-F238E27FC236}">
                <a16:creationId xmlns:a16="http://schemas.microsoft.com/office/drawing/2014/main" id="{8996EE6B-1E92-40AC-A777-083703684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60000">
            <a:off x="6765394" y="1665699"/>
            <a:ext cx="4667479" cy="4337639"/>
          </a:xfrm>
          <a:prstGeom prst="rect">
            <a:avLst/>
          </a:prstGeom>
        </p:spPr>
      </p:pic>
      <p:pic>
        <p:nvPicPr>
          <p:cNvPr id="7" name="Picture 9" descr="Diagram&#10;&#10;Description automatically generated">
            <a:extLst>
              <a:ext uri="{FF2B5EF4-FFF2-40B4-BE49-F238E27FC236}">
                <a16:creationId xmlns:a16="http://schemas.microsoft.com/office/drawing/2014/main" id="{2B373300-8BB4-459E-A1AC-B8A386CF71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572" y="1610832"/>
            <a:ext cx="2652949" cy="4929963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58772DC2-8F71-4415-94FA-34255B1D7724}"/>
              </a:ext>
            </a:extLst>
          </p:cNvPr>
          <p:cNvSpPr txBox="1">
            <a:spLocks/>
          </p:cNvSpPr>
          <p:nvPr/>
        </p:nvSpPr>
        <p:spPr>
          <a:xfrm>
            <a:off x="3237792" y="761397"/>
            <a:ext cx="3493150" cy="51165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3200"/>
          </a:p>
          <a:p>
            <a:pPr lvl="1"/>
            <a:r>
              <a:rPr lang="en-US" sz="3200"/>
              <a:t>Encoder</a:t>
            </a:r>
          </a:p>
          <a:p>
            <a:pPr lvl="1"/>
            <a:r>
              <a:rPr lang="en-US" sz="3200">
                <a:solidFill>
                  <a:srgbClr val="FF0000"/>
                </a:solidFill>
                <a:latin typeface="Cambria Math"/>
                <a:ea typeface="Cambria Math"/>
              </a:rPr>
              <a:t>ϵ</a:t>
            </a:r>
            <a:r>
              <a:rPr lang="en-US" sz="3200">
                <a:solidFill>
                  <a:srgbClr val="FF0000"/>
                </a:solidFill>
                <a:ea typeface="+mn-lt"/>
                <a:cs typeface="+mn-lt"/>
              </a:rPr>
              <a:t> connection</a:t>
            </a:r>
          </a:p>
          <a:p>
            <a:pPr lvl="1"/>
            <a:r>
              <a:rPr lang="en-US" sz="3200">
                <a:ea typeface="+mn-lt"/>
                <a:cs typeface="+mn-lt"/>
              </a:rPr>
              <a:t>N×?</a:t>
            </a:r>
          </a:p>
          <a:p>
            <a:pPr lvl="1"/>
            <a:r>
              <a:rPr lang="en-US" sz="3200"/>
              <a:t>M-H Attention</a:t>
            </a:r>
          </a:p>
          <a:p>
            <a:pPr lvl="1"/>
            <a:r>
              <a:rPr lang="en-US" sz="3200"/>
              <a:t>VKQ</a:t>
            </a:r>
          </a:p>
          <a:p>
            <a:pPr lvl="1"/>
            <a:r>
              <a:rPr lang="en-US" sz="3200"/>
              <a:t>PE</a:t>
            </a:r>
          </a:p>
          <a:p>
            <a:pPr lvl="1"/>
            <a:r>
              <a:rPr lang="en-US" sz="3200"/>
              <a:t>Embedding</a:t>
            </a:r>
          </a:p>
          <a:p>
            <a:pPr lvl="1"/>
            <a:endParaRPr lang="en-US" sz="3200"/>
          </a:p>
        </p:txBody>
      </p:sp>
      <p:sp>
        <p:nvSpPr>
          <p:cNvPr id="4" name="Arrow: U-Turn 3">
            <a:extLst>
              <a:ext uri="{FF2B5EF4-FFF2-40B4-BE49-F238E27FC236}">
                <a16:creationId xmlns:a16="http://schemas.microsoft.com/office/drawing/2014/main" id="{34366680-05B2-43DF-81F8-54E62F4F7FFE}"/>
              </a:ext>
            </a:extLst>
          </p:cNvPr>
          <p:cNvSpPr/>
          <p:nvPr/>
        </p:nvSpPr>
        <p:spPr>
          <a:xfrm rot="16200000">
            <a:off x="911661" y="3444690"/>
            <a:ext cx="1385454" cy="892847"/>
          </a:xfrm>
          <a:prstGeom prst="utur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2A80E2-8361-4F15-A955-DB99B73939FE}"/>
              </a:ext>
            </a:extLst>
          </p:cNvPr>
          <p:cNvSpPr/>
          <p:nvPr/>
        </p:nvSpPr>
        <p:spPr>
          <a:xfrm>
            <a:off x="1544012" y="4372646"/>
            <a:ext cx="946727" cy="2078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U-Turn 10">
            <a:extLst>
              <a:ext uri="{FF2B5EF4-FFF2-40B4-BE49-F238E27FC236}">
                <a16:creationId xmlns:a16="http://schemas.microsoft.com/office/drawing/2014/main" id="{E1FCBDEB-968F-4C69-A3C7-17F412C100C5}"/>
              </a:ext>
            </a:extLst>
          </p:cNvPr>
          <p:cNvSpPr/>
          <p:nvPr/>
        </p:nvSpPr>
        <p:spPr>
          <a:xfrm rot="16200000">
            <a:off x="996326" y="2090023"/>
            <a:ext cx="1277698" cy="908240"/>
          </a:xfrm>
          <a:prstGeom prst="utur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AF2B7D-DDC8-47B0-B8EA-247BCC6E7233}"/>
              </a:ext>
            </a:extLst>
          </p:cNvPr>
          <p:cNvSpPr/>
          <p:nvPr/>
        </p:nvSpPr>
        <p:spPr>
          <a:xfrm>
            <a:off x="1544011" y="2956403"/>
            <a:ext cx="946727" cy="22321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349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4793A-AE47-4398-9AB0-31F32FA19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450D43-9D0F-4692-9137-F8AF7E7DAD97}"/>
              </a:ext>
            </a:extLst>
          </p:cNvPr>
          <p:cNvSpPr txBox="1"/>
          <p:nvPr/>
        </p:nvSpPr>
        <p:spPr>
          <a:xfrm>
            <a:off x="6783826" y="1024230"/>
            <a:ext cx="1297577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0000"/>
                </a:solidFill>
                <a:ea typeface="+mn-lt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Attention </a:t>
            </a:r>
            <a:r>
              <a:rPr lang="en-US" sz="3200">
                <a:solidFill>
                  <a:srgbClr val="000000"/>
                </a:solidFill>
                <a:ea typeface="+mn-lt"/>
                <a:cs typeface="Arial"/>
                <a:hlinkClick r:id="rId2"/>
              </a:rPr>
              <a:t>Is All</a:t>
            </a:r>
            <a:r>
              <a:rPr lang="en-US" sz="3200"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You Need</a:t>
            </a:r>
            <a:endParaRPr lang="en-US" sz="3200"/>
          </a:p>
        </p:txBody>
      </p:sp>
      <p:pic>
        <p:nvPicPr>
          <p:cNvPr id="5" name="Picture 6" descr="Diagram, engineering drawing&#10;&#10;Description automatically generated">
            <a:extLst>
              <a:ext uri="{FF2B5EF4-FFF2-40B4-BE49-F238E27FC236}">
                <a16:creationId xmlns:a16="http://schemas.microsoft.com/office/drawing/2014/main" id="{8996EE6B-1E92-40AC-A777-083703684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60000">
            <a:off x="6765394" y="1665699"/>
            <a:ext cx="4667479" cy="4337639"/>
          </a:xfrm>
          <a:prstGeom prst="rect">
            <a:avLst/>
          </a:prstGeom>
        </p:spPr>
      </p:pic>
      <p:pic>
        <p:nvPicPr>
          <p:cNvPr id="7" name="Picture 9" descr="Diagram&#10;&#10;Description automatically generated">
            <a:extLst>
              <a:ext uri="{FF2B5EF4-FFF2-40B4-BE49-F238E27FC236}">
                <a16:creationId xmlns:a16="http://schemas.microsoft.com/office/drawing/2014/main" id="{2B373300-8BB4-459E-A1AC-B8A386CF71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572" y="1610832"/>
            <a:ext cx="2652949" cy="4929963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58772DC2-8F71-4415-94FA-34255B1D7724}"/>
              </a:ext>
            </a:extLst>
          </p:cNvPr>
          <p:cNvSpPr txBox="1">
            <a:spLocks/>
          </p:cNvSpPr>
          <p:nvPr/>
        </p:nvSpPr>
        <p:spPr>
          <a:xfrm>
            <a:off x="3237792" y="761397"/>
            <a:ext cx="3493150" cy="51165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3200"/>
          </a:p>
          <a:p>
            <a:pPr lvl="1"/>
            <a:r>
              <a:rPr lang="en-US" sz="3200"/>
              <a:t>Encoder</a:t>
            </a:r>
          </a:p>
          <a:p>
            <a:pPr lvl="1"/>
            <a:r>
              <a:rPr lang="en-US" sz="3200">
                <a:latin typeface="Cambria Math"/>
                <a:ea typeface="+mn-lt"/>
                <a:cs typeface="+mn-lt"/>
              </a:rPr>
              <a:t>ϵ</a:t>
            </a:r>
            <a:r>
              <a:rPr lang="en-US" sz="3200">
                <a:ea typeface="+mn-lt"/>
                <a:cs typeface="+mn-lt"/>
              </a:rPr>
              <a:t> connection</a:t>
            </a:r>
          </a:p>
          <a:p>
            <a:pPr lvl="1"/>
            <a:r>
              <a:rPr lang="en-US" sz="3200">
                <a:solidFill>
                  <a:srgbClr val="FF0000"/>
                </a:solidFill>
                <a:ea typeface="+mn-lt"/>
                <a:cs typeface="+mn-lt"/>
              </a:rPr>
              <a:t>N×?</a:t>
            </a:r>
          </a:p>
          <a:p>
            <a:pPr lvl="1"/>
            <a:r>
              <a:rPr lang="en-US" sz="3200"/>
              <a:t>M-H Attention</a:t>
            </a:r>
          </a:p>
          <a:p>
            <a:pPr lvl="1"/>
            <a:r>
              <a:rPr lang="en-US" sz="3200"/>
              <a:t>VKQ</a:t>
            </a:r>
          </a:p>
          <a:p>
            <a:pPr lvl="1"/>
            <a:r>
              <a:rPr lang="en-US" sz="3200"/>
              <a:t>PE</a:t>
            </a:r>
          </a:p>
          <a:p>
            <a:pPr lvl="1"/>
            <a:r>
              <a:rPr lang="en-US" sz="3200"/>
              <a:t>Embedding</a:t>
            </a:r>
          </a:p>
          <a:p>
            <a:pPr lvl="1"/>
            <a:endParaRPr lang="en-US" sz="320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B81F0BD-00E6-4CBC-9EDF-CE12F0B9EDBA}"/>
              </a:ext>
            </a:extLst>
          </p:cNvPr>
          <p:cNvSpPr/>
          <p:nvPr/>
        </p:nvSpPr>
        <p:spPr>
          <a:xfrm>
            <a:off x="737589" y="3076717"/>
            <a:ext cx="617161" cy="52137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583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4793A-AE47-4398-9AB0-31F32FA19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450D43-9D0F-4692-9137-F8AF7E7DAD97}"/>
              </a:ext>
            </a:extLst>
          </p:cNvPr>
          <p:cNvSpPr txBox="1"/>
          <p:nvPr/>
        </p:nvSpPr>
        <p:spPr>
          <a:xfrm>
            <a:off x="6783826" y="1024230"/>
            <a:ext cx="1297577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0000"/>
                </a:solidFill>
                <a:ea typeface="+mn-lt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Attention </a:t>
            </a:r>
            <a:r>
              <a:rPr lang="en-US" sz="3200">
                <a:solidFill>
                  <a:srgbClr val="000000"/>
                </a:solidFill>
                <a:ea typeface="+mn-lt"/>
                <a:cs typeface="Arial"/>
                <a:hlinkClick r:id="rId2"/>
              </a:rPr>
              <a:t>Is All</a:t>
            </a:r>
            <a:r>
              <a:rPr lang="en-US" sz="3200"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You Need</a:t>
            </a:r>
            <a:endParaRPr lang="en-US" sz="3200"/>
          </a:p>
        </p:txBody>
      </p:sp>
      <p:pic>
        <p:nvPicPr>
          <p:cNvPr id="5" name="Picture 6" descr="Diagram, engineering drawing&#10;&#10;Description automatically generated">
            <a:extLst>
              <a:ext uri="{FF2B5EF4-FFF2-40B4-BE49-F238E27FC236}">
                <a16:creationId xmlns:a16="http://schemas.microsoft.com/office/drawing/2014/main" id="{8996EE6B-1E92-40AC-A777-083703684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60000">
            <a:off x="6765394" y="1665699"/>
            <a:ext cx="4667479" cy="4337639"/>
          </a:xfrm>
          <a:prstGeom prst="rect">
            <a:avLst/>
          </a:prstGeom>
        </p:spPr>
      </p:pic>
      <p:pic>
        <p:nvPicPr>
          <p:cNvPr id="7" name="Picture 9" descr="Diagram&#10;&#10;Description automatically generated">
            <a:extLst>
              <a:ext uri="{FF2B5EF4-FFF2-40B4-BE49-F238E27FC236}">
                <a16:creationId xmlns:a16="http://schemas.microsoft.com/office/drawing/2014/main" id="{2B373300-8BB4-459E-A1AC-B8A386CF71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572" y="1610832"/>
            <a:ext cx="2652949" cy="4929963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58772DC2-8F71-4415-94FA-34255B1D7724}"/>
              </a:ext>
            </a:extLst>
          </p:cNvPr>
          <p:cNvSpPr txBox="1">
            <a:spLocks/>
          </p:cNvSpPr>
          <p:nvPr/>
        </p:nvSpPr>
        <p:spPr>
          <a:xfrm>
            <a:off x="3237792" y="761397"/>
            <a:ext cx="3493150" cy="51165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3200"/>
          </a:p>
          <a:p>
            <a:pPr lvl="1"/>
            <a:r>
              <a:rPr lang="en-US" sz="3200"/>
              <a:t>Encoder</a:t>
            </a:r>
          </a:p>
          <a:p>
            <a:pPr lvl="1"/>
            <a:r>
              <a:rPr lang="en-US" sz="3200">
                <a:latin typeface="Cambria Math"/>
                <a:ea typeface="+mn-lt"/>
                <a:cs typeface="+mn-lt"/>
              </a:rPr>
              <a:t>ϵ</a:t>
            </a:r>
            <a:r>
              <a:rPr lang="en-US" sz="3200">
                <a:ea typeface="+mn-lt"/>
                <a:cs typeface="+mn-lt"/>
              </a:rPr>
              <a:t> connection</a:t>
            </a:r>
          </a:p>
          <a:p>
            <a:pPr lvl="1"/>
            <a:r>
              <a:rPr lang="en-US" sz="3200">
                <a:ea typeface="+mn-lt"/>
                <a:cs typeface="+mn-lt"/>
              </a:rPr>
              <a:t>N×?</a:t>
            </a:r>
          </a:p>
          <a:p>
            <a:pPr lvl="1"/>
            <a:r>
              <a:rPr lang="en-US" sz="3200">
                <a:solidFill>
                  <a:srgbClr val="FF0000"/>
                </a:solidFill>
              </a:rPr>
              <a:t>M-H Attention</a:t>
            </a:r>
          </a:p>
          <a:p>
            <a:pPr lvl="1"/>
            <a:r>
              <a:rPr lang="en-US" sz="3200">
                <a:solidFill>
                  <a:srgbClr val="FF0000"/>
                </a:solidFill>
              </a:rPr>
              <a:t>VKQ</a:t>
            </a:r>
          </a:p>
          <a:p>
            <a:pPr lvl="1"/>
            <a:r>
              <a:rPr lang="en-US" sz="3200"/>
              <a:t>PE</a:t>
            </a:r>
          </a:p>
          <a:p>
            <a:pPr lvl="1"/>
            <a:r>
              <a:rPr lang="en-US" sz="3200"/>
              <a:t>Embedding</a:t>
            </a:r>
          </a:p>
          <a:p>
            <a:pPr lvl="1"/>
            <a:endParaRPr lang="en-US" sz="3200"/>
          </a:p>
        </p:txBody>
      </p:sp>
      <p:pic>
        <p:nvPicPr>
          <p:cNvPr id="4" name="Picture 5" descr="Diagram&#10;&#10;Description automatically generated">
            <a:extLst>
              <a:ext uri="{FF2B5EF4-FFF2-40B4-BE49-F238E27FC236}">
                <a16:creationId xmlns:a16="http://schemas.microsoft.com/office/drawing/2014/main" id="{7C417E76-F90D-454A-B54E-50D6457C12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1762" y="2921609"/>
            <a:ext cx="1729992" cy="1225738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896425D-0FC1-4079-B770-80B508A4B483}"/>
              </a:ext>
            </a:extLst>
          </p:cNvPr>
          <p:cNvSpPr/>
          <p:nvPr/>
        </p:nvSpPr>
        <p:spPr>
          <a:xfrm>
            <a:off x="1745889" y="2922779"/>
            <a:ext cx="1779405" cy="146809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2707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4793A-AE47-4398-9AB0-31F32FA19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450D43-9D0F-4692-9137-F8AF7E7DAD97}"/>
              </a:ext>
            </a:extLst>
          </p:cNvPr>
          <p:cNvSpPr txBox="1"/>
          <p:nvPr/>
        </p:nvSpPr>
        <p:spPr>
          <a:xfrm>
            <a:off x="6783826" y="1024230"/>
            <a:ext cx="1297577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0000"/>
                </a:solidFill>
                <a:ea typeface="+mn-lt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Attention </a:t>
            </a:r>
            <a:r>
              <a:rPr lang="en-US" sz="3200">
                <a:solidFill>
                  <a:srgbClr val="000000"/>
                </a:solidFill>
                <a:ea typeface="+mn-lt"/>
                <a:cs typeface="Arial"/>
                <a:hlinkClick r:id="rId2"/>
              </a:rPr>
              <a:t>Is All</a:t>
            </a:r>
            <a:r>
              <a:rPr lang="en-US" sz="3200"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You Need</a:t>
            </a:r>
            <a:endParaRPr lang="en-US" sz="3200"/>
          </a:p>
        </p:txBody>
      </p:sp>
      <p:pic>
        <p:nvPicPr>
          <p:cNvPr id="5" name="Picture 6" descr="Diagram, engineering drawing&#10;&#10;Description automatically generated">
            <a:extLst>
              <a:ext uri="{FF2B5EF4-FFF2-40B4-BE49-F238E27FC236}">
                <a16:creationId xmlns:a16="http://schemas.microsoft.com/office/drawing/2014/main" id="{8996EE6B-1E92-40AC-A777-083703684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60000">
            <a:off x="6765394" y="1665699"/>
            <a:ext cx="4667479" cy="4337639"/>
          </a:xfrm>
          <a:prstGeom prst="rect">
            <a:avLst/>
          </a:prstGeom>
        </p:spPr>
      </p:pic>
      <p:pic>
        <p:nvPicPr>
          <p:cNvPr id="7" name="Picture 9" descr="Diagram&#10;&#10;Description automatically generated">
            <a:extLst>
              <a:ext uri="{FF2B5EF4-FFF2-40B4-BE49-F238E27FC236}">
                <a16:creationId xmlns:a16="http://schemas.microsoft.com/office/drawing/2014/main" id="{2B373300-8BB4-459E-A1AC-B8A386CF71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572" y="1610832"/>
            <a:ext cx="2652949" cy="4929963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58772DC2-8F71-4415-94FA-34255B1D7724}"/>
              </a:ext>
            </a:extLst>
          </p:cNvPr>
          <p:cNvSpPr txBox="1">
            <a:spLocks/>
          </p:cNvSpPr>
          <p:nvPr/>
        </p:nvSpPr>
        <p:spPr>
          <a:xfrm>
            <a:off x="3237792" y="761397"/>
            <a:ext cx="3493150" cy="51165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3200"/>
          </a:p>
          <a:p>
            <a:pPr lvl="1"/>
            <a:r>
              <a:rPr lang="en-US" sz="3200"/>
              <a:t>Encoder</a:t>
            </a:r>
          </a:p>
          <a:p>
            <a:pPr lvl="1"/>
            <a:r>
              <a:rPr lang="en-US" sz="3200">
                <a:latin typeface="Cambria Math"/>
                <a:ea typeface="+mn-lt"/>
                <a:cs typeface="+mn-lt"/>
              </a:rPr>
              <a:t>ϵ</a:t>
            </a:r>
            <a:r>
              <a:rPr lang="en-US" sz="3200">
                <a:ea typeface="+mn-lt"/>
                <a:cs typeface="+mn-lt"/>
              </a:rPr>
              <a:t> connection</a:t>
            </a:r>
          </a:p>
          <a:p>
            <a:pPr lvl="1"/>
            <a:r>
              <a:rPr lang="en-US" sz="3200">
                <a:ea typeface="+mn-lt"/>
                <a:cs typeface="+mn-lt"/>
              </a:rPr>
              <a:t>N×?</a:t>
            </a:r>
          </a:p>
          <a:p>
            <a:pPr lvl="1"/>
            <a:r>
              <a:rPr lang="en-US" sz="3200"/>
              <a:t>M-H Attention</a:t>
            </a:r>
          </a:p>
          <a:p>
            <a:pPr lvl="1"/>
            <a:r>
              <a:rPr lang="en-US" sz="3200"/>
              <a:t>VKQ</a:t>
            </a:r>
          </a:p>
          <a:p>
            <a:pPr lvl="1"/>
            <a:r>
              <a:rPr lang="en-US" sz="3200">
                <a:solidFill>
                  <a:srgbClr val="FF0000"/>
                </a:solidFill>
              </a:rPr>
              <a:t>PE</a:t>
            </a:r>
          </a:p>
          <a:p>
            <a:pPr lvl="1"/>
            <a:r>
              <a:rPr lang="en-US" sz="3200"/>
              <a:t>Embedding</a:t>
            </a:r>
          </a:p>
          <a:p>
            <a:pPr lvl="1"/>
            <a:endParaRPr lang="en-US" sz="320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0812057-C106-489F-B8F1-CD1F55F3BCEA}"/>
              </a:ext>
            </a:extLst>
          </p:cNvPr>
          <p:cNvSpPr/>
          <p:nvPr/>
        </p:nvSpPr>
        <p:spPr>
          <a:xfrm>
            <a:off x="699104" y="4677686"/>
            <a:ext cx="2064192" cy="56755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578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4793A-AE47-4398-9AB0-31F32FA19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SEQUENTIAL DATA CONTEXT (E.G., SENTENCES)</a:t>
            </a:r>
          </a:p>
          <a:p>
            <a:endParaRPr lang="en-US">
              <a:ea typeface="+mj-lt"/>
              <a:cs typeface="+mj-lt"/>
            </a:endParaRPr>
          </a:p>
        </p:txBody>
      </p:sp>
      <p:pic>
        <p:nvPicPr>
          <p:cNvPr id="10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EF88E41-F69A-4CA8-A9E2-5E47448D7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1302" y="3645125"/>
            <a:ext cx="4560277" cy="223056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BAAAC8-1E5D-4C34-BFF7-2A20DEDC9E1D}"/>
              </a:ext>
            </a:extLst>
          </p:cNvPr>
          <p:cNvSpPr txBox="1"/>
          <p:nvPr/>
        </p:nvSpPr>
        <p:spPr>
          <a:xfrm>
            <a:off x="6985279" y="5771103"/>
            <a:ext cx="528878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1          2            3          4            5            6 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38E09E-9FD1-4901-BDF9-05875A1B37DC}"/>
              </a:ext>
            </a:extLst>
          </p:cNvPr>
          <p:cNvSpPr txBox="1">
            <a:spLocks/>
          </p:cNvSpPr>
          <p:nvPr/>
        </p:nvSpPr>
        <p:spPr>
          <a:xfrm>
            <a:off x="703699" y="1887842"/>
            <a:ext cx="6764319" cy="41768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/>
              <a:t>[w</a:t>
            </a:r>
            <a:r>
              <a:rPr lang="en-US" sz="3600" baseline="-25000"/>
              <a:t>1</a:t>
            </a:r>
            <a:r>
              <a:rPr lang="en-US" sz="3600"/>
              <a:t>, </a:t>
            </a:r>
            <a:r>
              <a:rPr lang="en-US" sz="3600">
                <a:solidFill>
                  <a:srgbClr val="FF0000"/>
                </a:solidFill>
              </a:rPr>
              <a:t>w</a:t>
            </a:r>
            <a:r>
              <a:rPr lang="en-US" sz="3600" baseline="-25000">
                <a:solidFill>
                  <a:srgbClr val="FF0000"/>
                </a:solidFill>
              </a:rPr>
              <a:t>2</a:t>
            </a:r>
            <a:r>
              <a:rPr lang="en-US" sz="3600"/>
              <a:t>]</a:t>
            </a:r>
            <a:endParaRPr lang="en-US"/>
          </a:p>
          <a:p>
            <a:pPr marL="0" indent="0">
              <a:buNone/>
            </a:pPr>
            <a:r>
              <a:rPr lang="en-US" sz="3600">
                <a:ea typeface="+mn-lt"/>
                <a:cs typeface="+mn-lt"/>
              </a:rPr>
              <a:t>[w</a:t>
            </a:r>
            <a:r>
              <a:rPr lang="en-US" sz="3600" baseline="-25000">
                <a:ea typeface="+mn-lt"/>
                <a:cs typeface="+mn-lt"/>
              </a:rPr>
              <a:t>1</a:t>
            </a:r>
            <a:r>
              <a:rPr lang="en-US" sz="3600">
                <a:ea typeface="+mn-lt"/>
                <a:cs typeface="+mn-lt"/>
              </a:rPr>
              <a:t>, w</a:t>
            </a:r>
            <a:r>
              <a:rPr lang="en-US" sz="3600" baseline="-25000">
                <a:ea typeface="+mn-lt"/>
                <a:cs typeface="+mn-lt"/>
              </a:rPr>
              <a:t>2</a:t>
            </a:r>
            <a:r>
              <a:rPr lang="en-US" sz="3600">
                <a:ea typeface="+mn-lt"/>
                <a:cs typeface="+mn-lt"/>
              </a:rPr>
              <a:t>, </a:t>
            </a:r>
            <a:r>
              <a:rPr lang="en-US" sz="3600">
                <a:solidFill>
                  <a:srgbClr val="FF0000"/>
                </a:solidFill>
                <a:ea typeface="+mn-lt"/>
                <a:cs typeface="+mn-lt"/>
              </a:rPr>
              <a:t>w</a:t>
            </a:r>
            <a:r>
              <a:rPr lang="en-US" sz="3600" baseline="-25000">
                <a:solidFill>
                  <a:srgbClr val="FF0000"/>
                </a:solidFill>
                <a:ea typeface="+mn-lt"/>
                <a:cs typeface="+mn-lt"/>
              </a:rPr>
              <a:t>3</a:t>
            </a:r>
            <a:r>
              <a:rPr lang="en-US" sz="3600">
                <a:ea typeface="+mn-lt"/>
                <a:cs typeface="+mn-lt"/>
              </a:rPr>
              <a:t>]</a:t>
            </a:r>
            <a:br>
              <a:rPr lang="en-US" sz="3600"/>
            </a:br>
            <a:r>
              <a:rPr lang="en-US" sz="3600"/>
              <a:t>          </a:t>
            </a:r>
          </a:p>
        </p:txBody>
      </p:sp>
      <p:sp>
        <p:nvSpPr>
          <p:cNvPr id="4" name="Left Bracket 3">
            <a:extLst>
              <a:ext uri="{FF2B5EF4-FFF2-40B4-BE49-F238E27FC236}">
                <a16:creationId xmlns:a16="http://schemas.microsoft.com/office/drawing/2014/main" id="{57B051DB-1967-475C-B5E9-6319DE455644}"/>
              </a:ext>
            </a:extLst>
          </p:cNvPr>
          <p:cNvSpPr/>
          <p:nvPr/>
        </p:nvSpPr>
        <p:spPr>
          <a:xfrm rot="5400000">
            <a:off x="7680948" y="2649234"/>
            <a:ext cx="410307" cy="2429757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ket 4">
            <a:extLst>
              <a:ext uri="{FF2B5EF4-FFF2-40B4-BE49-F238E27FC236}">
                <a16:creationId xmlns:a16="http://schemas.microsoft.com/office/drawing/2014/main" id="{0D2DAFF1-2D4D-4384-8B5B-C9C2B7BA99C4}"/>
              </a:ext>
            </a:extLst>
          </p:cNvPr>
          <p:cNvSpPr/>
          <p:nvPr/>
        </p:nvSpPr>
        <p:spPr>
          <a:xfrm rot="5400000">
            <a:off x="7259230" y="3070951"/>
            <a:ext cx="410307" cy="1586322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1567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4793A-AE47-4398-9AB0-31F32FA19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450D43-9D0F-4692-9137-F8AF7E7DAD97}"/>
              </a:ext>
            </a:extLst>
          </p:cNvPr>
          <p:cNvSpPr txBox="1"/>
          <p:nvPr/>
        </p:nvSpPr>
        <p:spPr>
          <a:xfrm>
            <a:off x="6783826" y="1024230"/>
            <a:ext cx="1297577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0000"/>
                </a:solidFill>
                <a:ea typeface="+mn-lt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Attention </a:t>
            </a:r>
            <a:r>
              <a:rPr lang="en-US" sz="3200">
                <a:solidFill>
                  <a:srgbClr val="000000"/>
                </a:solidFill>
                <a:ea typeface="+mn-lt"/>
                <a:cs typeface="Arial"/>
                <a:hlinkClick r:id="rId2"/>
              </a:rPr>
              <a:t>Is All</a:t>
            </a:r>
            <a:r>
              <a:rPr lang="en-US" sz="3200"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You Need</a:t>
            </a:r>
            <a:endParaRPr lang="en-US" sz="3200"/>
          </a:p>
        </p:txBody>
      </p:sp>
      <p:pic>
        <p:nvPicPr>
          <p:cNvPr id="5" name="Picture 6" descr="Diagram, engineering drawing&#10;&#10;Description automatically generated">
            <a:extLst>
              <a:ext uri="{FF2B5EF4-FFF2-40B4-BE49-F238E27FC236}">
                <a16:creationId xmlns:a16="http://schemas.microsoft.com/office/drawing/2014/main" id="{8996EE6B-1E92-40AC-A777-083703684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60000">
            <a:off x="6765394" y="1665699"/>
            <a:ext cx="4667479" cy="4337639"/>
          </a:xfrm>
          <a:prstGeom prst="rect">
            <a:avLst/>
          </a:prstGeom>
        </p:spPr>
      </p:pic>
      <p:pic>
        <p:nvPicPr>
          <p:cNvPr id="7" name="Picture 9" descr="Diagram&#10;&#10;Description automatically generated">
            <a:extLst>
              <a:ext uri="{FF2B5EF4-FFF2-40B4-BE49-F238E27FC236}">
                <a16:creationId xmlns:a16="http://schemas.microsoft.com/office/drawing/2014/main" id="{2B373300-8BB4-459E-A1AC-B8A386CF71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572" y="1610832"/>
            <a:ext cx="2652949" cy="4929963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58772DC2-8F71-4415-94FA-34255B1D7724}"/>
              </a:ext>
            </a:extLst>
          </p:cNvPr>
          <p:cNvSpPr txBox="1">
            <a:spLocks/>
          </p:cNvSpPr>
          <p:nvPr/>
        </p:nvSpPr>
        <p:spPr>
          <a:xfrm>
            <a:off x="3237792" y="761397"/>
            <a:ext cx="3493150" cy="51165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3200"/>
          </a:p>
          <a:p>
            <a:pPr lvl="1"/>
            <a:r>
              <a:rPr lang="en-US" sz="3200"/>
              <a:t>Encoder</a:t>
            </a:r>
          </a:p>
          <a:p>
            <a:pPr lvl="1"/>
            <a:r>
              <a:rPr lang="en-US" sz="3200">
                <a:latin typeface="Cambria Math"/>
                <a:ea typeface="+mn-lt"/>
                <a:cs typeface="+mn-lt"/>
              </a:rPr>
              <a:t>ϵ</a:t>
            </a:r>
            <a:r>
              <a:rPr lang="en-US" sz="3200">
                <a:ea typeface="+mn-lt"/>
                <a:cs typeface="+mn-lt"/>
              </a:rPr>
              <a:t> connection</a:t>
            </a:r>
          </a:p>
          <a:p>
            <a:pPr lvl="1"/>
            <a:r>
              <a:rPr lang="en-US" sz="3200">
                <a:ea typeface="+mn-lt"/>
                <a:cs typeface="+mn-lt"/>
              </a:rPr>
              <a:t>N×?</a:t>
            </a:r>
          </a:p>
          <a:p>
            <a:pPr lvl="1"/>
            <a:r>
              <a:rPr lang="en-US" sz="3200"/>
              <a:t>M-H Attention</a:t>
            </a:r>
          </a:p>
          <a:p>
            <a:pPr lvl="1"/>
            <a:r>
              <a:rPr lang="en-US" sz="3200"/>
              <a:t>VKQ</a:t>
            </a:r>
          </a:p>
          <a:p>
            <a:pPr lvl="1"/>
            <a:r>
              <a:rPr lang="en-US" sz="3200"/>
              <a:t>PE</a:t>
            </a:r>
          </a:p>
          <a:p>
            <a:pPr lvl="1"/>
            <a:r>
              <a:rPr lang="en-US" sz="3200">
                <a:solidFill>
                  <a:srgbClr val="FF0000"/>
                </a:solidFill>
              </a:rPr>
              <a:t>Embedding</a:t>
            </a:r>
          </a:p>
          <a:p>
            <a:pPr lvl="1"/>
            <a:endParaRPr lang="en-US" sz="320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0812057-C106-489F-B8F1-CD1F55F3BCEA}"/>
              </a:ext>
            </a:extLst>
          </p:cNvPr>
          <p:cNvSpPr/>
          <p:nvPr/>
        </p:nvSpPr>
        <p:spPr>
          <a:xfrm>
            <a:off x="1792073" y="5239565"/>
            <a:ext cx="1417647" cy="65221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7573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25FF9C80-16DB-457A-BF8A-A29674962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94" y="172163"/>
            <a:ext cx="4391245" cy="63541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E450D43-9D0F-4692-9137-F8AF7E7DAD97}"/>
              </a:ext>
            </a:extLst>
          </p:cNvPr>
          <p:cNvSpPr txBox="1"/>
          <p:nvPr/>
        </p:nvSpPr>
        <p:spPr>
          <a:xfrm>
            <a:off x="6783826" y="1024230"/>
            <a:ext cx="1297577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0000"/>
                </a:solidFill>
                <a:ea typeface="+mn-lt"/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Attention </a:t>
            </a:r>
            <a:r>
              <a:rPr lang="en-US" sz="3200">
                <a:solidFill>
                  <a:srgbClr val="000000"/>
                </a:solidFill>
                <a:ea typeface="+mn-lt"/>
                <a:cs typeface="Arial"/>
                <a:hlinkClick r:id="rId3"/>
              </a:rPr>
              <a:t>Is All</a:t>
            </a:r>
            <a:r>
              <a:rPr lang="en-US" sz="3200"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You Need</a:t>
            </a:r>
            <a:endParaRPr lang="en-US" sz="3200"/>
          </a:p>
        </p:txBody>
      </p:sp>
      <p:pic>
        <p:nvPicPr>
          <p:cNvPr id="5" name="Picture 6" descr="Diagram, engineering drawing&#10;&#10;Description automatically generated">
            <a:extLst>
              <a:ext uri="{FF2B5EF4-FFF2-40B4-BE49-F238E27FC236}">
                <a16:creationId xmlns:a16="http://schemas.microsoft.com/office/drawing/2014/main" id="{8996EE6B-1E92-40AC-A777-083703684C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60000">
            <a:off x="6765394" y="1665699"/>
            <a:ext cx="4667479" cy="43376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B4793A-AE47-4398-9AB0-31F32FA19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6DB546-EC36-4D86-A0B9-5AED6808246A}"/>
              </a:ext>
            </a:extLst>
          </p:cNvPr>
          <p:cNvSpPr txBox="1"/>
          <p:nvPr/>
        </p:nvSpPr>
        <p:spPr>
          <a:xfrm>
            <a:off x="4462382" y="1750788"/>
            <a:ext cx="2272331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ea typeface="+mn-lt"/>
                <a:cs typeface="Arial"/>
              </a:rPr>
              <a:t>Well...</a:t>
            </a:r>
            <a:endParaRPr lang="en-US">
              <a:ea typeface="+mn-lt"/>
              <a:cs typeface="Arial"/>
            </a:endParaRPr>
          </a:p>
          <a:p>
            <a:pPr algn="ctr"/>
            <a:r>
              <a:rPr lang="en-US" sz="3200">
                <a:cs typeface="Arial"/>
              </a:rPr>
              <a:t>that, and</a:t>
            </a:r>
          </a:p>
          <a:p>
            <a:pPr algn="ctr"/>
            <a:r>
              <a:rPr lang="en-US" sz="3200">
                <a:solidFill>
                  <a:srgbClr val="00B050"/>
                </a:solidFill>
                <a:cs typeface="Arial"/>
              </a:rPr>
              <a:t>ALL of </a:t>
            </a:r>
          </a:p>
          <a:p>
            <a:pPr algn="ctr"/>
            <a:r>
              <a:rPr lang="en-US" sz="3200">
                <a:solidFill>
                  <a:srgbClr val="00B050"/>
                </a:solidFill>
                <a:cs typeface="Arial"/>
              </a:rPr>
              <a:t>the rest </a:t>
            </a:r>
            <a:r>
              <a:rPr lang="en-US" sz="3200">
                <a:cs typeface="Arial"/>
              </a:rPr>
              <a:t>of</a:t>
            </a:r>
          </a:p>
          <a:p>
            <a:pPr algn="r"/>
            <a:r>
              <a:rPr lang="en-US" sz="3200">
                <a:ea typeface="+mn-lt"/>
                <a:cs typeface="+mn-lt"/>
              </a:rPr>
              <a:t>⟵ </a:t>
            </a:r>
            <a:r>
              <a:rPr lang="en-US" sz="3200">
                <a:cs typeface="Arial"/>
              </a:rPr>
              <a:t>THIS</a:t>
            </a:r>
            <a:endParaRPr lang="en-US">
              <a:solidFill>
                <a:srgbClr val="0070C0"/>
              </a:solidFill>
            </a:endParaRPr>
          </a:p>
          <a:p>
            <a:pPr algn="ctr"/>
            <a:r>
              <a:rPr lang="en-US" sz="3200">
                <a:solidFill>
                  <a:srgbClr val="0070C0"/>
                </a:solidFill>
                <a:cs typeface="Arial"/>
              </a:rPr>
              <a:t>…</a:t>
            </a:r>
          </a:p>
          <a:p>
            <a:pPr algn="ctr"/>
            <a:r>
              <a:rPr lang="en-US" sz="3200">
                <a:solidFill>
                  <a:srgbClr val="0070C0"/>
                </a:solidFill>
                <a:cs typeface="Arial"/>
              </a:rPr>
              <a:t>..</a:t>
            </a:r>
          </a:p>
          <a:p>
            <a:pPr algn="ctr"/>
            <a:r>
              <a:rPr lang="en-US" sz="3200">
                <a:solidFill>
                  <a:srgbClr val="0070C0"/>
                </a:solidFill>
                <a:cs typeface="Arial"/>
              </a:rPr>
              <a:t>.</a:t>
            </a:r>
          </a:p>
          <a:p>
            <a:pPr algn="ctr"/>
            <a:r>
              <a:rPr lang="en-US" sz="3200" i="1">
                <a:solidFill>
                  <a:srgbClr val="0070C0"/>
                </a:solidFill>
                <a:cs typeface="Arial"/>
              </a:rPr>
              <a:t>for seq2seq</a:t>
            </a:r>
          </a:p>
        </p:txBody>
      </p:sp>
    </p:spTree>
    <p:extLst>
      <p:ext uri="{BB962C8B-B14F-4D97-AF65-F5344CB8AC3E}">
        <p14:creationId xmlns:p14="http://schemas.microsoft.com/office/powerpoint/2010/main" val="17796179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25FF9C80-16DB-457A-BF8A-A29674962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39770" y="172163"/>
            <a:ext cx="4391245" cy="63541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E450D43-9D0F-4692-9137-F8AF7E7DAD97}"/>
              </a:ext>
            </a:extLst>
          </p:cNvPr>
          <p:cNvSpPr txBox="1"/>
          <p:nvPr/>
        </p:nvSpPr>
        <p:spPr>
          <a:xfrm>
            <a:off x="6783826" y="1024230"/>
            <a:ext cx="1297577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0000"/>
                </a:solidFill>
                <a:ea typeface="+mn-lt"/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Attention </a:t>
            </a:r>
            <a:r>
              <a:rPr lang="en-US" sz="3200">
                <a:solidFill>
                  <a:srgbClr val="000000"/>
                </a:solidFill>
                <a:ea typeface="+mn-lt"/>
                <a:cs typeface="Arial"/>
                <a:hlinkClick r:id="rId3"/>
              </a:rPr>
              <a:t>Is All</a:t>
            </a:r>
            <a:r>
              <a:rPr lang="en-US" sz="3200"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You Need</a:t>
            </a:r>
            <a:endParaRPr lang="en-US" sz="3200"/>
          </a:p>
        </p:txBody>
      </p:sp>
      <p:pic>
        <p:nvPicPr>
          <p:cNvPr id="4" name="Picture 5" descr="Diagram, engineering drawing&#10;&#10;Description automatically generated">
            <a:extLst>
              <a:ext uri="{FF2B5EF4-FFF2-40B4-BE49-F238E27FC236}">
                <a16:creationId xmlns:a16="http://schemas.microsoft.com/office/drawing/2014/main" id="{16F399D0-B415-481E-99D3-E9722F8629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7226" y="1713558"/>
            <a:ext cx="4300694" cy="420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9614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25FF9C80-16DB-457A-BF8A-A29674962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39770" y="172163"/>
            <a:ext cx="4391245" cy="63541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E450D43-9D0F-4692-9137-F8AF7E7DAD97}"/>
              </a:ext>
            </a:extLst>
          </p:cNvPr>
          <p:cNvSpPr txBox="1"/>
          <p:nvPr/>
        </p:nvSpPr>
        <p:spPr>
          <a:xfrm>
            <a:off x="6783826" y="1024230"/>
            <a:ext cx="1297577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0000"/>
                </a:solidFill>
                <a:ea typeface="+mn-lt"/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Attention </a:t>
            </a:r>
            <a:r>
              <a:rPr lang="en-US" sz="3200">
                <a:solidFill>
                  <a:srgbClr val="000000"/>
                </a:solidFill>
                <a:ea typeface="+mn-lt"/>
                <a:cs typeface="Arial"/>
                <a:hlinkClick r:id="rId3"/>
              </a:rPr>
              <a:t>Is All</a:t>
            </a:r>
            <a:r>
              <a:rPr lang="en-US" sz="3200"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You Need</a:t>
            </a:r>
            <a:endParaRPr lang="en-US" sz="3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B4793A-AE47-4398-9AB0-31F32FA19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1338" y="922096"/>
            <a:ext cx="5650342" cy="1371030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predict Next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9884DBF-E2C6-4FBD-B768-65FF4199A759}"/>
              </a:ext>
            </a:extLst>
          </p:cNvPr>
          <p:cNvSpPr txBox="1">
            <a:spLocks/>
          </p:cNvSpPr>
          <p:nvPr/>
        </p:nvSpPr>
        <p:spPr>
          <a:xfrm>
            <a:off x="2919593" y="1820949"/>
            <a:ext cx="5084140" cy="4798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3200">
                <a:solidFill>
                  <a:srgbClr val="000000"/>
                </a:solidFill>
                <a:ea typeface="+mn-lt"/>
                <a:cs typeface="+mn-lt"/>
              </a:rPr>
              <a:t>[</a:t>
            </a:r>
            <a:r>
              <a:rPr lang="en-US" sz="3200">
                <a:solidFill>
                  <a:srgbClr val="00B050"/>
                </a:solidFill>
                <a:ea typeface="+mn-lt"/>
                <a:cs typeface="+mn-lt"/>
              </a:rPr>
              <a:t>s</a:t>
            </a:r>
            <a:r>
              <a:rPr lang="en-US" sz="3200" baseline="-25000">
                <a:solidFill>
                  <a:srgbClr val="00B050"/>
                </a:solidFill>
                <a:ea typeface="+mn-lt"/>
                <a:cs typeface="+mn-lt"/>
              </a:rPr>
              <a:t>0</a:t>
            </a:r>
            <a:r>
              <a:rPr lang="en-US" sz="3200">
                <a:ea typeface="+mn-lt"/>
                <a:cs typeface="+mn-lt"/>
              </a:rPr>
              <a:t>, </a:t>
            </a:r>
            <a:r>
              <a:rPr lang="en-US" sz="3200">
                <a:solidFill>
                  <a:srgbClr val="FF0000"/>
                </a:solidFill>
                <a:ea typeface="+mn-lt"/>
                <a:cs typeface="+mn-lt"/>
              </a:rPr>
              <a:t>o</a:t>
            </a:r>
            <a:r>
              <a:rPr lang="en-US" sz="3200" baseline="-25000">
                <a:solidFill>
                  <a:srgbClr val="FF0000"/>
                </a:solidFill>
                <a:ea typeface="+mn-lt"/>
                <a:cs typeface="+mn-lt"/>
              </a:rPr>
              <a:t>1</a:t>
            </a:r>
            <a:r>
              <a:rPr lang="en-US" sz="3200">
                <a:ea typeface="+mn-lt"/>
                <a:cs typeface="+mn-lt"/>
              </a:rPr>
              <a:t>, </a:t>
            </a:r>
            <a:r>
              <a:rPr lang="en-US" sz="3200">
                <a:solidFill>
                  <a:srgbClr val="00B0F0"/>
                </a:solidFill>
                <a:ea typeface="+mn-lt"/>
                <a:cs typeface="+mn-lt"/>
              </a:rPr>
              <a:t>*,  …,  *, *, *</a:t>
            </a:r>
            <a:r>
              <a:rPr lang="en-US" sz="3200">
                <a:ea typeface="+mn-lt"/>
                <a:cs typeface="+mn-lt"/>
              </a:rPr>
              <a:t>]</a:t>
            </a:r>
            <a:endParaRPr lang="en-US" sz="3200">
              <a:solidFill>
                <a:schemeClr val="bg1">
                  <a:lumMod val="65000"/>
                </a:schemeClr>
              </a:solidFill>
              <a:ea typeface="+mn-lt"/>
              <a:cs typeface="+mn-lt"/>
            </a:endParaRPr>
          </a:p>
          <a:p>
            <a:pPr lvl="1">
              <a:buNone/>
            </a:pPr>
            <a:r>
              <a:rPr lang="en-US" sz="3200">
                <a:ea typeface="+mn-lt"/>
                <a:cs typeface="+mn-lt"/>
              </a:rPr>
              <a:t>[s</a:t>
            </a:r>
            <a:r>
              <a:rPr lang="en-US" sz="3200" baseline="-25000">
                <a:ea typeface="+mn-lt"/>
                <a:cs typeface="+mn-lt"/>
              </a:rPr>
              <a:t>0</a:t>
            </a:r>
            <a:r>
              <a:rPr lang="en-US" sz="3200">
                <a:ea typeface="+mn-lt"/>
                <a:cs typeface="+mn-lt"/>
              </a:rPr>
              <a:t>, </a:t>
            </a:r>
            <a:r>
              <a:rPr lang="en-US" sz="3200">
                <a:solidFill>
                  <a:srgbClr val="00B050"/>
                </a:solidFill>
                <a:ea typeface="+mn-lt"/>
                <a:cs typeface="+mn-lt"/>
              </a:rPr>
              <a:t>o</a:t>
            </a:r>
            <a:r>
              <a:rPr lang="en-US" sz="3200" baseline="-25000">
                <a:solidFill>
                  <a:srgbClr val="00B050"/>
                </a:solidFill>
                <a:ea typeface="+mn-lt"/>
                <a:cs typeface="+mn-lt"/>
              </a:rPr>
              <a:t>1</a:t>
            </a:r>
            <a:r>
              <a:rPr lang="en-US" sz="3200">
                <a:ea typeface="+mn-lt"/>
                <a:cs typeface="+mn-lt"/>
              </a:rPr>
              <a:t>, </a:t>
            </a:r>
            <a:r>
              <a:rPr lang="en-US" sz="3200">
                <a:solidFill>
                  <a:srgbClr val="FF0000"/>
                </a:solidFill>
                <a:ea typeface="+mn-lt"/>
                <a:cs typeface="+mn-lt"/>
              </a:rPr>
              <a:t>o</a:t>
            </a:r>
            <a:r>
              <a:rPr lang="en-US" sz="3200" baseline="-25000">
                <a:solidFill>
                  <a:srgbClr val="FF0000"/>
                </a:solidFill>
                <a:ea typeface="+mn-lt"/>
                <a:cs typeface="+mn-lt"/>
              </a:rPr>
              <a:t>2</a:t>
            </a:r>
            <a:r>
              <a:rPr lang="en-US" sz="3200">
                <a:ea typeface="+mn-lt"/>
                <a:cs typeface="+mn-lt"/>
              </a:rPr>
              <a:t>, </a:t>
            </a:r>
            <a:r>
              <a:rPr lang="en-US" sz="3200">
                <a:solidFill>
                  <a:srgbClr val="00B0F0"/>
                </a:solidFill>
                <a:ea typeface="+mn-lt"/>
                <a:cs typeface="+mn-lt"/>
              </a:rPr>
              <a:t>*,  …, *, *</a:t>
            </a:r>
            <a:r>
              <a:rPr lang="en-US" sz="3200">
                <a:ea typeface="+mn-lt"/>
                <a:cs typeface="+mn-lt"/>
              </a:rPr>
              <a:t>]</a:t>
            </a:r>
            <a:endParaRPr lang="en-US"/>
          </a:p>
          <a:p>
            <a:pPr marL="457200" lvl="1" indent="0">
              <a:buNone/>
            </a:pPr>
            <a:endParaRPr lang="en-US" sz="3200"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US" sz="3200">
                <a:ea typeface="+mn-lt"/>
                <a:cs typeface="+mn-lt"/>
              </a:rPr>
              <a:t>[s</a:t>
            </a:r>
            <a:r>
              <a:rPr lang="en-US" sz="3200" baseline="-25000">
                <a:ea typeface="+mn-lt"/>
                <a:cs typeface="+mn-lt"/>
              </a:rPr>
              <a:t>0</a:t>
            </a:r>
            <a:r>
              <a:rPr lang="en-US" sz="3200">
                <a:ea typeface="+mn-lt"/>
                <a:cs typeface="+mn-lt"/>
              </a:rPr>
              <a:t>, o</a:t>
            </a:r>
            <a:r>
              <a:rPr lang="en-US" sz="3200" baseline="-25000">
                <a:ea typeface="+mn-lt"/>
                <a:cs typeface="+mn-lt"/>
              </a:rPr>
              <a:t>1</a:t>
            </a:r>
            <a:r>
              <a:rPr lang="en-US" sz="3200">
                <a:ea typeface="+mn-lt"/>
                <a:cs typeface="+mn-lt"/>
              </a:rPr>
              <a:t>, o</a:t>
            </a:r>
            <a:r>
              <a:rPr lang="en-US" sz="3200" baseline="-25000">
                <a:ea typeface="+mn-lt"/>
                <a:cs typeface="+mn-lt"/>
              </a:rPr>
              <a:t>2</a:t>
            </a:r>
            <a:r>
              <a:rPr lang="en-US" sz="3200">
                <a:ea typeface="+mn-lt"/>
                <a:cs typeface="+mn-lt"/>
              </a:rPr>
              <a:t>,…, </a:t>
            </a:r>
            <a:r>
              <a:rPr lang="en-US" sz="3200">
                <a:solidFill>
                  <a:srgbClr val="00B050"/>
                </a:solidFill>
                <a:ea typeface="+mn-lt"/>
                <a:cs typeface="+mn-lt"/>
              </a:rPr>
              <a:t>o</a:t>
            </a:r>
            <a:r>
              <a:rPr lang="en-US" sz="3200" baseline="-25000">
                <a:solidFill>
                  <a:srgbClr val="00B050"/>
                </a:solidFill>
                <a:ea typeface="+mn-lt"/>
                <a:cs typeface="+mn-lt"/>
              </a:rPr>
              <a:t>m'-1</a:t>
            </a:r>
            <a:r>
              <a:rPr lang="en-US" sz="3200">
                <a:ea typeface="+mn-lt"/>
                <a:cs typeface="+mn-lt"/>
              </a:rPr>
              <a:t>, </a:t>
            </a:r>
            <a:r>
              <a:rPr lang="en-US" sz="3200">
                <a:solidFill>
                  <a:srgbClr val="FF0000"/>
                </a:solidFill>
                <a:ea typeface="+mn-lt"/>
                <a:cs typeface="+mn-lt"/>
              </a:rPr>
              <a:t>o</a:t>
            </a:r>
            <a:r>
              <a:rPr lang="en-US" sz="3200" baseline="-25000">
                <a:solidFill>
                  <a:srgbClr val="FF0000"/>
                </a:solidFill>
                <a:ea typeface="+mn-lt"/>
                <a:cs typeface="+mn-lt"/>
              </a:rPr>
              <a:t>m'</a:t>
            </a:r>
            <a:r>
              <a:rPr lang="en-US" sz="3200">
                <a:solidFill>
                  <a:srgbClr val="000000"/>
                </a:solidFill>
                <a:ea typeface="+mn-lt"/>
                <a:cs typeface="+mn-lt"/>
              </a:rPr>
              <a:t>]</a:t>
            </a:r>
            <a:endParaRPr lang="en-US"/>
          </a:p>
          <a:p>
            <a:pPr lvl="1"/>
            <a:r>
              <a:rPr lang="en-US" sz="3200" i="1"/>
              <a:t>"...so far" attention</a:t>
            </a:r>
          </a:p>
          <a:p>
            <a:pPr lvl="1"/>
            <a:r>
              <a:rPr lang="en-US" sz="3200" i="1">
                <a:solidFill>
                  <a:srgbClr val="FF0000"/>
                </a:solidFill>
                <a:ea typeface="+mn-lt"/>
                <a:cs typeface="+mn-lt"/>
              </a:rPr>
              <a:t>m'</a:t>
            </a:r>
            <a:r>
              <a:rPr lang="en-US" sz="3200" i="1">
                <a:ea typeface="+mn-lt"/>
                <a:cs typeface="+mn-lt"/>
              </a:rPr>
              <a:t> is output length</a:t>
            </a:r>
            <a:endParaRPr lang="en-US" sz="3200">
              <a:ea typeface="+mn-lt"/>
              <a:cs typeface="+mn-lt"/>
            </a:endParaRPr>
          </a:p>
          <a:p>
            <a:pPr marL="457200" lvl="1" indent="0">
              <a:buNone/>
            </a:pPr>
            <a:endParaRPr lang="en-US" sz="3200" i="1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E0D4057-B0F2-4D85-B319-7787B642728F}"/>
              </a:ext>
            </a:extLst>
          </p:cNvPr>
          <p:cNvSpPr/>
          <p:nvPr/>
        </p:nvSpPr>
        <p:spPr>
          <a:xfrm>
            <a:off x="1404175" y="3745433"/>
            <a:ext cx="1017939" cy="221038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E083CCE-61C9-4F4C-8397-8B0F456989E9}"/>
              </a:ext>
            </a:extLst>
          </p:cNvPr>
          <p:cNvSpPr/>
          <p:nvPr/>
        </p:nvSpPr>
        <p:spPr>
          <a:xfrm>
            <a:off x="1404174" y="6252472"/>
            <a:ext cx="1017939" cy="267571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876667F-4423-4AFF-B1DD-587BD51CE977}"/>
              </a:ext>
            </a:extLst>
          </p:cNvPr>
          <p:cNvSpPr/>
          <p:nvPr/>
        </p:nvSpPr>
        <p:spPr>
          <a:xfrm>
            <a:off x="1340189" y="6176853"/>
            <a:ext cx="1157542" cy="418808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154379D-7208-4E94-8D3C-98F30997CA26}"/>
              </a:ext>
            </a:extLst>
          </p:cNvPr>
          <p:cNvSpPr/>
          <p:nvPr/>
        </p:nvSpPr>
        <p:spPr>
          <a:xfrm>
            <a:off x="1340190" y="3669815"/>
            <a:ext cx="1157542" cy="383908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2" descr="Diagram, engineering drawing&#10;&#10;Description automatically generated">
            <a:extLst>
              <a:ext uri="{FF2B5EF4-FFF2-40B4-BE49-F238E27FC236}">
                <a16:creationId xmlns:a16="http://schemas.microsoft.com/office/drawing/2014/main" id="{93212E5F-E68C-4DDE-817C-BCF21E46DE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7056" y="1709724"/>
            <a:ext cx="4255565" cy="41714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F9F513-1647-4BA0-8406-792943CDE0F2}"/>
              </a:ext>
            </a:extLst>
          </p:cNvPr>
          <p:cNvSpPr txBox="1"/>
          <p:nvPr/>
        </p:nvSpPr>
        <p:spPr>
          <a:xfrm rot="5400000">
            <a:off x="5439866" y="2781062"/>
            <a:ext cx="1114498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4800">
                <a:cs typeface="Segoe UI"/>
              </a:rPr>
              <a:t>​</a:t>
            </a:r>
          </a:p>
          <a:p>
            <a:pPr algn="ctr"/>
            <a:r>
              <a:rPr lang="en-US" sz="4800">
                <a:cs typeface="Segoe UI"/>
              </a:rPr>
              <a:t>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5F216D-C56F-4508-80E9-21E47F4AFFA4}"/>
              </a:ext>
            </a:extLst>
          </p:cNvPr>
          <p:cNvSpPr txBox="1"/>
          <p:nvPr/>
        </p:nvSpPr>
        <p:spPr>
          <a:xfrm>
            <a:off x="3270202" y="6108797"/>
            <a:ext cx="58959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ea typeface="+mn-lt"/>
                <a:cs typeface="+mn-lt"/>
              </a:rPr>
              <a:t>https://www.youtube.com/watch?v=4Bdc55j80l8</a:t>
            </a:r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E84E938-E8EC-4D88-8BA1-E574B38972C5}"/>
              </a:ext>
            </a:extLst>
          </p:cNvPr>
          <p:cNvSpPr txBox="1">
            <a:spLocks/>
          </p:cNvSpPr>
          <p:nvPr/>
        </p:nvSpPr>
        <p:spPr>
          <a:xfrm>
            <a:off x="3225967" y="166782"/>
            <a:ext cx="8567713" cy="13637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rgbClr val="00B050"/>
                </a:solidFill>
              </a:rPr>
              <a:t>Transform the current word to</a:t>
            </a:r>
          </a:p>
        </p:txBody>
      </p:sp>
    </p:spTree>
    <p:extLst>
      <p:ext uri="{BB962C8B-B14F-4D97-AF65-F5344CB8AC3E}">
        <p14:creationId xmlns:p14="http://schemas.microsoft.com/office/powerpoint/2010/main" val="41513610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25FF9C80-16DB-457A-BF8A-A29674962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39770" y="172163"/>
            <a:ext cx="4391245" cy="63541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E450D43-9D0F-4692-9137-F8AF7E7DAD97}"/>
              </a:ext>
            </a:extLst>
          </p:cNvPr>
          <p:cNvSpPr txBox="1"/>
          <p:nvPr/>
        </p:nvSpPr>
        <p:spPr>
          <a:xfrm>
            <a:off x="6783826" y="1024230"/>
            <a:ext cx="1297577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0000"/>
                </a:solidFill>
                <a:ea typeface="+mn-lt"/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Attention </a:t>
            </a:r>
            <a:r>
              <a:rPr lang="en-US" sz="3200">
                <a:solidFill>
                  <a:srgbClr val="000000"/>
                </a:solidFill>
                <a:ea typeface="+mn-lt"/>
                <a:cs typeface="Arial"/>
                <a:hlinkClick r:id="rId3"/>
              </a:rPr>
              <a:t>Is All</a:t>
            </a:r>
            <a:r>
              <a:rPr lang="en-US" sz="3200"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You Need</a:t>
            </a:r>
            <a:endParaRPr lang="en-US" sz="3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B4793A-AE47-4398-9AB0-31F32FA19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1338" y="922096"/>
            <a:ext cx="5650342" cy="1371030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predict Next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9884DBF-E2C6-4FBD-B768-65FF4199A759}"/>
              </a:ext>
            </a:extLst>
          </p:cNvPr>
          <p:cNvSpPr txBox="1">
            <a:spLocks/>
          </p:cNvSpPr>
          <p:nvPr/>
        </p:nvSpPr>
        <p:spPr>
          <a:xfrm>
            <a:off x="2919593" y="1820949"/>
            <a:ext cx="5084140" cy="4798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3200">
                <a:solidFill>
                  <a:srgbClr val="000000"/>
                </a:solidFill>
                <a:ea typeface="+mn-lt"/>
                <a:cs typeface="+mn-lt"/>
              </a:rPr>
              <a:t>[</a:t>
            </a:r>
            <a:r>
              <a:rPr lang="en-US" sz="3200">
                <a:solidFill>
                  <a:srgbClr val="00B050"/>
                </a:solidFill>
                <a:ea typeface="+mn-lt"/>
                <a:cs typeface="+mn-lt"/>
              </a:rPr>
              <a:t>s</a:t>
            </a:r>
            <a:r>
              <a:rPr lang="en-US" sz="3200" baseline="-25000">
                <a:solidFill>
                  <a:srgbClr val="00B050"/>
                </a:solidFill>
                <a:ea typeface="+mn-lt"/>
                <a:cs typeface="+mn-lt"/>
              </a:rPr>
              <a:t>0</a:t>
            </a:r>
            <a:r>
              <a:rPr lang="en-US" sz="3200">
                <a:ea typeface="+mn-lt"/>
                <a:cs typeface="+mn-lt"/>
              </a:rPr>
              <a:t>, </a:t>
            </a:r>
            <a:r>
              <a:rPr lang="en-US" sz="3200">
                <a:solidFill>
                  <a:srgbClr val="FF0000"/>
                </a:solidFill>
                <a:ea typeface="+mn-lt"/>
                <a:cs typeface="+mn-lt"/>
              </a:rPr>
              <a:t>o</a:t>
            </a:r>
            <a:r>
              <a:rPr lang="en-US" sz="3200" baseline="-25000">
                <a:solidFill>
                  <a:srgbClr val="FF0000"/>
                </a:solidFill>
                <a:ea typeface="+mn-lt"/>
                <a:cs typeface="+mn-lt"/>
              </a:rPr>
              <a:t>1</a:t>
            </a:r>
            <a:r>
              <a:rPr lang="en-US" sz="3200">
                <a:ea typeface="+mn-lt"/>
                <a:cs typeface="+mn-lt"/>
              </a:rPr>
              <a:t>, </a:t>
            </a:r>
            <a:r>
              <a:rPr lang="en-US" sz="3200">
                <a:solidFill>
                  <a:srgbClr val="00B0F0"/>
                </a:solidFill>
                <a:ea typeface="+mn-lt"/>
                <a:cs typeface="+mn-lt"/>
              </a:rPr>
              <a:t>*,  …,  *, *, *</a:t>
            </a:r>
            <a:r>
              <a:rPr lang="en-US" sz="3200">
                <a:ea typeface="+mn-lt"/>
                <a:cs typeface="+mn-lt"/>
              </a:rPr>
              <a:t>]</a:t>
            </a:r>
            <a:endParaRPr lang="en-US" sz="3200">
              <a:solidFill>
                <a:schemeClr val="bg1">
                  <a:lumMod val="65000"/>
                </a:schemeClr>
              </a:solidFill>
              <a:ea typeface="+mn-lt"/>
              <a:cs typeface="+mn-lt"/>
            </a:endParaRPr>
          </a:p>
          <a:p>
            <a:pPr lvl="1">
              <a:buNone/>
            </a:pPr>
            <a:r>
              <a:rPr lang="en-US" sz="3200">
                <a:ea typeface="+mn-lt"/>
                <a:cs typeface="+mn-lt"/>
              </a:rPr>
              <a:t>[</a:t>
            </a:r>
            <a:r>
              <a:rPr lang="en-US" sz="3200" u="sng">
                <a:ea typeface="+mn-lt"/>
                <a:cs typeface="+mn-lt"/>
              </a:rPr>
              <a:t>s</a:t>
            </a:r>
            <a:r>
              <a:rPr lang="en-US" sz="3200" u="sng" baseline="-25000">
                <a:ea typeface="+mn-lt"/>
                <a:cs typeface="+mn-lt"/>
              </a:rPr>
              <a:t>0</a:t>
            </a:r>
            <a:r>
              <a:rPr lang="en-US" sz="3200">
                <a:ea typeface="+mn-lt"/>
                <a:cs typeface="+mn-lt"/>
              </a:rPr>
              <a:t>, </a:t>
            </a:r>
            <a:r>
              <a:rPr lang="en-US" sz="3200">
                <a:solidFill>
                  <a:srgbClr val="00B050"/>
                </a:solidFill>
                <a:ea typeface="+mn-lt"/>
                <a:cs typeface="+mn-lt"/>
              </a:rPr>
              <a:t>o</a:t>
            </a:r>
            <a:r>
              <a:rPr lang="en-US" sz="3200" baseline="-25000">
                <a:solidFill>
                  <a:srgbClr val="00B050"/>
                </a:solidFill>
                <a:ea typeface="+mn-lt"/>
                <a:cs typeface="+mn-lt"/>
              </a:rPr>
              <a:t>1</a:t>
            </a:r>
            <a:r>
              <a:rPr lang="en-US" sz="3200">
                <a:ea typeface="+mn-lt"/>
                <a:cs typeface="+mn-lt"/>
              </a:rPr>
              <a:t>, </a:t>
            </a:r>
            <a:r>
              <a:rPr lang="en-US" sz="3200">
                <a:solidFill>
                  <a:srgbClr val="FF0000"/>
                </a:solidFill>
                <a:ea typeface="+mn-lt"/>
                <a:cs typeface="+mn-lt"/>
              </a:rPr>
              <a:t>o</a:t>
            </a:r>
            <a:r>
              <a:rPr lang="en-US" sz="3200" baseline="-25000">
                <a:solidFill>
                  <a:srgbClr val="FF0000"/>
                </a:solidFill>
                <a:ea typeface="+mn-lt"/>
                <a:cs typeface="+mn-lt"/>
              </a:rPr>
              <a:t>2</a:t>
            </a:r>
            <a:r>
              <a:rPr lang="en-US" sz="3200">
                <a:ea typeface="+mn-lt"/>
                <a:cs typeface="+mn-lt"/>
              </a:rPr>
              <a:t>, </a:t>
            </a:r>
            <a:r>
              <a:rPr lang="en-US" sz="3200">
                <a:solidFill>
                  <a:srgbClr val="00B0F0"/>
                </a:solidFill>
                <a:ea typeface="+mn-lt"/>
                <a:cs typeface="+mn-lt"/>
              </a:rPr>
              <a:t>*,  …, *, *</a:t>
            </a:r>
            <a:r>
              <a:rPr lang="en-US" sz="3200">
                <a:ea typeface="+mn-lt"/>
                <a:cs typeface="+mn-lt"/>
              </a:rPr>
              <a:t>]</a:t>
            </a:r>
            <a:endParaRPr lang="en-US"/>
          </a:p>
          <a:p>
            <a:pPr marL="457200" lvl="1" indent="0">
              <a:buNone/>
            </a:pPr>
            <a:endParaRPr lang="en-US" sz="3200"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US" sz="3200">
                <a:ea typeface="+mn-lt"/>
                <a:cs typeface="+mn-lt"/>
              </a:rPr>
              <a:t>[</a:t>
            </a:r>
            <a:r>
              <a:rPr lang="en-US" sz="3200" u="sng">
                <a:ea typeface="+mn-lt"/>
                <a:cs typeface="+mn-lt"/>
              </a:rPr>
              <a:t>s</a:t>
            </a:r>
            <a:r>
              <a:rPr lang="en-US" sz="3200" u="sng" baseline="-25000">
                <a:ea typeface="+mn-lt"/>
                <a:cs typeface="+mn-lt"/>
              </a:rPr>
              <a:t>0</a:t>
            </a:r>
            <a:r>
              <a:rPr lang="en-US" sz="3200" u="sng">
                <a:ea typeface="+mn-lt"/>
                <a:cs typeface="+mn-lt"/>
              </a:rPr>
              <a:t>, o</a:t>
            </a:r>
            <a:r>
              <a:rPr lang="en-US" sz="3200" u="sng" baseline="-25000">
                <a:ea typeface="+mn-lt"/>
                <a:cs typeface="+mn-lt"/>
              </a:rPr>
              <a:t>1</a:t>
            </a:r>
            <a:r>
              <a:rPr lang="en-US" sz="3200" u="sng">
                <a:ea typeface="+mn-lt"/>
                <a:cs typeface="+mn-lt"/>
              </a:rPr>
              <a:t>, o</a:t>
            </a:r>
            <a:r>
              <a:rPr lang="en-US" sz="3200" u="sng" baseline="-25000">
                <a:ea typeface="+mn-lt"/>
                <a:cs typeface="+mn-lt"/>
              </a:rPr>
              <a:t>2</a:t>
            </a:r>
            <a:r>
              <a:rPr lang="en-US" sz="3200" u="sng">
                <a:ea typeface="+mn-lt"/>
                <a:cs typeface="+mn-lt"/>
              </a:rPr>
              <a:t>,…,</a:t>
            </a:r>
            <a:r>
              <a:rPr lang="en-US" sz="3200">
                <a:ea typeface="+mn-lt"/>
                <a:cs typeface="+mn-lt"/>
              </a:rPr>
              <a:t> </a:t>
            </a:r>
            <a:r>
              <a:rPr lang="en-US" sz="3200">
                <a:solidFill>
                  <a:srgbClr val="00B050"/>
                </a:solidFill>
                <a:ea typeface="+mn-lt"/>
                <a:cs typeface="+mn-lt"/>
              </a:rPr>
              <a:t>o</a:t>
            </a:r>
            <a:r>
              <a:rPr lang="en-US" sz="3200" baseline="-25000">
                <a:solidFill>
                  <a:srgbClr val="00B050"/>
                </a:solidFill>
                <a:ea typeface="+mn-lt"/>
                <a:cs typeface="+mn-lt"/>
              </a:rPr>
              <a:t>m'-1</a:t>
            </a:r>
            <a:r>
              <a:rPr lang="en-US" sz="3200">
                <a:ea typeface="+mn-lt"/>
                <a:cs typeface="+mn-lt"/>
              </a:rPr>
              <a:t>, </a:t>
            </a:r>
            <a:r>
              <a:rPr lang="en-US" sz="3200">
                <a:solidFill>
                  <a:srgbClr val="FF0000"/>
                </a:solidFill>
                <a:ea typeface="+mn-lt"/>
                <a:cs typeface="+mn-lt"/>
              </a:rPr>
              <a:t>o</a:t>
            </a:r>
            <a:r>
              <a:rPr lang="en-US" sz="3200" baseline="-25000">
                <a:solidFill>
                  <a:srgbClr val="FF0000"/>
                </a:solidFill>
                <a:ea typeface="+mn-lt"/>
                <a:cs typeface="+mn-lt"/>
              </a:rPr>
              <a:t>m'</a:t>
            </a:r>
            <a:r>
              <a:rPr lang="en-US" sz="3200">
                <a:solidFill>
                  <a:srgbClr val="000000"/>
                </a:solidFill>
                <a:ea typeface="+mn-lt"/>
                <a:cs typeface="+mn-lt"/>
              </a:rPr>
              <a:t>]</a:t>
            </a:r>
            <a:endParaRPr lang="en-US"/>
          </a:p>
          <a:p>
            <a:pPr lvl="1"/>
            <a:r>
              <a:rPr lang="en-US" sz="3200" i="1"/>
              <a:t>"...so far" attention</a:t>
            </a:r>
          </a:p>
          <a:p>
            <a:pPr lvl="1"/>
            <a:r>
              <a:rPr lang="en-US" sz="3200" i="1">
                <a:solidFill>
                  <a:srgbClr val="FF0000"/>
                </a:solidFill>
                <a:ea typeface="+mn-lt"/>
                <a:cs typeface="+mn-lt"/>
              </a:rPr>
              <a:t>m'</a:t>
            </a:r>
            <a:r>
              <a:rPr lang="en-US" sz="3200" i="1">
                <a:ea typeface="+mn-lt"/>
                <a:cs typeface="+mn-lt"/>
              </a:rPr>
              <a:t> is output length</a:t>
            </a:r>
            <a:endParaRPr lang="en-US" sz="3200">
              <a:ea typeface="+mn-lt"/>
              <a:cs typeface="+mn-lt"/>
            </a:endParaRPr>
          </a:p>
          <a:p>
            <a:pPr marL="457200" lvl="1" indent="0">
              <a:buNone/>
            </a:pPr>
            <a:endParaRPr lang="en-US" sz="3200" i="1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E0D4057-B0F2-4D85-B319-7787B642728F}"/>
              </a:ext>
            </a:extLst>
          </p:cNvPr>
          <p:cNvSpPr/>
          <p:nvPr/>
        </p:nvSpPr>
        <p:spPr>
          <a:xfrm>
            <a:off x="1404175" y="3745433"/>
            <a:ext cx="1017939" cy="221038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E083CCE-61C9-4F4C-8397-8B0F456989E9}"/>
              </a:ext>
            </a:extLst>
          </p:cNvPr>
          <p:cNvSpPr/>
          <p:nvPr/>
        </p:nvSpPr>
        <p:spPr>
          <a:xfrm>
            <a:off x="1404174" y="6252472"/>
            <a:ext cx="1017939" cy="267571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876667F-4423-4AFF-B1DD-587BD51CE977}"/>
              </a:ext>
            </a:extLst>
          </p:cNvPr>
          <p:cNvSpPr/>
          <p:nvPr/>
        </p:nvSpPr>
        <p:spPr>
          <a:xfrm>
            <a:off x="1340189" y="6176853"/>
            <a:ext cx="1157542" cy="418808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154379D-7208-4E94-8D3C-98F30997CA26}"/>
              </a:ext>
            </a:extLst>
          </p:cNvPr>
          <p:cNvSpPr/>
          <p:nvPr/>
        </p:nvSpPr>
        <p:spPr>
          <a:xfrm>
            <a:off x="1340190" y="3669815"/>
            <a:ext cx="1157542" cy="383908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2" descr="Diagram, engineering drawing&#10;&#10;Description automatically generated">
            <a:extLst>
              <a:ext uri="{FF2B5EF4-FFF2-40B4-BE49-F238E27FC236}">
                <a16:creationId xmlns:a16="http://schemas.microsoft.com/office/drawing/2014/main" id="{93212E5F-E68C-4DDE-817C-BCF21E46DE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7056" y="1709724"/>
            <a:ext cx="4255565" cy="41714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F9F513-1647-4BA0-8406-792943CDE0F2}"/>
              </a:ext>
            </a:extLst>
          </p:cNvPr>
          <p:cNvSpPr txBox="1"/>
          <p:nvPr/>
        </p:nvSpPr>
        <p:spPr>
          <a:xfrm rot="5400000">
            <a:off x="5439866" y="2781062"/>
            <a:ext cx="1114498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4800">
                <a:cs typeface="Segoe UI"/>
              </a:rPr>
              <a:t>​</a:t>
            </a:r>
          </a:p>
          <a:p>
            <a:pPr algn="ctr"/>
            <a:r>
              <a:rPr lang="en-US" sz="4800">
                <a:cs typeface="Segoe UI"/>
              </a:rPr>
              <a:t>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5F216D-C56F-4508-80E9-21E47F4AFFA4}"/>
              </a:ext>
            </a:extLst>
          </p:cNvPr>
          <p:cNvSpPr txBox="1"/>
          <p:nvPr/>
        </p:nvSpPr>
        <p:spPr>
          <a:xfrm>
            <a:off x="3270202" y="6108797"/>
            <a:ext cx="58959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ea typeface="+mn-lt"/>
                <a:cs typeface="+mn-lt"/>
              </a:rPr>
              <a:t>https://www.youtube.com/watch?v=4Bdc55j80l8</a:t>
            </a:r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E84E938-E8EC-4D88-8BA1-E574B38972C5}"/>
              </a:ext>
            </a:extLst>
          </p:cNvPr>
          <p:cNvSpPr txBox="1">
            <a:spLocks/>
          </p:cNvSpPr>
          <p:nvPr/>
        </p:nvSpPr>
        <p:spPr>
          <a:xfrm>
            <a:off x="3225967" y="166782"/>
            <a:ext cx="8567713" cy="13637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rgbClr val="00B050"/>
                </a:solidFill>
                <a:ea typeface="+mj-lt"/>
                <a:cs typeface="+mj-lt"/>
              </a:rPr>
              <a:t>USING </a:t>
            </a:r>
            <a:r>
              <a:rPr lang="en-US">
                <a:solidFill>
                  <a:srgbClr val="0070C0"/>
                </a:solidFill>
                <a:ea typeface="+mj-lt"/>
                <a:cs typeface="+mj-lt"/>
              </a:rPr>
              <a:t>ALL INPUT</a:t>
            </a:r>
            <a:r>
              <a:rPr lang="en-US">
                <a:solidFill>
                  <a:srgbClr val="00B050"/>
                </a:solidFill>
                <a:ea typeface="+mj-lt"/>
                <a:cs typeface="+mj-lt"/>
              </a:rPr>
              <a:t> + </a:t>
            </a:r>
            <a:r>
              <a:rPr lang="en-US">
                <a:ea typeface="+mj-lt"/>
                <a:cs typeface="+mj-lt"/>
              </a:rPr>
              <a:t>CONTEXT SO FAR</a:t>
            </a:r>
            <a:r>
              <a:rPr lang="en-US">
                <a:solidFill>
                  <a:srgbClr val="00B050"/>
                </a:solidFill>
                <a:ea typeface="+mj-lt"/>
                <a:cs typeface="+mj-lt"/>
              </a:rPr>
              <a:t> </a:t>
            </a:r>
            <a:endParaRPr lang="en-US">
              <a:ea typeface="+mj-lt"/>
              <a:cs typeface="+mj-lt"/>
            </a:endParaRPr>
          </a:p>
          <a:p>
            <a:endParaRPr lang="en-US">
              <a:ea typeface="+mj-lt"/>
              <a:cs typeface="+mj-lt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993D2A8-B346-43BB-955B-06E05045BCDE}"/>
              </a:ext>
            </a:extLst>
          </p:cNvPr>
          <p:cNvGrpSpPr/>
          <p:nvPr/>
        </p:nvGrpSpPr>
        <p:grpSpPr>
          <a:xfrm>
            <a:off x="337447" y="-2150109"/>
            <a:ext cx="1256828" cy="5098655"/>
            <a:chOff x="337447" y="-2150109"/>
            <a:chExt cx="1256828" cy="5098655"/>
          </a:xfrm>
        </p:grpSpPr>
        <p:sp>
          <p:nvSpPr>
            <p:cNvPr id="18" name="Subtitle 2">
              <a:extLst>
                <a:ext uri="{FF2B5EF4-FFF2-40B4-BE49-F238E27FC236}">
                  <a16:creationId xmlns:a16="http://schemas.microsoft.com/office/drawing/2014/main" id="{1A857F96-9BFF-4CF0-A416-62E2874FE3D6}"/>
                </a:ext>
              </a:extLst>
            </p:cNvPr>
            <p:cNvSpPr txBox="1">
              <a:spLocks/>
            </p:cNvSpPr>
            <p:nvPr/>
          </p:nvSpPr>
          <p:spPr>
            <a:xfrm rot="-5400000">
              <a:off x="-1362123" y="-7852"/>
              <a:ext cx="5084140" cy="828656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lvl="1" indent="0">
                <a:buNone/>
              </a:pPr>
              <a:r>
                <a:rPr lang="en-US" sz="2000">
                  <a:solidFill>
                    <a:srgbClr val="0070C0"/>
                  </a:solidFill>
                  <a:ea typeface="+mn-lt"/>
                  <a:cs typeface="+mn-lt"/>
                </a:rPr>
                <a:t>[K</a:t>
              </a:r>
              <a:r>
                <a:rPr lang="en-US" sz="2000" baseline="-25000">
                  <a:solidFill>
                    <a:srgbClr val="0070C0"/>
                  </a:solidFill>
                  <a:ea typeface="+mn-lt"/>
                  <a:cs typeface="+mn-lt"/>
                </a:rPr>
                <a:t>1</a:t>
              </a:r>
              <a:r>
                <a:rPr lang="en-US" sz="2000">
                  <a:solidFill>
                    <a:srgbClr val="0070C0"/>
                  </a:solidFill>
                  <a:ea typeface="+mn-lt"/>
                  <a:cs typeface="+mn-lt"/>
                </a:rPr>
                <a:t>, K</a:t>
              </a:r>
              <a:r>
                <a:rPr lang="en-US" sz="2000" baseline="-25000">
                  <a:solidFill>
                    <a:srgbClr val="0070C0"/>
                  </a:solidFill>
                  <a:ea typeface="+mn-lt"/>
                  <a:cs typeface="+mn-lt"/>
                </a:rPr>
                <a:t>2</a:t>
              </a:r>
              <a:r>
                <a:rPr lang="en-US" sz="2000">
                  <a:solidFill>
                    <a:srgbClr val="0070C0"/>
                  </a:solidFill>
                  <a:ea typeface="+mn-lt"/>
                  <a:cs typeface="+mn-lt"/>
                </a:rPr>
                <a:t>, …, K</a:t>
              </a:r>
              <a:r>
                <a:rPr lang="en-US" sz="2000" baseline="-25000">
                  <a:solidFill>
                    <a:srgbClr val="0070C0"/>
                  </a:solidFill>
                  <a:ea typeface="+mn-lt"/>
                  <a:cs typeface="+mn-lt"/>
                </a:rPr>
                <a:t>m-1</a:t>
              </a:r>
              <a:r>
                <a:rPr lang="en-US" sz="2000">
                  <a:solidFill>
                    <a:srgbClr val="0070C0"/>
                  </a:solidFill>
                  <a:ea typeface="+mn-lt"/>
                  <a:cs typeface="+mn-lt"/>
                </a:rPr>
                <a:t>, K</a:t>
              </a:r>
              <a:r>
                <a:rPr lang="en-US" sz="2000" baseline="-25000">
                  <a:solidFill>
                    <a:srgbClr val="0070C0"/>
                  </a:solidFill>
                  <a:ea typeface="+mn-lt"/>
                  <a:cs typeface="+mn-lt"/>
                </a:rPr>
                <a:t>m</a:t>
              </a:r>
              <a:r>
                <a:rPr lang="en-US" sz="2000">
                  <a:solidFill>
                    <a:srgbClr val="0070C0"/>
                  </a:solidFill>
                  <a:ea typeface="+mn-lt"/>
                  <a:cs typeface="+mn-lt"/>
                </a:rPr>
                <a:t>]</a:t>
              </a:r>
              <a:endParaRPr lang="en-US" sz="2000" i="1">
                <a:solidFill>
                  <a:srgbClr val="0070C0"/>
                </a:solidFill>
              </a:endParaRPr>
            </a:p>
          </p:txBody>
        </p:sp>
        <p:sp>
          <p:nvSpPr>
            <p:cNvPr id="19" name="Subtitle 2">
              <a:extLst>
                <a:ext uri="{FF2B5EF4-FFF2-40B4-BE49-F238E27FC236}">
                  <a16:creationId xmlns:a16="http://schemas.microsoft.com/office/drawing/2014/main" id="{EB2D628B-99E8-463B-B5B9-FBBC5AE15677}"/>
                </a:ext>
              </a:extLst>
            </p:cNvPr>
            <p:cNvSpPr txBox="1">
              <a:spLocks/>
            </p:cNvSpPr>
            <p:nvPr/>
          </p:nvSpPr>
          <p:spPr>
            <a:xfrm rot="-5400000">
              <a:off x="-1790295" y="-22367"/>
              <a:ext cx="5084140" cy="828656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lvl="1" indent="0">
                <a:buNone/>
              </a:pPr>
              <a:r>
                <a:rPr lang="en-US" sz="2000">
                  <a:solidFill>
                    <a:srgbClr val="0070C0"/>
                  </a:solidFill>
                  <a:ea typeface="+mn-lt"/>
                  <a:cs typeface="+mn-lt"/>
                </a:rPr>
                <a:t>[V</a:t>
              </a:r>
              <a:r>
                <a:rPr lang="en-US" sz="2000" baseline="-25000">
                  <a:solidFill>
                    <a:srgbClr val="0070C0"/>
                  </a:solidFill>
                  <a:ea typeface="+mn-lt"/>
                  <a:cs typeface="+mn-lt"/>
                </a:rPr>
                <a:t>1</a:t>
              </a:r>
              <a:r>
                <a:rPr lang="en-US" sz="2000">
                  <a:solidFill>
                    <a:srgbClr val="0070C0"/>
                  </a:solidFill>
                  <a:ea typeface="+mn-lt"/>
                  <a:cs typeface="+mn-lt"/>
                </a:rPr>
                <a:t>, V</a:t>
              </a:r>
              <a:r>
                <a:rPr lang="en-US" sz="2000" baseline="-25000">
                  <a:solidFill>
                    <a:srgbClr val="0070C0"/>
                  </a:solidFill>
                  <a:ea typeface="+mn-lt"/>
                  <a:cs typeface="+mn-lt"/>
                </a:rPr>
                <a:t>2</a:t>
              </a:r>
              <a:r>
                <a:rPr lang="en-US" sz="2000">
                  <a:solidFill>
                    <a:srgbClr val="0070C0"/>
                  </a:solidFill>
                  <a:ea typeface="+mn-lt"/>
                  <a:cs typeface="+mn-lt"/>
                </a:rPr>
                <a:t>, …,  V</a:t>
              </a:r>
              <a:r>
                <a:rPr lang="en-US" sz="2000" baseline="-25000">
                  <a:solidFill>
                    <a:srgbClr val="0070C0"/>
                  </a:solidFill>
                  <a:ea typeface="+mn-lt"/>
                  <a:cs typeface="+mn-lt"/>
                </a:rPr>
                <a:t>m-1</a:t>
              </a:r>
              <a:r>
                <a:rPr lang="en-US" sz="2000">
                  <a:solidFill>
                    <a:srgbClr val="0070C0"/>
                  </a:solidFill>
                  <a:ea typeface="+mn-lt"/>
                  <a:cs typeface="+mn-lt"/>
                </a:rPr>
                <a:t>, V</a:t>
              </a:r>
              <a:r>
                <a:rPr lang="en-US" sz="2000" baseline="-25000">
                  <a:solidFill>
                    <a:srgbClr val="0070C0"/>
                  </a:solidFill>
                  <a:ea typeface="+mn-lt"/>
                  <a:cs typeface="+mn-lt"/>
                </a:rPr>
                <a:t>m</a:t>
              </a:r>
              <a:r>
                <a:rPr lang="en-US" sz="2000">
                  <a:solidFill>
                    <a:srgbClr val="0070C0"/>
                  </a:solidFill>
                  <a:ea typeface="+mn-lt"/>
                  <a:cs typeface="+mn-lt"/>
                </a:rPr>
                <a:t>]</a:t>
              </a:r>
              <a:endParaRPr lang="en-US" sz="2000" i="1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18778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25FF9C80-16DB-457A-BF8A-A29674962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39770" y="172163"/>
            <a:ext cx="4391245" cy="63541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E450D43-9D0F-4692-9137-F8AF7E7DAD97}"/>
              </a:ext>
            </a:extLst>
          </p:cNvPr>
          <p:cNvSpPr txBox="1"/>
          <p:nvPr/>
        </p:nvSpPr>
        <p:spPr>
          <a:xfrm>
            <a:off x="6783826" y="1024230"/>
            <a:ext cx="1297577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0000"/>
                </a:solidFill>
                <a:ea typeface="+mn-lt"/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Attention </a:t>
            </a:r>
            <a:r>
              <a:rPr lang="en-US" sz="3200">
                <a:solidFill>
                  <a:srgbClr val="000000"/>
                </a:solidFill>
                <a:ea typeface="+mn-lt"/>
                <a:cs typeface="Arial"/>
                <a:hlinkClick r:id="rId3"/>
              </a:rPr>
              <a:t>Is All</a:t>
            </a:r>
            <a:r>
              <a:rPr lang="en-US" sz="3200"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You Need</a:t>
            </a:r>
            <a:endParaRPr lang="en-US" sz="3200"/>
          </a:p>
        </p:txBody>
      </p:sp>
      <p:pic>
        <p:nvPicPr>
          <p:cNvPr id="4" name="Picture 5" descr="Diagram, engineering drawing&#10;&#10;Description automatically generated">
            <a:extLst>
              <a:ext uri="{FF2B5EF4-FFF2-40B4-BE49-F238E27FC236}">
                <a16:creationId xmlns:a16="http://schemas.microsoft.com/office/drawing/2014/main" id="{16F399D0-B415-481E-99D3-E9722F8629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7226" y="1713558"/>
            <a:ext cx="4300694" cy="4209631"/>
          </a:xfrm>
          <a:prstGeom prst="rect">
            <a:avLst/>
          </a:prstGeom>
        </p:spPr>
      </p:pic>
      <p:pic>
        <p:nvPicPr>
          <p:cNvPr id="11" name="Picture 9" descr="Diagram&#10;&#10;Description automatically generated">
            <a:extLst>
              <a:ext uri="{FF2B5EF4-FFF2-40B4-BE49-F238E27FC236}">
                <a16:creationId xmlns:a16="http://schemas.microsoft.com/office/drawing/2014/main" id="{0FDD0C3B-F9C4-4A05-B648-5ED888E5FC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4827" y="1594240"/>
            <a:ext cx="3098026" cy="2186235"/>
          </a:xfrm>
          <a:prstGeom prst="rect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</p:pic>
      <p:sp>
        <p:nvSpPr>
          <p:cNvPr id="14" name="Subtitle 2">
            <a:extLst>
              <a:ext uri="{FF2B5EF4-FFF2-40B4-BE49-F238E27FC236}">
                <a16:creationId xmlns:a16="http://schemas.microsoft.com/office/drawing/2014/main" id="{C9F1B869-4A85-418B-A23C-AE86178B6F7E}"/>
              </a:ext>
            </a:extLst>
          </p:cNvPr>
          <p:cNvSpPr txBox="1">
            <a:spLocks/>
          </p:cNvSpPr>
          <p:nvPr/>
        </p:nvSpPr>
        <p:spPr>
          <a:xfrm>
            <a:off x="2859701" y="4022510"/>
            <a:ext cx="5180019" cy="267345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3200"/>
              <a:t>Query: Context of Translation So Far</a:t>
            </a:r>
            <a:endParaRPr lang="en-US"/>
          </a:p>
          <a:p>
            <a:pPr lvl="1"/>
            <a:r>
              <a:rPr lang="en-US" sz="3200">
                <a:solidFill>
                  <a:srgbClr val="0070C0"/>
                </a:solidFill>
              </a:rPr>
              <a:t>V&amp;K: All of the Input</a:t>
            </a:r>
          </a:p>
          <a:p>
            <a:pPr lvl="1"/>
            <a:endParaRPr lang="en-US"/>
          </a:p>
          <a:p>
            <a:pPr lvl="1"/>
            <a:endParaRPr lang="en-US" sz="3200"/>
          </a:p>
        </p:txBody>
      </p:sp>
      <p:pic>
        <p:nvPicPr>
          <p:cNvPr id="9" name="Picture 9" descr="Diagram&#10;&#10;Description automatically generated">
            <a:extLst>
              <a:ext uri="{FF2B5EF4-FFF2-40B4-BE49-F238E27FC236}">
                <a16:creationId xmlns:a16="http://schemas.microsoft.com/office/drawing/2014/main" id="{46ACE646-B1F3-4174-A842-443E6A7E83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2294" y="2257356"/>
            <a:ext cx="1323903" cy="941441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C78CA4E-6531-464D-9326-87D7E20213BA}"/>
              </a:ext>
            </a:extLst>
          </p:cNvPr>
          <p:cNvCxnSpPr/>
          <p:nvPr/>
        </p:nvCxnSpPr>
        <p:spPr>
          <a:xfrm flipH="1">
            <a:off x="2539610" y="1564137"/>
            <a:ext cx="1115665" cy="7573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6B66C61-DB4D-4972-A18B-E6DA2035A3D0}"/>
              </a:ext>
            </a:extLst>
          </p:cNvPr>
          <p:cNvCxnSpPr>
            <a:cxnSpLocks/>
          </p:cNvCxnSpPr>
          <p:nvPr/>
        </p:nvCxnSpPr>
        <p:spPr>
          <a:xfrm flipH="1" flipV="1">
            <a:off x="2539607" y="3188185"/>
            <a:ext cx="1179652" cy="6154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78E7E7A5-A12B-42E5-AC67-EAB3F7ED81FC}"/>
              </a:ext>
            </a:extLst>
          </p:cNvPr>
          <p:cNvGrpSpPr/>
          <p:nvPr/>
        </p:nvGrpSpPr>
        <p:grpSpPr>
          <a:xfrm>
            <a:off x="337447" y="-2150109"/>
            <a:ext cx="1256828" cy="5098655"/>
            <a:chOff x="337447" y="-2150109"/>
            <a:chExt cx="1256828" cy="5098655"/>
          </a:xfrm>
        </p:grpSpPr>
        <p:sp>
          <p:nvSpPr>
            <p:cNvPr id="20" name="Subtitle 2">
              <a:extLst>
                <a:ext uri="{FF2B5EF4-FFF2-40B4-BE49-F238E27FC236}">
                  <a16:creationId xmlns:a16="http://schemas.microsoft.com/office/drawing/2014/main" id="{00C90E62-926A-4BE7-8DC8-8930CD56A3BD}"/>
                </a:ext>
              </a:extLst>
            </p:cNvPr>
            <p:cNvSpPr txBox="1">
              <a:spLocks/>
            </p:cNvSpPr>
            <p:nvPr/>
          </p:nvSpPr>
          <p:spPr>
            <a:xfrm rot="-5400000">
              <a:off x="-1362123" y="-7852"/>
              <a:ext cx="5084140" cy="828656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lvl="1" indent="0">
                <a:buNone/>
              </a:pPr>
              <a:r>
                <a:rPr lang="en-US" sz="2000">
                  <a:solidFill>
                    <a:srgbClr val="0070C0"/>
                  </a:solidFill>
                  <a:ea typeface="+mn-lt"/>
                  <a:cs typeface="+mn-lt"/>
                </a:rPr>
                <a:t>[K</a:t>
              </a:r>
              <a:r>
                <a:rPr lang="en-US" sz="2000" baseline="-25000">
                  <a:solidFill>
                    <a:srgbClr val="0070C0"/>
                  </a:solidFill>
                  <a:ea typeface="+mn-lt"/>
                  <a:cs typeface="+mn-lt"/>
                </a:rPr>
                <a:t>1</a:t>
              </a:r>
              <a:r>
                <a:rPr lang="en-US" sz="2000">
                  <a:solidFill>
                    <a:srgbClr val="0070C0"/>
                  </a:solidFill>
                  <a:ea typeface="+mn-lt"/>
                  <a:cs typeface="+mn-lt"/>
                </a:rPr>
                <a:t>, K</a:t>
              </a:r>
              <a:r>
                <a:rPr lang="en-US" sz="2000" baseline="-25000">
                  <a:solidFill>
                    <a:srgbClr val="0070C0"/>
                  </a:solidFill>
                  <a:ea typeface="+mn-lt"/>
                  <a:cs typeface="+mn-lt"/>
                </a:rPr>
                <a:t>2</a:t>
              </a:r>
              <a:r>
                <a:rPr lang="en-US" sz="2000">
                  <a:solidFill>
                    <a:srgbClr val="0070C0"/>
                  </a:solidFill>
                  <a:ea typeface="+mn-lt"/>
                  <a:cs typeface="+mn-lt"/>
                </a:rPr>
                <a:t>, …, K</a:t>
              </a:r>
              <a:r>
                <a:rPr lang="en-US" sz="2000" baseline="-25000">
                  <a:solidFill>
                    <a:srgbClr val="0070C0"/>
                  </a:solidFill>
                  <a:ea typeface="+mn-lt"/>
                  <a:cs typeface="+mn-lt"/>
                </a:rPr>
                <a:t>m-1</a:t>
              </a:r>
              <a:r>
                <a:rPr lang="en-US" sz="2000">
                  <a:solidFill>
                    <a:srgbClr val="0070C0"/>
                  </a:solidFill>
                  <a:ea typeface="+mn-lt"/>
                  <a:cs typeface="+mn-lt"/>
                </a:rPr>
                <a:t>, K</a:t>
              </a:r>
              <a:r>
                <a:rPr lang="en-US" sz="2000" baseline="-25000">
                  <a:solidFill>
                    <a:srgbClr val="0070C0"/>
                  </a:solidFill>
                  <a:ea typeface="+mn-lt"/>
                  <a:cs typeface="+mn-lt"/>
                </a:rPr>
                <a:t>m</a:t>
              </a:r>
              <a:r>
                <a:rPr lang="en-US" sz="2000">
                  <a:solidFill>
                    <a:srgbClr val="0070C0"/>
                  </a:solidFill>
                  <a:ea typeface="+mn-lt"/>
                  <a:cs typeface="+mn-lt"/>
                </a:rPr>
                <a:t>]</a:t>
              </a:r>
              <a:endParaRPr lang="en-US" sz="2000" i="1">
                <a:solidFill>
                  <a:srgbClr val="0070C0"/>
                </a:solidFill>
              </a:endParaRPr>
            </a:p>
          </p:txBody>
        </p:sp>
        <p:sp>
          <p:nvSpPr>
            <p:cNvPr id="21" name="Subtitle 2">
              <a:extLst>
                <a:ext uri="{FF2B5EF4-FFF2-40B4-BE49-F238E27FC236}">
                  <a16:creationId xmlns:a16="http://schemas.microsoft.com/office/drawing/2014/main" id="{C19E9F66-C7EB-4F71-892A-C8D86A6DC378}"/>
                </a:ext>
              </a:extLst>
            </p:cNvPr>
            <p:cNvSpPr txBox="1">
              <a:spLocks/>
            </p:cNvSpPr>
            <p:nvPr/>
          </p:nvSpPr>
          <p:spPr>
            <a:xfrm rot="-5400000">
              <a:off x="-1790295" y="-22367"/>
              <a:ext cx="5084140" cy="828656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lvl="1" indent="0">
                <a:buNone/>
              </a:pPr>
              <a:r>
                <a:rPr lang="en-US" sz="2000">
                  <a:solidFill>
                    <a:srgbClr val="0070C0"/>
                  </a:solidFill>
                  <a:ea typeface="+mn-lt"/>
                  <a:cs typeface="+mn-lt"/>
                </a:rPr>
                <a:t>[V</a:t>
              </a:r>
              <a:r>
                <a:rPr lang="en-US" sz="2000" baseline="-25000">
                  <a:solidFill>
                    <a:srgbClr val="0070C0"/>
                  </a:solidFill>
                  <a:ea typeface="+mn-lt"/>
                  <a:cs typeface="+mn-lt"/>
                </a:rPr>
                <a:t>1</a:t>
              </a:r>
              <a:r>
                <a:rPr lang="en-US" sz="2000">
                  <a:solidFill>
                    <a:srgbClr val="0070C0"/>
                  </a:solidFill>
                  <a:ea typeface="+mn-lt"/>
                  <a:cs typeface="+mn-lt"/>
                </a:rPr>
                <a:t>, V</a:t>
              </a:r>
              <a:r>
                <a:rPr lang="en-US" sz="2000" baseline="-25000">
                  <a:solidFill>
                    <a:srgbClr val="0070C0"/>
                  </a:solidFill>
                  <a:ea typeface="+mn-lt"/>
                  <a:cs typeface="+mn-lt"/>
                </a:rPr>
                <a:t>2</a:t>
              </a:r>
              <a:r>
                <a:rPr lang="en-US" sz="2000">
                  <a:solidFill>
                    <a:srgbClr val="0070C0"/>
                  </a:solidFill>
                  <a:ea typeface="+mn-lt"/>
                  <a:cs typeface="+mn-lt"/>
                </a:rPr>
                <a:t>, …,  V</a:t>
              </a:r>
              <a:r>
                <a:rPr lang="en-US" sz="2000" baseline="-25000">
                  <a:solidFill>
                    <a:srgbClr val="0070C0"/>
                  </a:solidFill>
                  <a:ea typeface="+mn-lt"/>
                  <a:cs typeface="+mn-lt"/>
                </a:rPr>
                <a:t>m-1</a:t>
              </a:r>
              <a:r>
                <a:rPr lang="en-US" sz="2000">
                  <a:solidFill>
                    <a:srgbClr val="0070C0"/>
                  </a:solidFill>
                  <a:ea typeface="+mn-lt"/>
                  <a:cs typeface="+mn-lt"/>
                </a:rPr>
                <a:t>, V</a:t>
              </a:r>
              <a:r>
                <a:rPr lang="en-US" sz="2000" baseline="-25000">
                  <a:solidFill>
                    <a:srgbClr val="0070C0"/>
                  </a:solidFill>
                  <a:ea typeface="+mn-lt"/>
                  <a:cs typeface="+mn-lt"/>
                </a:rPr>
                <a:t>m</a:t>
              </a:r>
              <a:r>
                <a:rPr lang="en-US" sz="2000">
                  <a:solidFill>
                    <a:srgbClr val="0070C0"/>
                  </a:solidFill>
                  <a:ea typeface="+mn-lt"/>
                  <a:cs typeface="+mn-lt"/>
                </a:rPr>
                <a:t>]</a:t>
              </a:r>
              <a:endParaRPr lang="en-US" sz="2000" i="1">
                <a:solidFill>
                  <a:srgbClr val="0070C0"/>
                </a:solidFill>
              </a:endParaRPr>
            </a:p>
          </p:txBody>
        </p:sp>
      </p:grpSp>
      <p:sp>
        <p:nvSpPr>
          <p:cNvPr id="25" name="Title 1">
            <a:extLst>
              <a:ext uri="{FF2B5EF4-FFF2-40B4-BE49-F238E27FC236}">
                <a16:creationId xmlns:a16="http://schemas.microsoft.com/office/drawing/2014/main" id="{3036E090-8009-46C6-84AC-392CF8A9236B}"/>
              </a:ext>
            </a:extLst>
          </p:cNvPr>
          <p:cNvSpPr txBox="1">
            <a:spLocks/>
          </p:cNvSpPr>
          <p:nvPr/>
        </p:nvSpPr>
        <p:spPr>
          <a:xfrm>
            <a:off x="3225967" y="166782"/>
            <a:ext cx="8567713" cy="13637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rgbClr val="00B050"/>
                </a:solidFill>
              </a:rPr>
              <a:t>Using </a:t>
            </a:r>
            <a:r>
              <a:rPr lang="en-US">
                <a:solidFill>
                  <a:srgbClr val="0070C0"/>
                </a:solidFill>
              </a:rPr>
              <a:t>all input</a:t>
            </a:r>
            <a:r>
              <a:rPr lang="en-US">
                <a:solidFill>
                  <a:srgbClr val="00B050"/>
                </a:solidFill>
              </a:rPr>
              <a:t> + </a:t>
            </a:r>
            <a:r>
              <a:rPr lang="en-US"/>
              <a:t>context so far</a:t>
            </a:r>
            <a:r>
              <a:rPr lang="en-US">
                <a:solidFill>
                  <a:srgbClr val="00B050"/>
                </a:solidFill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7068926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25FF9C80-16DB-457A-BF8A-A29674962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39770" y="172163"/>
            <a:ext cx="4391245" cy="6354185"/>
          </a:xfrm>
          <a:prstGeom prst="rect">
            <a:avLst/>
          </a:prstGeom>
        </p:spPr>
      </p:pic>
      <p:pic>
        <p:nvPicPr>
          <p:cNvPr id="11" name="Picture 9" descr="Diagram&#10;&#10;Description automatically generated">
            <a:extLst>
              <a:ext uri="{FF2B5EF4-FFF2-40B4-BE49-F238E27FC236}">
                <a16:creationId xmlns:a16="http://schemas.microsoft.com/office/drawing/2014/main" id="{0FDD0C3B-F9C4-4A05-B648-5ED888E5F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4827" y="1594240"/>
            <a:ext cx="3098026" cy="2186235"/>
          </a:xfrm>
          <a:prstGeom prst="rect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</p:pic>
      <p:sp>
        <p:nvSpPr>
          <p:cNvPr id="14" name="Subtitle 2">
            <a:extLst>
              <a:ext uri="{FF2B5EF4-FFF2-40B4-BE49-F238E27FC236}">
                <a16:creationId xmlns:a16="http://schemas.microsoft.com/office/drawing/2014/main" id="{C9F1B869-4A85-418B-A23C-AE86178B6F7E}"/>
              </a:ext>
            </a:extLst>
          </p:cNvPr>
          <p:cNvSpPr txBox="1">
            <a:spLocks/>
          </p:cNvSpPr>
          <p:nvPr/>
        </p:nvSpPr>
        <p:spPr>
          <a:xfrm>
            <a:off x="2859701" y="4022510"/>
            <a:ext cx="5180019" cy="267345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3200"/>
              <a:t>Query: needs pick out which of those is most helpful for prediction</a:t>
            </a:r>
            <a:endParaRPr lang="en-US"/>
          </a:p>
        </p:txBody>
      </p:sp>
      <p:pic>
        <p:nvPicPr>
          <p:cNvPr id="9" name="Picture 9" descr="Diagram&#10;&#10;Description automatically generated">
            <a:extLst>
              <a:ext uri="{FF2B5EF4-FFF2-40B4-BE49-F238E27FC236}">
                <a16:creationId xmlns:a16="http://schemas.microsoft.com/office/drawing/2014/main" id="{46ACE646-B1F3-4174-A842-443E6A7E8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294" y="2257356"/>
            <a:ext cx="1323903" cy="941441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BED3AE4-E984-4419-9972-3CCDC56DC341}"/>
              </a:ext>
            </a:extLst>
          </p:cNvPr>
          <p:cNvCxnSpPr/>
          <p:nvPr/>
        </p:nvCxnSpPr>
        <p:spPr>
          <a:xfrm flipH="1">
            <a:off x="2539610" y="1564137"/>
            <a:ext cx="1115665" cy="7573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BDCB0EA-0D64-4597-9381-9D2EF09E72F8}"/>
              </a:ext>
            </a:extLst>
          </p:cNvPr>
          <p:cNvCxnSpPr>
            <a:cxnSpLocks/>
          </p:cNvCxnSpPr>
          <p:nvPr/>
        </p:nvCxnSpPr>
        <p:spPr>
          <a:xfrm flipH="1" flipV="1">
            <a:off x="2539607" y="3188185"/>
            <a:ext cx="1179652" cy="6154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3" descr="Chart&#10;&#10;Description automatically generated">
            <a:extLst>
              <a:ext uri="{FF2B5EF4-FFF2-40B4-BE49-F238E27FC236}">
                <a16:creationId xmlns:a16="http://schemas.microsoft.com/office/drawing/2014/main" id="{45BE3BE5-F9D7-4200-9FC5-6CA5EE623E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5659" y="841818"/>
            <a:ext cx="3962399" cy="527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2422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BBE7C-DB60-457D-8D89-572212BDC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538B0-CD87-4A06-8AB2-5B8260BF0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986" y="1874316"/>
            <a:ext cx="10996065" cy="363608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600"/>
              <a:t>Dropout is used at a couple different layers</a:t>
            </a:r>
          </a:p>
          <a:p>
            <a:r>
              <a:rPr lang="en-US" sz="2600"/>
              <a:t>Label smoothing – the idea that the label might be wrong – is used</a:t>
            </a:r>
            <a:br>
              <a:rPr lang="en-US" sz="2600"/>
            </a:br>
            <a:r>
              <a:rPr lang="en-US" sz="2600"/>
              <a:t>to reduce confidence in each prediction by instead using a "</a:t>
            </a:r>
            <a:r>
              <a:rPr lang="en-US" sz="2600" err="1"/>
              <a:t>nosified</a:t>
            </a:r>
            <a:r>
              <a:rPr lang="en-US" sz="2600"/>
              <a:t>" version of the outcome Y</a:t>
            </a:r>
          </a:p>
          <a:p>
            <a:pPr lvl="1"/>
            <a:r>
              <a:rPr lang="en-US" sz="1900">
                <a:ea typeface="+mn-lt"/>
                <a:cs typeface="+mn-lt"/>
              </a:rPr>
              <a:t>For Y a one-hot encoding of the vocabulary (of k words/tokens)</a:t>
            </a:r>
          </a:p>
          <a:p>
            <a:pPr lvl="1"/>
            <a:r>
              <a:rPr lang="en-US" sz="1900">
                <a:ea typeface="+mn-lt"/>
                <a:cs typeface="+mn-lt"/>
              </a:rPr>
              <a:t>Y' = Yα + (1-Y)(1-α)/(k-1) = [(1-α)/(k-1), (1-α)/(k-1), …, α, …, (1-α)/(k-1), (1-α)/(k-1)]</a:t>
            </a:r>
            <a:endParaRPr lang="en-US" sz="1900"/>
          </a:p>
          <a:p>
            <a:pPr lvl="1"/>
            <a:r>
              <a:rPr lang="en-US" sz="1900">
                <a:ea typeface="+mn-lt"/>
                <a:cs typeface="+mn-lt"/>
              </a:rPr>
              <a:t>So Y' has α in the 1 location where Y was 1, and (1-α)/(k-1) in the k-1 locations where Y was 0</a:t>
            </a:r>
            <a:endParaRPr lang="en-US" sz="1900"/>
          </a:p>
          <a:p>
            <a:pPr lvl="1"/>
            <a:endParaRPr lang="en-US" sz="1900">
              <a:ea typeface="+mn-lt"/>
              <a:cs typeface="+mn-lt"/>
            </a:endParaRPr>
          </a:p>
          <a:p>
            <a:r>
              <a:rPr lang="en-US" sz="2600">
                <a:ea typeface="+mn-lt"/>
                <a:cs typeface="+mn-lt"/>
                <a:hlinkClick r:id="rId2"/>
              </a:rPr>
              <a:t>https://towardsdatascience.com/what-is-label-smoothing-108debd7ef06</a:t>
            </a:r>
            <a:endParaRPr lang="en-US" sz="2600">
              <a:ea typeface="+mn-lt"/>
              <a:cs typeface="+mn-lt"/>
            </a:endParaRPr>
          </a:p>
          <a:p>
            <a:endParaRPr lang="en-US" sz="2600"/>
          </a:p>
        </p:txBody>
      </p:sp>
    </p:spTree>
    <p:extLst>
      <p:ext uri="{BB962C8B-B14F-4D97-AF65-F5344CB8AC3E}">
        <p14:creationId xmlns:p14="http://schemas.microsoft.com/office/powerpoint/2010/main" val="24538857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443771-12F9-4836-99AC-163CF8AC6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897752"/>
            <a:ext cx="3601757" cy="1955927"/>
          </a:xfrm>
        </p:spPr>
        <p:txBody>
          <a:bodyPr>
            <a:normAutofit/>
          </a:bodyPr>
          <a:lstStyle/>
          <a:p>
            <a:r>
              <a:rPr lang="en-US"/>
              <a:t>BERT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54ED8-AF5B-40FA-B022-6EEB41FE1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373" y="2853679"/>
            <a:ext cx="3613708" cy="33917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It's just 28 transformer levels stacked on top of each other</a:t>
            </a:r>
          </a:p>
          <a:p>
            <a:r>
              <a:rPr lang="en-US"/>
              <a:t>With some very cleaver tricks by which pre-training is done</a:t>
            </a:r>
          </a:p>
          <a:p>
            <a:r>
              <a:rPr lang="en-US"/>
              <a:t>And which provides transfer learning that's amazing good </a:t>
            </a:r>
          </a:p>
          <a:p>
            <a:r>
              <a:rPr lang="en-US"/>
              <a:t>Because BERT actually aims to understand language itself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F5131381-4F2E-4FE4-9078-D05B1620B5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9768"/>
          <a:stretch/>
        </p:blipFill>
        <p:spPr>
          <a:xfrm>
            <a:off x="4876800" y="10"/>
            <a:ext cx="7315200" cy="6857990"/>
          </a:xfrm>
          <a:prstGeom prst="rect">
            <a:avLst/>
          </a:prstGeo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CFBEE95-3AB7-4DA0-B24F-9BDDFBEE4D92}"/>
              </a:ext>
            </a:extLst>
          </p:cNvPr>
          <p:cNvSpPr txBox="1">
            <a:spLocks/>
          </p:cNvSpPr>
          <p:nvPr/>
        </p:nvSpPr>
        <p:spPr>
          <a:xfrm>
            <a:off x="680058" y="1711713"/>
            <a:ext cx="3773675" cy="12791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400">
                <a:ea typeface="+mn-lt"/>
                <a:cs typeface="+mn-lt"/>
              </a:rPr>
              <a:t>https://www.youtube.com/watch?v=-9evrZnBorM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340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A40AC-F0E6-4090-B867-A006AA9E5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5525" y="194169"/>
            <a:ext cx="4093599" cy="1223452"/>
          </a:xfrm>
        </p:spPr>
        <p:txBody>
          <a:bodyPr/>
          <a:lstStyle/>
          <a:p>
            <a:r>
              <a:rPr lang="en-US"/>
              <a:t>attention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211A12-220D-4728-A847-89F10F0CC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 rot="-5400000">
            <a:off x="1973769" y="3275267"/>
            <a:ext cx="6286530" cy="499676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400" b="1"/>
              <a:t>Multi-Head Attentaion</a:t>
            </a:r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0BC653B-CCF7-449A-A9EB-3D9FD8C1D822}"/>
              </a:ext>
            </a:extLst>
          </p:cNvPr>
          <p:cNvSpPr/>
          <p:nvPr/>
        </p:nvSpPr>
        <p:spPr>
          <a:xfrm>
            <a:off x="5673701" y="4972778"/>
            <a:ext cx="5717907" cy="9132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ea typeface="+mn-lt"/>
                <a:cs typeface="+mn-lt"/>
              </a:rPr>
              <a:t>word/position encoding vectors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9B49DD4-F884-4EB6-930B-84727E7EBD7F}"/>
              </a:ext>
            </a:extLst>
          </p:cNvPr>
          <p:cNvSpPr/>
          <p:nvPr/>
        </p:nvSpPr>
        <p:spPr>
          <a:xfrm>
            <a:off x="5793308" y="5034218"/>
            <a:ext cx="215222" cy="773633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4EAE901-4369-4732-B154-E99E230925C8}"/>
              </a:ext>
            </a:extLst>
          </p:cNvPr>
          <p:cNvSpPr/>
          <p:nvPr/>
        </p:nvSpPr>
        <p:spPr>
          <a:xfrm>
            <a:off x="6095780" y="5034217"/>
            <a:ext cx="215222" cy="773633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7B965B6-65E0-4FF1-85AF-7DF6992CEDF4}"/>
              </a:ext>
            </a:extLst>
          </p:cNvPr>
          <p:cNvSpPr/>
          <p:nvPr/>
        </p:nvSpPr>
        <p:spPr>
          <a:xfrm>
            <a:off x="6404069" y="5034216"/>
            <a:ext cx="215222" cy="773633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0FF35F7-E3AD-40CE-9A2E-4A4F78004B2B}"/>
              </a:ext>
            </a:extLst>
          </p:cNvPr>
          <p:cNvSpPr/>
          <p:nvPr/>
        </p:nvSpPr>
        <p:spPr>
          <a:xfrm>
            <a:off x="10487460" y="5040034"/>
            <a:ext cx="215222" cy="773633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C9245D0-AF98-4349-AFDD-CD345AE4CD67}"/>
              </a:ext>
            </a:extLst>
          </p:cNvPr>
          <p:cNvSpPr/>
          <p:nvPr/>
        </p:nvSpPr>
        <p:spPr>
          <a:xfrm>
            <a:off x="10789932" y="5040032"/>
            <a:ext cx="215222" cy="773633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4EFAB4B-87AE-49AB-9309-F9CB53EACD64}"/>
              </a:ext>
            </a:extLst>
          </p:cNvPr>
          <p:cNvSpPr/>
          <p:nvPr/>
        </p:nvSpPr>
        <p:spPr>
          <a:xfrm>
            <a:off x="11098221" y="5040032"/>
            <a:ext cx="215222" cy="773633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56CB4A4-2EA0-4293-88AB-0AC6E3220F2F}"/>
              </a:ext>
            </a:extLst>
          </p:cNvPr>
          <p:cNvSpPr/>
          <p:nvPr/>
        </p:nvSpPr>
        <p:spPr>
          <a:xfrm>
            <a:off x="5656250" y="3524395"/>
            <a:ext cx="5706274" cy="49442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ea typeface="+mn-lt"/>
                <a:cs typeface="+mn-lt"/>
              </a:rPr>
              <a:t>query vectors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5884DBE-E9D4-4716-B51D-B9CC0410854A}"/>
              </a:ext>
            </a:extLst>
          </p:cNvPr>
          <p:cNvSpPr/>
          <p:nvPr/>
        </p:nvSpPr>
        <p:spPr>
          <a:xfrm>
            <a:off x="5775857" y="3591651"/>
            <a:ext cx="215222" cy="34900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8FA6E2E-F7E9-4D9F-9FB1-E0899985E810}"/>
              </a:ext>
            </a:extLst>
          </p:cNvPr>
          <p:cNvSpPr/>
          <p:nvPr/>
        </p:nvSpPr>
        <p:spPr>
          <a:xfrm>
            <a:off x="6078329" y="3591650"/>
            <a:ext cx="215222" cy="34900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9CAC94E-FE7D-4FF0-9B4D-FAC0514F4C86}"/>
              </a:ext>
            </a:extLst>
          </p:cNvPr>
          <p:cNvSpPr/>
          <p:nvPr/>
        </p:nvSpPr>
        <p:spPr>
          <a:xfrm>
            <a:off x="6386618" y="3591649"/>
            <a:ext cx="215222" cy="34900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C587895-720D-490A-BF7D-11CA0E3678DC}"/>
              </a:ext>
            </a:extLst>
          </p:cNvPr>
          <p:cNvSpPr/>
          <p:nvPr/>
        </p:nvSpPr>
        <p:spPr>
          <a:xfrm>
            <a:off x="10470009" y="3597467"/>
            <a:ext cx="215222" cy="34900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E5B21B6-A2E1-4206-AA56-BBFDD58E541B}"/>
              </a:ext>
            </a:extLst>
          </p:cNvPr>
          <p:cNvSpPr/>
          <p:nvPr/>
        </p:nvSpPr>
        <p:spPr>
          <a:xfrm>
            <a:off x="10772481" y="3597466"/>
            <a:ext cx="215222" cy="34900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984711F-E145-427F-AC35-5146A0080D71}"/>
              </a:ext>
            </a:extLst>
          </p:cNvPr>
          <p:cNvSpPr/>
          <p:nvPr/>
        </p:nvSpPr>
        <p:spPr>
          <a:xfrm>
            <a:off x="11080770" y="3597465"/>
            <a:ext cx="215222" cy="34900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4FE3FBE-5C0B-4AD6-A461-EE3AC80EFADA}"/>
              </a:ext>
            </a:extLst>
          </p:cNvPr>
          <p:cNvSpPr/>
          <p:nvPr/>
        </p:nvSpPr>
        <p:spPr>
          <a:xfrm>
            <a:off x="5650432" y="2925264"/>
            <a:ext cx="5706274" cy="49442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ea typeface="+mn-lt"/>
                <a:cs typeface="+mn-lt"/>
              </a:rPr>
              <a:t>key vectors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BEDAE82-EEF4-498A-BD54-58E40B09D7C4}"/>
              </a:ext>
            </a:extLst>
          </p:cNvPr>
          <p:cNvSpPr/>
          <p:nvPr/>
        </p:nvSpPr>
        <p:spPr>
          <a:xfrm>
            <a:off x="5770039" y="2992520"/>
            <a:ext cx="215222" cy="34900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EFD63AB-0473-4224-96C4-0E040AEE9AD5}"/>
              </a:ext>
            </a:extLst>
          </p:cNvPr>
          <p:cNvSpPr/>
          <p:nvPr/>
        </p:nvSpPr>
        <p:spPr>
          <a:xfrm>
            <a:off x="6072511" y="2992519"/>
            <a:ext cx="215222" cy="34900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1F290B9-E382-46D8-8808-2EA86532A585}"/>
              </a:ext>
            </a:extLst>
          </p:cNvPr>
          <p:cNvSpPr/>
          <p:nvPr/>
        </p:nvSpPr>
        <p:spPr>
          <a:xfrm>
            <a:off x="6380800" y="2992518"/>
            <a:ext cx="215222" cy="34900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2364B10-4726-4454-9C14-F4AAFE274359}"/>
              </a:ext>
            </a:extLst>
          </p:cNvPr>
          <p:cNvSpPr/>
          <p:nvPr/>
        </p:nvSpPr>
        <p:spPr>
          <a:xfrm>
            <a:off x="10464191" y="2998336"/>
            <a:ext cx="215222" cy="34900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78F8193-1C7B-46D3-959D-96B9D1D06AF8}"/>
              </a:ext>
            </a:extLst>
          </p:cNvPr>
          <p:cNvSpPr/>
          <p:nvPr/>
        </p:nvSpPr>
        <p:spPr>
          <a:xfrm>
            <a:off x="10766663" y="2998335"/>
            <a:ext cx="215222" cy="34900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BDDA1E8-C5B6-4777-90F2-E28D849A6F1B}"/>
              </a:ext>
            </a:extLst>
          </p:cNvPr>
          <p:cNvSpPr/>
          <p:nvPr/>
        </p:nvSpPr>
        <p:spPr>
          <a:xfrm>
            <a:off x="11074952" y="2998334"/>
            <a:ext cx="215222" cy="34900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0B44874-1A0C-4A29-BCBA-909031A5D267}"/>
              </a:ext>
            </a:extLst>
          </p:cNvPr>
          <p:cNvSpPr/>
          <p:nvPr/>
        </p:nvSpPr>
        <p:spPr>
          <a:xfrm>
            <a:off x="5656248" y="2361034"/>
            <a:ext cx="5706274" cy="4944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value vectors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E9FB971-91A0-47C5-BA7B-F2466173A7A1}"/>
              </a:ext>
            </a:extLst>
          </p:cNvPr>
          <p:cNvSpPr/>
          <p:nvPr/>
        </p:nvSpPr>
        <p:spPr>
          <a:xfrm>
            <a:off x="5775855" y="2428290"/>
            <a:ext cx="215222" cy="34900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6EB350D-BF71-4CD6-A8B8-CE6747FE065B}"/>
              </a:ext>
            </a:extLst>
          </p:cNvPr>
          <p:cNvSpPr/>
          <p:nvPr/>
        </p:nvSpPr>
        <p:spPr>
          <a:xfrm>
            <a:off x="6078327" y="2428289"/>
            <a:ext cx="215222" cy="34900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87BF746-28AC-4386-AFA6-B9292CE77296}"/>
              </a:ext>
            </a:extLst>
          </p:cNvPr>
          <p:cNvSpPr/>
          <p:nvPr/>
        </p:nvSpPr>
        <p:spPr>
          <a:xfrm>
            <a:off x="6386616" y="2428288"/>
            <a:ext cx="215222" cy="34900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A73C981-8AAC-4CC5-8CEE-89EDD57FC2FE}"/>
              </a:ext>
            </a:extLst>
          </p:cNvPr>
          <p:cNvSpPr/>
          <p:nvPr/>
        </p:nvSpPr>
        <p:spPr>
          <a:xfrm>
            <a:off x="10470007" y="2434106"/>
            <a:ext cx="215222" cy="34900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03C75C4C-621A-44E9-A89E-66D5C3EF6A39}"/>
              </a:ext>
            </a:extLst>
          </p:cNvPr>
          <p:cNvSpPr/>
          <p:nvPr/>
        </p:nvSpPr>
        <p:spPr>
          <a:xfrm>
            <a:off x="10772479" y="2434105"/>
            <a:ext cx="215222" cy="34900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CAA32D8-21F9-4516-81CD-FB231DA9D59E}"/>
              </a:ext>
            </a:extLst>
          </p:cNvPr>
          <p:cNvSpPr/>
          <p:nvPr/>
        </p:nvSpPr>
        <p:spPr>
          <a:xfrm>
            <a:off x="11080768" y="2434104"/>
            <a:ext cx="215222" cy="34900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2389AE-B99D-4EEC-A6E9-700E9D369991}"/>
              </a:ext>
            </a:extLst>
          </p:cNvPr>
          <p:cNvSpPr txBox="1"/>
          <p:nvPr/>
        </p:nvSpPr>
        <p:spPr>
          <a:xfrm>
            <a:off x="7277972" y="4200889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/>
              <a:t>M</a:t>
            </a:r>
            <a:r>
              <a:rPr lang="en-US" sz="3200" baseline="30000"/>
              <a:t>Q   </a:t>
            </a:r>
            <a:r>
              <a:rPr lang="en-US" sz="3200"/>
              <a:t> M</a:t>
            </a:r>
            <a:r>
              <a:rPr lang="en-US" sz="3200" baseline="30000"/>
              <a:t>K</a:t>
            </a:r>
            <a:r>
              <a:rPr lang="en-US" sz="3200"/>
              <a:t>   M</a:t>
            </a:r>
            <a:r>
              <a:rPr lang="en-US" sz="3200" baseline="30000"/>
              <a:t>V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5A44C230-3E96-4AB0-9748-8CEB9602B787}"/>
              </a:ext>
            </a:extLst>
          </p:cNvPr>
          <p:cNvSpPr/>
          <p:nvPr/>
        </p:nvSpPr>
        <p:spPr>
          <a:xfrm>
            <a:off x="5644616" y="1023174"/>
            <a:ext cx="5717907" cy="913236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ea typeface="+mn-lt"/>
                <a:cs typeface="+mn-lt"/>
              </a:rPr>
              <a:t>context meaning encoding vectors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89A5EF41-E71C-4244-BF80-907DC647E47D}"/>
              </a:ext>
            </a:extLst>
          </p:cNvPr>
          <p:cNvSpPr/>
          <p:nvPr/>
        </p:nvSpPr>
        <p:spPr>
          <a:xfrm>
            <a:off x="5764223" y="1084614"/>
            <a:ext cx="215222" cy="773633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B384C7EB-8A55-4CBF-8CCA-0A68FEB5670A}"/>
              </a:ext>
            </a:extLst>
          </p:cNvPr>
          <p:cNvSpPr/>
          <p:nvPr/>
        </p:nvSpPr>
        <p:spPr>
          <a:xfrm>
            <a:off x="6066695" y="1084613"/>
            <a:ext cx="215222" cy="773633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DD97442-19F6-44BA-8F90-3A337470C76E}"/>
              </a:ext>
            </a:extLst>
          </p:cNvPr>
          <p:cNvSpPr/>
          <p:nvPr/>
        </p:nvSpPr>
        <p:spPr>
          <a:xfrm>
            <a:off x="6374984" y="1084612"/>
            <a:ext cx="215222" cy="773633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93C1FEEF-1149-41B2-9DAE-DFAA994BB3B7}"/>
              </a:ext>
            </a:extLst>
          </p:cNvPr>
          <p:cNvSpPr/>
          <p:nvPr/>
        </p:nvSpPr>
        <p:spPr>
          <a:xfrm>
            <a:off x="10458375" y="1090430"/>
            <a:ext cx="215222" cy="773633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2AA914B9-0728-4E1F-B97D-347BE161C050}"/>
              </a:ext>
            </a:extLst>
          </p:cNvPr>
          <p:cNvSpPr/>
          <p:nvPr/>
        </p:nvSpPr>
        <p:spPr>
          <a:xfrm>
            <a:off x="10760847" y="1090428"/>
            <a:ext cx="215222" cy="773633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58F33588-7034-4FF1-B0F1-73B3CAF02FBA}"/>
              </a:ext>
            </a:extLst>
          </p:cNvPr>
          <p:cNvSpPr/>
          <p:nvPr/>
        </p:nvSpPr>
        <p:spPr>
          <a:xfrm>
            <a:off x="11069136" y="1090428"/>
            <a:ext cx="215222" cy="773633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Left Brace 40">
            <a:extLst>
              <a:ext uri="{FF2B5EF4-FFF2-40B4-BE49-F238E27FC236}">
                <a16:creationId xmlns:a16="http://schemas.microsoft.com/office/drawing/2014/main" id="{609BCEF8-8E61-4A99-AA61-54D1C44C6A27}"/>
              </a:ext>
            </a:extLst>
          </p:cNvPr>
          <p:cNvSpPr/>
          <p:nvPr/>
        </p:nvSpPr>
        <p:spPr>
          <a:xfrm>
            <a:off x="5192289" y="2238885"/>
            <a:ext cx="447893" cy="2466318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 Placeholder 3">
            <a:extLst>
              <a:ext uri="{FF2B5EF4-FFF2-40B4-BE49-F238E27FC236}">
                <a16:creationId xmlns:a16="http://schemas.microsoft.com/office/drawing/2014/main" id="{8BC10BDA-8BC5-47E7-A284-A03E3F9B9769}"/>
              </a:ext>
            </a:extLst>
          </p:cNvPr>
          <p:cNvSpPr txBox="1">
            <a:spLocks/>
          </p:cNvSpPr>
          <p:nvPr/>
        </p:nvSpPr>
        <p:spPr>
          <a:xfrm>
            <a:off x="119375" y="6266262"/>
            <a:ext cx="10748010" cy="4996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400">
                <a:ea typeface="+mn-lt"/>
                <a:cs typeface="+mn-lt"/>
              </a:rPr>
              <a:t>https://lilianweng.github.io/lil-log/2018/06/24/attention-attention.html</a:t>
            </a:r>
            <a:endParaRPr lang="en-US"/>
          </a:p>
        </p:txBody>
      </p:sp>
      <p:sp>
        <p:nvSpPr>
          <p:cNvPr id="92" name="Text Placeholder 3">
            <a:extLst>
              <a:ext uri="{FF2B5EF4-FFF2-40B4-BE49-F238E27FC236}">
                <a16:creationId xmlns:a16="http://schemas.microsoft.com/office/drawing/2014/main" id="{DC2BA0F6-A291-4B88-BAD6-A6E9C0BDB252}"/>
              </a:ext>
            </a:extLst>
          </p:cNvPr>
          <p:cNvSpPr txBox="1">
            <a:spLocks/>
          </p:cNvSpPr>
          <p:nvPr/>
        </p:nvSpPr>
        <p:spPr>
          <a:xfrm>
            <a:off x="868578" y="1855969"/>
            <a:ext cx="3180362" cy="46295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400" b="1"/>
              <a:t>which</a:t>
            </a:r>
            <a:r>
              <a:rPr lang="en-US" sz="2400" b="1">
                <a:ea typeface="+mn-lt"/>
                <a:cs typeface="+mn-lt"/>
              </a:rPr>
              <a:t> words</a:t>
            </a:r>
            <a:endParaRPr lang="en-US">
              <a:ea typeface="+mn-lt"/>
              <a:cs typeface="+mn-lt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400" b="1"/>
              <a:t>does a word</a:t>
            </a:r>
            <a:endParaRPr lang="en-US"/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400" b="1"/>
              <a:t>care about</a:t>
            </a:r>
            <a:endParaRPr lang="en-US"/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400" b="1"/>
              <a:t>in context</a:t>
            </a:r>
            <a:endParaRPr lang="en-US"/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400" b="1">
                <a:solidFill>
                  <a:srgbClr val="000000"/>
                </a:solidFill>
                <a:ea typeface="+mn-lt"/>
                <a:cs typeface="+mn-lt"/>
              </a:rPr>
              <a:t>?</a:t>
            </a: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endParaRPr lang="en-US" sz="2400" b="1">
              <a:solidFill>
                <a:srgbClr val="000000"/>
              </a:solidFill>
              <a:ea typeface="+mn-lt"/>
              <a:cs typeface="+mn-lt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400" b="1">
                <a:solidFill>
                  <a:srgbClr val="000000"/>
                </a:solidFill>
                <a:ea typeface="+mn-lt"/>
                <a:cs typeface="+mn-lt"/>
              </a:rPr>
              <a:t>combined into a representation of a</a:t>
            </a:r>
            <a:endParaRPr lang="en-US"/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400" b="1">
                <a:solidFill>
                  <a:srgbClr val="000000"/>
                </a:solidFill>
                <a:ea typeface="+mn-lt"/>
                <a:cs typeface="+mn-lt"/>
              </a:rPr>
              <a:t>"</a:t>
            </a:r>
            <a:r>
              <a:rPr lang="en-US" sz="2400" b="1" i="1">
                <a:solidFill>
                  <a:srgbClr val="000000"/>
                </a:solidFill>
                <a:ea typeface="+mn-lt"/>
                <a:cs typeface="+mn-lt"/>
              </a:rPr>
              <a:t>contextual concept</a:t>
            </a:r>
            <a:r>
              <a:rPr lang="en-US" sz="2400" b="1">
                <a:solidFill>
                  <a:srgbClr val="000000"/>
                </a:solidFill>
                <a:ea typeface="+mn-lt"/>
                <a:cs typeface="+mn-lt"/>
              </a:rPr>
              <a:t>"</a:t>
            </a: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endParaRPr lang="en-US" sz="2400" b="1">
              <a:solidFill>
                <a:srgbClr val="000000"/>
              </a:solidFill>
              <a:ea typeface="+mn-lt"/>
              <a:cs typeface="+mn-lt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endParaRPr lang="en-US" sz="2400" b="1">
              <a:solidFill>
                <a:srgbClr val="000000"/>
              </a:solidFill>
              <a:ea typeface="+mn-lt"/>
              <a:cs typeface="+mn-lt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endParaRPr lang="en-US" sz="2400" b="1"/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endParaRPr lang="en-US" sz="2400" b="1"/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endParaRPr lang="en-US" sz="2400" b="1"/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endParaRPr lang="en-US"/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endParaRPr lang="en-US" sz="2400" b="1"/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endParaRPr lang="en-US" sz="2400" b="1"/>
          </a:p>
        </p:txBody>
      </p:sp>
      <p:sp>
        <p:nvSpPr>
          <p:cNvPr id="93" name="Left Brace 92">
            <a:extLst>
              <a:ext uri="{FF2B5EF4-FFF2-40B4-BE49-F238E27FC236}">
                <a16:creationId xmlns:a16="http://schemas.microsoft.com/office/drawing/2014/main" id="{4F657C0B-1F65-4391-BA2C-5A1334AC1D80}"/>
              </a:ext>
            </a:extLst>
          </p:cNvPr>
          <p:cNvSpPr/>
          <p:nvPr/>
        </p:nvSpPr>
        <p:spPr>
          <a:xfrm rot="16200000">
            <a:off x="2234448" y="3120128"/>
            <a:ext cx="447893" cy="1739219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49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4793A-AE47-4398-9AB0-31F32FA19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Sequential Data context (e.g., sentences)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380EF4E-093B-4E34-B4A8-93313978AE23}"/>
              </a:ext>
            </a:extLst>
          </p:cNvPr>
          <p:cNvSpPr txBox="1">
            <a:spLocks/>
          </p:cNvSpPr>
          <p:nvPr/>
        </p:nvSpPr>
        <p:spPr>
          <a:xfrm>
            <a:off x="703699" y="1887842"/>
            <a:ext cx="6764319" cy="41768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/>
              <a:t>[w</a:t>
            </a:r>
            <a:r>
              <a:rPr lang="en-US" sz="3600" baseline="-25000"/>
              <a:t>1</a:t>
            </a:r>
            <a:r>
              <a:rPr lang="en-US" sz="3600"/>
              <a:t>, </a:t>
            </a:r>
            <a:r>
              <a:rPr lang="en-US" sz="3600">
                <a:solidFill>
                  <a:srgbClr val="FF0000"/>
                </a:solidFill>
              </a:rPr>
              <a:t>w</a:t>
            </a:r>
            <a:r>
              <a:rPr lang="en-US" sz="3600" baseline="-25000">
                <a:solidFill>
                  <a:srgbClr val="FF0000"/>
                </a:solidFill>
              </a:rPr>
              <a:t>2</a:t>
            </a:r>
            <a:r>
              <a:rPr lang="en-US" sz="3600"/>
              <a:t>]</a:t>
            </a:r>
            <a:endParaRPr lang="en-US"/>
          </a:p>
          <a:p>
            <a:pPr marL="0" indent="0">
              <a:buNone/>
            </a:pPr>
            <a:r>
              <a:rPr lang="en-US" sz="3600">
                <a:ea typeface="+mn-lt"/>
                <a:cs typeface="+mn-lt"/>
              </a:rPr>
              <a:t>[w</a:t>
            </a:r>
            <a:r>
              <a:rPr lang="en-US" sz="3600" baseline="-25000">
                <a:ea typeface="+mn-lt"/>
                <a:cs typeface="+mn-lt"/>
              </a:rPr>
              <a:t>1</a:t>
            </a:r>
            <a:r>
              <a:rPr lang="en-US" sz="3600">
                <a:ea typeface="+mn-lt"/>
                <a:cs typeface="+mn-lt"/>
              </a:rPr>
              <a:t>, w</a:t>
            </a:r>
            <a:r>
              <a:rPr lang="en-US" sz="3600" baseline="-25000">
                <a:ea typeface="+mn-lt"/>
                <a:cs typeface="+mn-lt"/>
              </a:rPr>
              <a:t>2</a:t>
            </a:r>
            <a:r>
              <a:rPr lang="en-US" sz="3600">
                <a:ea typeface="+mn-lt"/>
                <a:cs typeface="+mn-lt"/>
              </a:rPr>
              <a:t>, </a:t>
            </a:r>
            <a:r>
              <a:rPr lang="en-US" sz="3600">
                <a:solidFill>
                  <a:srgbClr val="FF0000"/>
                </a:solidFill>
                <a:ea typeface="+mn-lt"/>
                <a:cs typeface="+mn-lt"/>
              </a:rPr>
              <a:t>w</a:t>
            </a:r>
            <a:r>
              <a:rPr lang="en-US" sz="3600" baseline="-25000">
                <a:solidFill>
                  <a:srgbClr val="FF0000"/>
                </a:solidFill>
                <a:ea typeface="+mn-lt"/>
                <a:cs typeface="+mn-lt"/>
              </a:rPr>
              <a:t>3</a:t>
            </a:r>
            <a:r>
              <a:rPr lang="en-US" sz="3600">
                <a:ea typeface="+mn-lt"/>
                <a:cs typeface="+mn-lt"/>
              </a:rPr>
              <a:t>]</a:t>
            </a:r>
            <a:br>
              <a:rPr lang="en-US" sz="3600"/>
            </a:br>
            <a:r>
              <a:rPr lang="en-US" sz="3600"/>
              <a:t>          .</a:t>
            </a:r>
            <a:endParaRPr lang="en-US"/>
          </a:p>
          <a:p>
            <a:pPr marL="0" indent="0">
              <a:buNone/>
            </a:pPr>
            <a:r>
              <a:rPr lang="en-US" sz="3600">
                <a:ea typeface="+mn-lt"/>
                <a:cs typeface="+mn-lt"/>
              </a:rPr>
              <a:t>          </a:t>
            </a:r>
            <a:r>
              <a:rPr lang="en-US" sz="3600"/>
              <a:t>.</a:t>
            </a:r>
            <a:endParaRPr lang="en-US"/>
          </a:p>
          <a:p>
            <a:pPr>
              <a:buNone/>
            </a:pPr>
            <a:r>
              <a:rPr lang="en-US" sz="3600">
                <a:ea typeface="+mn-lt"/>
                <a:cs typeface="+mn-lt"/>
              </a:rPr>
              <a:t>[w</a:t>
            </a:r>
            <a:r>
              <a:rPr lang="en-US" sz="3600" baseline="-25000">
                <a:ea typeface="+mn-lt"/>
                <a:cs typeface="+mn-lt"/>
              </a:rPr>
              <a:t>1</a:t>
            </a:r>
            <a:r>
              <a:rPr lang="en-US" sz="3600">
                <a:ea typeface="+mn-lt"/>
                <a:cs typeface="+mn-lt"/>
              </a:rPr>
              <a:t>, w</a:t>
            </a:r>
            <a:r>
              <a:rPr lang="en-US" sz="3600" baseline="-25000">
                <a:ea typeface="+mn-lt"/>
                <a:cs typeface="+mn-lt"/>
              </a:rPr>
              <a:t>2</a:t>
            </a:r>
            <a:r>
              <a:rPr lang="en-US" sz="3600">
                <a:ea typeface="+mn-lt"/>
                <a:cs typeface="+mn-lt"/>
              </a:rPr>
              <a:t>, w</a:t>
            </a:r>
            <a:r>
              <a:rPr lang="en-US" sz="3600" baseline="-25000">
                <a:ea typeface="+mn-lt"/>
                <a:cs typeface="+mn-lt"/>
              </a:rPr>
              <a:t>3</a:t>
            </a:r>
            <a:r>
              <a:rPr lang="en-US" sz="3600">
                <a:ea typeface="+mn-lt"/>
                <a:cs typeface="+mn-lt"/>
              </a:rPr>
              <a:t>, …, w</a:t>
            </a:r>
            <a:r>
              <a:rPr lang="en-US" sz="3600" baseline="-25000">
                <a:ea typeface="+mn-lt"/>
                <a:cs typeface="+mn-lt"/>
              </a:rPr>
              <a:t>m-1</a:t>
            </a:r>
            <a:r>
              <a:rPr lang="en-US" sz="3600">
                <a:ea typeface="+mn-lt"/>
                <a:cs typeface="+mn-lt"/>
              </a:rPr>
              <a:t>, </a:t>
            </a:r>
            <a:r>
              <a:rPr lang="en-US" sz="3600" err="1">
                <a:solidFill>
                  <a:srgbClr val="FF0000"/>
                </a:solidFill>
                <a:ea typeface="+mn-lt"/>
                <a:cs typeface="+mn-lt"/>
              </a:rPr>
              <a:t>w</a:t>
            </a:r>
            <a:r>
              <a:rPr lang="en-US" sz="3600" baseline="-25000" err="1">
                <a:solidFill>
                  <a:srgbClr val="FF0000"/>
                </a:solidFill>
                <a:ea typeface="+mn-lt"/>
                <a:cs typeface="+mn-lt"/>
              </a:rPr>
              <a:t>m</a:t>
            </a:r>
            <a:r>
              <a:rPr lang="en-US" sz="3600">
                <a:solidFill>
                  <a:srgbClr val="000000"/>
                </a:solidFill>
                <a:ea typeface="+mn-lt"/>
                <a:cs typeface="+mn-lt"/>
              </a:rPr>
              <a:t>]</a:t>
            </a:r>
            <a:endParaRPr lang="en-US" sz="3600">
              <a:ea typeface="+mn-lt"/>
              <a:cs typeface="+mn-lt"/>
            </a:endParaRPr>
          </a:p>
          <a:p>
            <a:pPr marL="0" indent="0">
              <a:buNone/>
            </a:pPr>
            <a:endParaRPr lang="en-US" sz="3600"/>
          </a:p>
        </p:txBody>
      </p:sp>
      <p:pic>
        <p:nvPicPr>
          <p:cNvPr id="10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EF88E41-F69A-4CA8-A9E2-5E47448D7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1302" y="3645125"/>
            <a:ext cx="4560277" cy="223056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9C75CA3-1D6B-4D1E-9225-409176F83FE8}"/>
              </a:ext>
            </a:extLst>
          </p:cNvPr>
          <p:cNvSpPr txBox="1"/>
          <p:nvPr/>
        </p:nvSpPr>
        <p:spPr>
          <a:xfrm>
            <a:off x="1872764" y="3799593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BAAAC8-1E5D-4C34-BFF7-2A20DEDC9E1D}"/>
              </a:ext>
            </a:extLst>
          </p:cNvPr>
          <p:cNvSpPr txBox="1"/>
          <p:nvPr/>
        </p:nvSpPr>
        <p:spPr>
          <a:xfrm>
            <a:off x="6985279" y="5771103"/>
            <a:ext cx="528878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1          2            3          4            5            6 </a:t>
            </a:r>
          </a:p>
        </p:txBody>
      </p:sp>
      <p:sp>
        <p:nvSpPr>
          <p:cNvPr id="3" name="Left Bracket 2">
            <a:extLst>
              <a:ext uri="{FF2B5EF4-FFF2-40B4-BE49-F238E27FC236}">
                <a16:creationId xmlns:a16="http://schemas.microsoft.com/office/drawing/2014/main" id="{378A83BE-EA68-4E66-9B57-5081ED7F30B9}"/>
              </a:ext>
            </a:extLst>
          </p:cNvPr>
          <p:cNvSpPr/>
          <p:nvPr/>
        </p:nvSpPr>
        <p:spPr>
          <a:xfrm rot="5400000">
            <a:off x="8457489" y="1872692"/>
            <a:ext cx="410307" cy="398284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 Bracket 3">
            <a:extLst>
              <a:ext uri="{FF2B5EF4-FFF2-40B4-BE49-F238E27FC236}">
                <a16:creationId xmlns:a16="http://schemas.microsoft.com/office/drawing/2014/main" id="{96F7FD27-1120-45CB-992A-B28692A6A7C8}"/>
              </a:ext>
            </a:extLst>
          </p:cNvPr>
          <p:cNvSpPr/>
          <p:nvPr/>
        </p:nvSpPr>
        <p:spPr>
          <a:xfrm rot="5400000">
            <a:off x="8844306" y="1485876"/>
            <a:ext cx="404491" cy="4750657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5031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A40AC-F0E6-4090-B867-A006AA9E5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5525" y="194169"/>
            <a:ext cx="4093599" cy="1223452"/>
          </a:xfrm>
        </p:spPr>
        <p:txBody>
          <a:bodyPr/>
          <a:lstStyle/>
          <a:p>
            <a:r>
              <a:rPr lang="en-US"/>
              <a:t>attention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211A12-220D-4728-A847-89F10F0CC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 rot="-5400000">
            <a:off x="1973769" y="3275267"/>
            <a:ext cx="6286530" cy="499676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400" b="1"/>
              <a:t>Multi-Head Attentaion</a:t>
            </a:r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0BC653B-CCF7-449A-A9EB-3D9FD8C1D822}"/>
              </a:ext>
            </a:extLst>
          </p:cNvPr>
          <p:cNvSpPr/>
          <p:nvPr/>
        </p:nvSpPr>
        <p:spPr>
          <a:xfrm>
            <a:off x="5673701" y="4972778"/>
            <a:ext cx="5717907" cy="9132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ea typeface="+mn-lt"/>
                <a:cs typeface="+mn-lt"/>
              </a:rPr>
              <a:t>word/position encoding vectors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9B49DD4-F884-4EB6-930B-84727E7EBD7F}"/>
              </a:ext>
            </a:extLst>
          </p:cNvPr>
          <p:cNvSpPr/>
          <p:nvPr/>
        </p:nvSpPr>
        <p:spPr>
          <a:xfrm>
            <a:off x="5793308" y="5034218"/>
            <a:ext cx="215222" cy="773633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4EAE901-4369-4732-B154-E99E230925C8}"/>
              </a:ext>
            </a:extLst>
          </p:cNvPr>
          <p:cNvSpPr/>
          <p:nvPr/>
        </p:nvSpPr>
        <p:spPr>
          <a:xfrm>
            <a:off x="6095780" y="5034217"/>
            <a:ext cx="215222" cy="773633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7B965B6-65E0-4FF1-85AF-7DF6992CEDF4}"/>
              </a:ext>
            </a:extLst>
          </p:cNvPr>
          <p:cNvSpPr/>
          <p:nvPr/>
        </p:nvSpPr>
        <p:spPr>
          <a:xfrm>
            <a:off x="6404069" y="5034216"/>
            <a:ext cx="215222" cy="773633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0FF35F7-E3AD-40CE-9A2E-4A4F78004B2B}"/>
              </a:ext>
            </a:extLst>
          </p:cNvPr>
          <p:cNvSpPr/>
          <p:nvPr/>
        </p:nvSpPr>
        <p:spPr>
          <a:xfrm>
            <a:off x="10487460" y="5040034"/>
            <a:ext cx="215222" cy="773633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C9245D0-AF98-4349-AFDD-CD345AE4CD67}"/>
              </a:ext>
            </a:extLst>
          </p:cNvPr>
          <p:cNvSpPr/>
          <p:nvPr/>
        </p:nvSpPr>
        <p:spPr>
          <a:xfrm>
            <a:off x="10789932" y="5040032"/>
            <a:ext cx="215222" cy="773633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4EFAB4B-87AE-49AB-9309-F9CB53EACD64}"/>
              </a:ext>
            </a:extLst>
          </p:cNvPr>
          <p:cNvSpPr/>
          <p:nvPr/>
        </p:nvSpPr>
        <p:spPr>
          <a:xfrm>
            <a:off x="11098221" y="5040032"/>
            <a:ext cx="215222" cy="773633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56CB4A4-2EA0-4293-88AB-0AC6E3220F2F}"/>
              </a:ext>
            </a:extLst>
          </p:cNvPr>
          <p:cNvSpPr/>
          <p:nvPr/>
        </p:nvSpPr>
        <p:spPr>
          <a:xfrm>
            <a:off x="5656250" y="3524395"/>
            <a:ext cx="5706274" cy="49442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ea typeface="+mn-lt"/>
                <a:cs typeface="+mn-lt"/>
              </a:rPr>
              <a:t>query vectors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5884DBE-E9D4-4716-B51D-B9CC0410854A}"/>
              </a:ext>
            </a:extLst>
          </p:cNvPr>
          <p:cNvSpPr/>
          <p:nvPr/>
        </p:nvSpPr>
        <p:spPr>
          <a:xfrm>
            <a:off x="5775857" y="3591651"/>
            <a:ext cx="215222" cy="34900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8FA6E2E-F7E9-4D9F-9FB1-E0899985E810}"/>
              </a:ext>
            </a:extLst>
          </p:cNvPr>
          <p:cNvSpPr/>
          <p:nvPr/>
        </p:nvSpPr>
        <p:spPr>
          <a:xfrm>
            <a:off x="6078329" y="3591650"/>
            <a:ext cx="215222" cy="34900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9CAC94E-FE7D-4FF0-9B4D-FAC0514F4C86}"/>
              </a:ext>
            </a:extLst>
          </p:cNvPr>
          <p:cNvSpPr/>
          <p:nvPr/>
        </p:nvSpPr>
        <p:spPr>
          <a:xfrm>
            <a:off x="6386618" y="3591649"/>
            <a:ext cx="215222" cy="34900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C587895-720D-490A-BF7D-11CA0E3678DC}"/>
              </a:ext>
            </a:extLst>
          </p:cNvPr>
          <p:cNvSpPr/>
          <p:nvPr/>
        </p:nvSpPr>
        <p:spPr>
          <a:xfrm>
            <a:off x="10470009" y="3597467"/>
            <a:ext cx="215222" cy="34900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E5B21B6-A2E1-4206-AA56-BBFDD58E541B}"/>
              </a:ext>
            </a:extLst>
          </p:cNvPr>
          <p:cNvSpPr/>
          <p:nvPr/>
        </p:nvSpPr>
        <p:spPr>
          <a:xfrm>
            <a:off x="10772481" y="3597466"/>
            <a:ext cx="215222" cy="34900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984711F-E145-427F-AC35-5146A0080D71}"/>
              </a:ext>
            </a:extLst>
          </p:cNvPr>
          <p:cNvSpPr/>
          <p:nvPr/>
        </p:nvSpPr>
        <p:spPr>
          <a:xfrm>
            <a:off x="11080770" y="3597465"/>
            <a:ext cx="215222" cy="34900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4FE3FBE-5C0B-4AD6-A461-EE3AC80EFADA}"/>
              </a:ext>
            </a:extLst>
          </p:cNvPr>
          <p:cNvSpPr/>
          <p:nvPr/>
        </p:nvSpPr>
        <p:spPr>
          <a:xfrm>
            <a:off x="5650432" y="2925264"/>
            <a:ext cx="5706274" cy="49442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ea typeface="+mn-lt"/>
                <a:cs typeface="+mn-lt"/>
              </a:rPr>
              <a:t>key vectors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BEDAE82-EEF4-498A-BD54-58E40B09D7C4}"/>
              </a:ext>
            </a:extLst>
          </p:cNvPr>
          <p:cNvSpPr/>
          <p:nvPr/>
        </p:nvSpPr>
        <p:spPr>
          <a:xfrm>
            <a:off x="5770039" y="2992520"/>
            <a:ext cx="215222" cy="34900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EFD63AB-0473-4224-96C4-0E040AEE9AD5}"/>
              </a:ext>
            </a:extLst>
          </p:cNvPr>
          <p:cNvSpPr/>
          <p:nvPr/>
        </p:nvSpPr>
        <p:spPr>
          <a:xfrm>
            <a:off x="6072511" y="2992519"/>
            <a:ext cx="215222" cy="34900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1F290B9-E382-46D8-8808-2EA86532A585}"/>
              </a:ext>
            </a:extLst>
          </p:cNvPr>
          <p:cNvSpPr/>
          <p:nvPr/>
        </p:nvSpPr>
        <p:spPr>
          <a:xfrm>
            <a:off x="6380800" y="2992518"/>
            <a:ext cx="215222" cy="34900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2364B10-4726-4454-9C14-F4AAFE274359}"/>
              </a:ext>
            </a:extLst>
          </p:cNvPr>
          <p:cNvSpPr/>
          <p:nvPr/>
        </p:nvSpPr>
        <p:spPr>
          <a:xfrm>
            <a:off x="10464191" y="2998336"/>
            <a:ext cx="215222" cy="34900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78F8193-1C7B-46D3-959D-96B9D1D06AF8}"/>
              </a:ext>
            </a:extLst>
          </p:cNvPr>
          <p:cNvSpPr/>
          <p:nvPr/>
        </p:nvSpPr>
        <p:spPr>
          <a:xfrm>
            <a:off x="10766663" y="2998335"/>
            <a:ext cx="215222" cy="34900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BDDA1E8-C5B6-4777-90F2-E28D849A6F1B}"/>
              </a:ext>
            </a:extLst>
          </p:cNvPr>
          <p:cNvSpPr/>
          <p:nvPr/>
        </p:nvSpPr>
        <p:spPr>
          <a:xfrm>
            <a:off x="11074952" y="2998334"/>
            <a:ext cx="215222" cy="34900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0B44874-1A0C-4A29-BCBA-909031A5D267}"/>
              </a:ext>
            </a:extLst>
          </p:cNvPr>
          <p:cNvSpPr/>
          <p:nvPr/>
        </p:nvSpPr>
        <p:spPr>
          <a:xfrm>
            <a:off x="5656248" y="2361034"/>
            <a:ext cx="5706274" cy="4944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value vectors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E9FB971-91A0-47C5-BA7B-F2466173A7A1}"/>
              </a:ext>
            </a:extLst>
          </p:cNvPr>
          <p:cNvSpPr/>
          <p:nvPr/>
        </p:nvSpPr>
        <p:spPr>
          <a:xfrm>
            <a:off x="5775855" y="2428290"/>
            <a:ext cx="215222" cy="34900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6EB350D-BF71-4CD6-A8B8-CE6747FE065B}"/>
              </a:ext>
            </a:extLst>
          </p:cNvPr>
          <p:cNvSpPr/>
          <p:nvPr/>
        </p:nvSpPr>
        <p:spPr>
          <a:xfrm>
            <a:off x="6078327" y="2428289"/>
            <a:ext cx="215222" cy="34900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87BF746-28AC-4386-AFA6-B9292CE77296}"/>
              </a:ext>
            </a:extLst>
          </p:cNvPr>
          <p:cNvSpPr/>
          <p:nvPr/>
        </p:nvSpPr>
        <p:spPr>
          <a:xfrm>
            <a:off x="6386616" y="2428288"/>
            <a:ext cx="215222" cy="34900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A73C981-8AAC-4CC5-8CEE-89EDD57FC2FE}"/>
              </a:ext>
            </a:extLst>
          </p:cNvPr>
          <p:cNvSpPr/>
          <p:nvPr/>
        </p:nvSpPr>
        <p:spPr>
          <a:xfrm>
            <a:off x="10470007" y="2434106"/>
            <a:ext cx="215222" cy="34900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03C75C4C-621A-44E9-A89E-66D5C3EF6A39}"/>
              </a:ext>
            </a:extLst>
          </p:cNvPr>
          <p:cNvSpPr/>
          <p:nvPr/>
        </p:nvSpPr>
        <p:spPr>
          <a:xfrm>
            <a:off x="10772479" y="2434105"/>
            <a:ext cx="215222" cy="34900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CAA32D8-21F9-4516-81CD-FB231DA9D59E}"/>
              </a:ext>
            </a:extLst>
          </p:cNvPr>
          <p:cNvSpPr/>
          <p:nvPr/>
        </p:nvSpPr>
        <p:spPr>
          <a:xfrm>
            <a:off x="11080768" y="2434104"/>
            <a:ext cx="215222" cy="34900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2389AE-B99D-4EEC-A6E9-700E9D369991}"/>
              </a:ext>
            </a:extLst>
          </p:cNvPr>
          <p:cNvSpPr txBox="1"/>
          <p:nvPr/>
        </p:nvSpPr>
        <p:spPr>
          <a:xfrm>
            <a:off x="7277972" y="4200889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/>
              <a:t>M</a:t>
            </a:r>
            <a:r>
              <a:rPr lang="en-US" sz="3200" baseline="30000"/>
              <a:t>Q   </a:t>
            </a:r>
            <a:r>
              <a:rPr lang="en-US" sz="3200"/>
              <a:t> M</a:t>
            </a:r>
            <a:r>
              <a:rPr lang="en-US" sz="3200" baseline="30000"/>
              <a:t>K</a:t>
            </a:r>
            <a:r>
              <a:rPr lang="en-US" sz="3200"/>
              <a:t>   M</a:t>
            </a:r>
            <a:r>
              <a:rPr lang="en-US" sz="3200" baseline="30000"/>
              <a:t>V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5A44C230-3E96-4AB0-9748-8CEB9602B787}"/>
              </a:ext>
            </a:extLst>
          </p:cNvPr>
          <p:cNvSpPr/>
          <p:nvPr/>
        </p:nvSpPr>
        <p:spPr>
          <a:xfrm>
            <a:off x="5644616" y="1023174"/>
            <a:ext cx="5717907" cy="913236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ea typeface="+mn-lt"/>
                <a:cs typeface="+mn-lt"/>
              </a:rPr>
              <a:t>context meaning encoding vectors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89A5EF41-E71C-4244-BF80-907DC647E47D}"/>
              </a:ext>
            </a:extLst>
          </p:cNvPr>
          <p:cNvSpPr/>
          <p:nvPr/>
        </p:nvSpPr>
        <p:spPr>
          <a:xfrm>
            <a:off x="5764223" y="1084614"/>
            <a:ext cx="215222" cy="773633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B384C7EB-8A55-4CBF-8CCA-0A68FEB5670A}"/>
              </a:ext>
            </a:extLst>
          </p:cNvPr>
          <p:cNvSpPr/>
          <p:nvPr/>
        </p:nvSpPr>
        <p:spPr>
          <a:xfrm>
            <a:off x="6066695" y="1084613"/>
            <a:ext cx="215222" cy="773633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DD97442-19F6-44BA-8F90-3A337470C76E}"/>
              </a:ext>
            </a:extLst>
          </p:cNvPr>
          <p:cNvSpPr/>
          <p:nvPr/>
        </p:nvSpPr>
        <p:spPr>
          <a:xfrm>
            <a:off x="6374984" y="1084612"/>
            <a:ext cx="215222" cy="773633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93C1FEEF-1149-41B2-9DAE-DFAA994BB3B7}"/>
              </a:ext>
            </a:extLst>
          </p:cNvPr>
          <p:cNvSpPr/>
          <p:nvPr/>
        </p:nvSpPr>
        <p:spPr>
          <a:xfrm>
            <a:off x="10458375" y="1090430"/>
            <a:ext cx="215222" cy="773633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2AA914B9-0728-4E1F-B97D-347BE161C050}"/>
              </a:ext>
            </a:extLst>
          </p:cNvPr>
          <p:cNvSpPr/>
          <p:nvPr/>
        </p:nvSpPr>
        <p:spPr>
          <a:xfrm>
            <a:off x="10760847" y="1090428"/>
            <a:ext cx="215222" cy="773633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58F33588-7034-4FF1-B0F1-73B3CAF02FBA}"/>
              </a:ext>
            </a:extLst>
          </p:cNvPr>
          <p:cNvSpPr/>
          <p:nvPr/>
        </p:nvSpPr>
        <p:spPr>
          <a:xfrm>
            <a:off x="11069136" y="1090428"/>
            <a:ext cx="215222" cy="773633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Left Brace 40">
            <a:extLst>
              <a:ext uri="{FF2B5EF4-FFF2-40B4-BE49-F238E27FC236}">
                <a16:creationId xmlns:a16="http://schemas.microsoft.com/office/drawing/2014/main" id="{609BCEF8-8E61-4A99-AA61-54D1C44C6A27}"/>
              </a:ext>
            </a:extLst>
          </p:cNvPr>
          <p:cNvSpPr/>
          <p:nvPr/>
        </p:nvSpPr>
        <p:spPr>
          <a:xfrm>
            <a:off x="5192289" y="2238885"/>
            <a:ext cx="447893" cy="2466318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7CE9DCC2-E24C-4744-BE7E-901DEAC92719}"/>
              </a:ext>
            </a:extLst>
          </p:cNvPr>
          <p:cNvSpPr/>
          <p:nvPr/>
        </p:nvSpPr>
        <p:spPr>
          <a:xfrm>
            <a:off x="787592" y="5193815"/>
            <a:ext cx="3257404" cy="552596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ea typeface="+mn-lt"/>
                <a:cs typeface="+mn-lt"/>
              </a:rPr>
              <a:t> context    vectors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C8D6E925-AF37-4FD5-A2E5-89657812D0F0}"/>
              </a:ext>
            </a:extLst>
          </p:cNvPr>
          <p:cNvSpPr/>
          <p:nvPr/>
        </p:nvSpPr>
        <p:spPr>
          <a:xfrm>
            <a:off x="854848" y="5237805"/>
            <a:ext cx="139604" cy="47697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9AB2E68-DE65-4F54-9A07-6DF9D016D0C6}"/>
              </a:ext>
            </a:extLst>
          </p:cNvPr>
          <p:cNvSpPr/>
          <p:nvPr/>
        </p:nvSpPr>
        <p:spPr>
          <a:xfrm>
            <a:off x="1087518" y="5237804"/>
            <a:ext cx="139604" cy="47697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9597593-CFC3-4381-9E3B-034ECA41929D}"/>
              </a:ext>
            </a:extLst>
          </p:cNvPr>
          <p:cNvSpPr/>
          <p:nvPr/>
        </p:nvSpPr>
        <p:spPr>
          <a:xfrm>
            <a:off x="1314372" y="5237803"/>
            <a:ext cx="139604" cy="47697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6D3C52A4-50A9-41C5-98FF-E35F7030CA3B}"/>
              </a:ext>
            </a:extLst>
          </p:cNvPr>
          <p:cNvSpPr/>
          <p:nvPr/>
        </p:nvSpPr>
        <p:spPr>
          <a:xfrm>
            <a:off x="3396786" y="5231987"/>
            <a:ext cx="139604" cy="47697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361400DD-503D-4973-9DEF-16D34415CE98}"/>
              </a:ext>
            </a:extLst>
          </p:cNvPr>
          <p:cNvSpPr/>
          <p:nvPr/>
        </p:nvSpPr>
        <p:spPr>
          <a:xfrm>
            <a:off x="3629456" y="5231986"/>
            <a:ext cx="139604" cy="47697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4AA3FE9B-67BC-4E18-847C-8B5AAFAA8FCB}"/>
              </a:ext>
            </a:extLst>
          </p:cNvPr>
          <p:cNvSpPr/>
          <p:nvPr/>
        </p:nvSpPr>
        <p:spPr>
          <a:xfrm>
            <a:off x="3856310" y="5231985"/>
            <a:ext cx="139604" cy="47697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CA309812-520B-4F28-A367-7155255A386A}"/>
              </a:ext>
            </a:extLst>
          </p:cNvPr>
          <p:cNvSpPr/>
          <p:nvPr/>
        </p:nvSpPr>
        <p:spPr>
          <a:xfrm>
            <a:off x="805042" y="4315478"/>
            <a:ext cx="3257404" cy="552596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ea typeface="+mn-lt"/>
                <a:cs typeface="+mn-lt"/>
              </a:rPr>
              <a:t> context     vectors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121ED7F4-2C3C-4574-9EC0-A2883E7DF688}"/>
              </a:ext>
            </a:extLst>
          </p:cNvPr>
          <p:cNvSpPr/>
          <p:nvPr/>
        </p:nvSpPr>
        <p:spPr>
          <a:xfrm>
            <a:off x="872298" y="4359468"/>
            <a:ext cx="139604" cy="47697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E2A3824C-4587-4FF6-A21D-7F84AC18196B}"/>
              </a:ext>
            </a:extLst>
          </p:cNvPr>
          <p:cNvSpPr/>
          <p:nvPr/>
        </p:nvSpPr>
        <p:spPr>
          <a:xfrm>
            <a:off x="1104968" y="4359467"/>
            <a:ext cx="139604" cy="47697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566E8BCA-0971-4E84-A3A1-B08257EAA7DC}"/>
              </a:ext>
            </a:extLst>
          </p:cNvPr>
          <p:cNvSpPr/>
          <p:nvPr/>
        </p:nvSpPr>
        <p:spPr>
          <a:xfrm>
            <a:off x="1331822" y="4359466"/>
            <a:ext cx="139604" cy="47697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31FF59F8-057B-4067-BFF7-700C95264C30}"/>
              </a:ext>
            </a:extLst>
          </p:cNvPr>
          <p:cNvSpPr/>
          <p:nvPr/>
        </p:nvSpPr>
        <p:spPr>
          <a:xfrm>
            <a:off x="3414236" y="4353650"/>
            <a:ext cx="139604" cy="47697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3AAF564F-4483-4BA3-A435-FE8AADF72494}"/>
              </a:ext>
            </a:extLst>
          </p:cNvPr>
          <p:cNvSpPr/>
          <p:nvPr/>
        </p:nvSpPr>
        <p:spPr>
          <a:xfrm>
            <a:off x="3646906" y="4353649"/>
            <a:ext cx="139604" cy="47697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B1F66B89-5E4E-4F71-8B12-ED3074B6B309}"/>
              </a:ext>
            </a:extLst>
          </p:cNvPr>
          <p:cNvSpPr/>
          <p:nvPr/>
        </p:nvSpPr>
        <p:spPr>
          <a:xfrm>
            <a:off x="3873760" y="4353648"/>
            <a:ext cx="139604" cy="47697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45EE5934-03C9-4417-90BF-3213718951C3}"/>
              </a:ext>
            </a:extLst>
          </p:cNvPr>
          <p:cNvSpPr/>
          <p:nvPr/>
        </p:nvSpPr>
        <p:spPr>
          <a:xfrm>
            <a:off x="793408" y="3384791"/>
            <a:ext cx="3257404" cy="55259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2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 context    vectors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137426AE-8AE6-4F46-A9E6-B0B02E320861}"/>
              </a:ext>
            </a:extLst>
          </p:cNvPr>
          <p:cNvSpPr/>
          <p:nvPr/>
        </p:nvSpPr>
        <p:spPr>
          <a:xfrm>
            <a:off x="860664" y="3428781"/>
            <a:ext cx="139604" cy="476977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B784A6DC-6A0F-45D3-849A-B16080A5714F}"/>
              </a:ext>
            </a:extLst>
          </p:cNvPr>
          <p:cNvSpPr/>
          <p:nvPr/>
        </p:nvSpPr>
        <p:spPr>
          <a:xfrm>
            <a:off x="1093334" y="3428780"/>
            <a:ext cx="139604" cy="476977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795DAC66-9F6A-408A-A2C9-BF8F0AAC6618}"/>
              </a:ext>
            </a:extLst>
          </p:cNvPr>
          <p:cNvSpPr/>
          <p:nvPr/>
        </p:nvSpPr>
        <p:spPr>
          <a:xfrm>
            <a:off x="1320188" y="3428779"/>
            <a:ext cx="139604" cy="476977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09508E1D-F804-4446-B2C6-7F85B414F3DD}"/>
              </a:ext>
            </a:extLst>
          </p:cNvPr>
          <p:cNvSpPr/>
          <p:nvPr/>
        </p:nvSpPr>
        <p:spPr>
          <a:xfrm>
            <a:off x="3402602" y="3422963"/>
            <a:ext cx="139604" cy="476977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47A3D80D-811B-4081-BD1D-557C35FA39F7}"/>
              </a:ext>
            </a:extLst>
          </p:cNvPr>
          <p:cNvSpPr/>
          <p:nvPr/>
        </p:nvSpPr>
        <p:spPr>
          <a:xfrm>
            <a:off x="3635272" y="3422962"/>
            <a:ext cx="139604" cy="476977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9AB48C50-128B-4F65-812A-0BB9AAD01785}"/>
              </a:ext>
            </a:extLst>
          </p:cNvPr>
          <p:cNvSpPr/>
          <p:nvPr/>
        </p:nvSpPr>
        <p:spPr>
          <a:xfrm>
            <a:off x="3862126" y="3422961"/>
            <a:ext cx="139604" cy="476977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7E88BB10-5498-436F-B5E5-6DEF14936A06}"/>
              </a:ext>
            </a:extLst>
          </p:cNvPr>
          <p:cNvSpPr/>
          <p:nvPr/>
        </p:nvSpPr>
        <p:spPr>
          <a:xfrm>
            <a:off x="810858" y="1843339"/>
            <a:ext cx="3257404" cy="55259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bg2">
                    <a:lumMod val="25000"/>
                  </a:schemeClr>
                </a:solidFill>
                <a:ea typeface="+mn-lt"/>
                <a:cs typeface="+mn-lt"/>
              </a:rPr>
              <a:t> context     vectors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43D712D5-CB38-4293-83A6-E3F261E42B2D}"/>
              </a:ext>
            </a:extLst>
          </p:cNvPr>
          <p:cNvSpPr/>
          <p:nvPr/>
        </p:nvSpPr>
        <p:spPr>
          <a:xfrm>
            <a:off x="878114" y="1887329"/>
            <a:ext cx="139604" cy="476977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C9CBB6E6-73A4-44A4-B82E-F22484574725}"/>
              </a:ext>
            </a:extLst>
          </p:cNvPr>
          <p:cNvSpPr/>
          <p:nvPr/>
        </p:nvSpPr>
        <p:spPr>
          <a:xfrm>
            <a:off x="1110784" y="1887328"/>
            <a:ext cx="139604" cy="476977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2AE36415-BA02-4391-A65E-C1386D4FB08C}"/>
              </a:ext>
            </a:extLst>
          </p:cNvPr>
          <p:cNvSpPr/>
          <p:nvPr/>
        </p:nvSpPr>
        <p:spPr>
          <a:xfrm>
            <a:off x="1337638" y="1887327"/>
            <a:ext cx="139604" cy="476977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A59BC774-7FFF-43F6-B7C6-E8E47BAD02F3}"/>
              </a:ext>
            </a:extLst>
          </p:cNvPr>
          <p:cNvSpPr/>
          <p:nvPr/>
        </p:nvSpPr>
        <p:spPr>
          <a:xfrm>
            <a:off x="3420052" y="1881511"/>
            <a:ext cx="139604" cy="476977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1FE4569E-0347-477B-B977-4535F2B12AF1}"/>
              </a:ext>
            </a:extLst>
          </p:cNvPr>
          <p:cNvSpPr/>
          <p:nvPr/>
        </p:nvSpPr>
        <p:spPr>
          <a:xfrm>
            <a:off x="3652722" y="1881510"/>
            <a:ext cx="139604" cy="476977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18CD420A-0E62-410C-AC6E-AEC05D8FEF58}"/>
              </a:ext>
            </a:extLst>
          </p:cNvPr>
          <p:cNvSpPr/>
          <p:nvPr/>
        </p:nvSpPr>
        <p:spPr>
          <a:xfrm>
            <a:off x="3879576" y="1881509"/>
            <a:ext cx="139604" cy="476977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Arrow: Up 85">
            <a:extLst>
              <a:ext uri="{FF2B5EF4-FFF2-40B4-BE49-F238E27FC236}">
                <a16:creationId xmlns:a16="http://schemas.microsoft.com/office/drawing/2014/main" id="{B9C47BD8-4B5F-4288-9398-ABCC451E2AA1}"/>
              </a:ext>
            </a:extLst>
          </p:cNvPr>
          <p:cNvSpPr/>
          <p:nvPr/>
        </p:nvSpPr>
        <p:spPr>
          <a:xfrm>
            <a:off x="2349428" y="2105449"/>
            <a:ext cx="285022" cy="3588962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381E3CBB-A528-4C7E-982A-A61C4C16B32A}"/>
              </a:ext>
            </a:extLst>
          </p:cNvPr>
          <p:cNvSpPr txBox="1">
            <a:spLocks/>
          </p:cNvSpPr>
          <p:nvPr/>
        </p:nvSpPr>
        <p:spPr>
          <a:xfrm>
            <a:off x="1154764" y="4823700"/>
            <a:ext cx="2645218" cy="4996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400" b="1"/>
              <a:t>MHA</a:t>
            </a:r>
            <a:endParaRPr lang="en-US"/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E232D0B6-1B8E-4D7E-A819-9A0E03CDCC38}"/>
              </a:ext>
            </a:extLst>
          </p:cNvPr>
          <p:cNvSpPr txBox="1">
            <a:spLocks/>
          </p:cNvSpPr>
          <p:nvPr/>
        </p:nvSpPr>
        <p:spPr>
          <a:xfrm>
            <a:off x="1172214" y="3945363"/>
            <a:ext cx="2645218" cy="4996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400" b="1"/>
              <a:t>MHA</a:t>
            </a:r>
            <a:endParaRPr lang="en-US"/>
          </a:p>
        </p:txBody>
      </p:sp>
      <p:sp>
        <p:nvSpPr>
          <p:cNvPr id="75" name="Text Placeholder 3">
            <a:extLst>
              <a:ext uri="{FF2B5EF4-FFF2-40B4-BE49-F238E27FC236}">
                <a16:creationId xmlns:a16="http://schemas.microsoft.com/office/drawing/2014/main" id="{49572A63-9471-41B5-8A4E-7A7ACDA3A471}"/>
              </a:ext>
            </a:extLst>
          </p:cNvPr>
          <p:cNvSpPr txBox="1">
            <a:spLocks/>
          </p:cNvSpPr>
          <p:nvPr/>
        </p:nvSpPr>
        <p:spPr>
          <a:xfrm>
            <a:off x="1160580" y="3014676"/>
            <a:ext cx="2645218" cy="4996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400" b="1"/>
              <a:t>MHA</a:t>
            </a:r>
            <a:endParaRPr lang="en-US"/>
          </a:p>
        </p:txBody>
      </p:sp>
      <p:sp>
        <p:nvSpPr>
          <p:cNvPr id="85" name="Text Placeholder 3">
            <a:extLst>
              <a:ext uri="{FF2B5EF4-FFF2-40B4-BE49-F238E27FC236}">
                <a16:creationId xmlns:a16="http://schemas.microsoft.com/office/drawing/2014/main" id="{C7371BB4-2811-4153-9B34-A8764BC36891}"/>
              </a:ext>
            </a:extLst>
          </p:cNvPr>
          <p:cNvSpPr txBox="1">
            <a:spLocks/>
          </p:cNvSpPr>
          <p:nvPr/>
        </p:nvSpPr>
        <p:spPr>
          <a:xfrm rot="-5400000">
            <a:off x="1207115" y="2246859"/>
            <a:ext cx="2645218" cy="9882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3600" b="1"/>
              <a:t>...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151452236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A40AC-F0E6-4090-B867-A006AA9E5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5525" y="194169"/>
            <a:ext cx="4093599" cy="1223452"/>
          </a:xfrm>
        </p:spPr>
        <p:txBody>
          <a:bodyPr/>
          <a:lstStyle/>
          <a:p>
            <a:r>
              <a:rPr lang="en-US"/>
              <a:t>attention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211A12-220D-4728-A847-89F10F0CC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67189" y="1704733"/>
            <a:ext cx="6286530" cy="447836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lang="en-US" sz="2400" b="1"/>
              <a:t>The "</a:t>
            </a:r>
            <a:r>
              <a:rPr lang="en-US" sz="2400" b="1" i="1"/>
              <a:t>contextual meanings</a:t>
            </a:r>
            <a:r>
              <a:rPr lang="en-US" sz="2400" b="1"/>
              <a:t>"</a:t>
            </a:r>
            <a:endParaRPr lang="en-US"/>
          </a:p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lang="en-US" sz="2400" b="1">
                <a:solidFill>
                  <a:schemeClr val="bg1"/>
                </a:solidFill>
                <a:ea typeface="+mn-lt"/>
                <a:cs typeface="+mn-lt"/>
              </a:rPr>
              <a:t>of the "</a:t>
            </a:r>
            <a:r>
              <a:rPr lang="en-US" sz="2400" b="1" i="1">
                <a:solidFill>
                  <a:schemeClr val="bg1"/>
                </a:solidFill>
                <a:ea typeface="+mn-lt"/>
                <a:cs typeface="+mn-lt"/>
              </a:rPr>
              <a:t>contextual concepts</a:t>
            </a:r>
            <a:r>
              <a:rPr lang="en-US" sz="2400" b="1">
                <a:solidFill>
                  <a:schemeClr val="bg1"/>
                </a:solidFill>
                <a:ea typeface="+mn-lt"/>
                <a:cs typeface="+mn-lt"/>
              </a:rPr>
              <a:t>"</a:t>
            </a:r>
            <a:br>
              <a:rPr lang="en-US" sz="2400" b="1">
                <a:solidFill>
                  <a:schemeClr val="bg1"/>
                </a:solidFill>
                <a:ea typeface="+mn-lt"/>
                <a:cs typeface="+mn-lt"/>
              </a:rPr>
            </a:br>
            <a:r>
              <a:rPr lang="en-US" sz="2400" b="1">
                <a:solidFill>
                  <a:schemeClr val="bg1"/>
                </a:solidFill>
                <a:ea typeface="+mn-lt"/>
                <a:cs typeface="+mn-lt"/>
              </a:rPr>
              <a:t>of the "</a:t>
            </a:r>
            <a:r>
              <a:rPr lang="en-US" sz="2400" b="1" i="1">
                <a:solidFill>
                  <a:schemeClr val="bg1"/>
                </a:solidFill>
                <a:ea typeface="+mn-lt"/>
                <a:cs typeface="+mn-lt"/>
              </a:rPr>
              <a:t>contextual concepts</a:t>
            </a:r>
            <a:r>
              <a:rPr lang="en-US" sz="2400" b="1">
                <a:solidFill>
                  <a:schemeClr val="bg1"/>
                </a:solidFill>
                <a:ea typeface="+mn-lt"/>
                <a:cs typeface="+mn-lt"/>
              </a:rPr>
              <a:t>"</a:t>
            </a:r>
            <a:endParaRPr lang="en-US">
              <a:solidFill>
                <a:schemeClr val="bg1"/>
              </a:solidFill>
            </a:endParaRPr>
          </a:p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lang="en-US" sz="2400" b="1">
                <a:solidFill>
                  <a:schemeClr val="bg1"/>
                </a:solidFill>
                <a:ea typeface="+mn-lt"/>
                <a:cs typeface="+mn-lt"/>
              </a:rPr>
              <a:t>of the "</a:t>
            </a:r>
            <a:r>
              <a:rPr lang="en-US" sz="2400" b="1" i="1">
                <a:solidFill>
                  <a:schemeClr val="bg1"/>
                </a:solidFill>
                <a:ea typeface="+mn-lt"/>
                <a:cs typeface="+mn-lt"/>
              </a:rPr>
              <a:t>contextual concepts</a:t>
            </a:r>
            <a:r>
              <a:rPr lang="en-US" sz="2400" b="1">
                <a:solidFill>
                  <a:schemeClr val="bg1"/>
                </a:solidFill>
                <a:ea typeface="+mn-lt"/>
                <a:cs typeface="+mn-lt"/>
              </a:rPr>
              <a:t>"</a:t>
            </a:r>
            <a:endParaRPr lang="en-US">
              <a:solidFill>
                <a:schemeClr val="bg1"/>
              </a:solidFill>
            </a:endParaRPr>
          </a:p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lang="en-US" sz="2400" b="1">
                <a:solidFill>
                  <a:schemeClr val="bg1"/>
                </a:solidFill>
                <a:ea typeface="+mn-lt"/>
                <a:cs typeface="+mn-lt"/>
              </a:rPr>
              <a:t>of the "</a:t>
            </a:r>
            <a:r>
              <a:rPr lang="en-US" sz="2400" b="1" i="1">
                <a:solidFill>
                  <a:schemeClr val="bg1"/>
                </a:solidFill>
                <a:ea typeface="+mn-lt"/>
                <a:cs typeface="+mn-lt"/>
              </a:rPr>
              <a:t>contextual concepts</a:t>
            </a:r>
            <a:r>
              <a:rPr lang="en-US" sz="2400" b="1">
                <a:solidFill>
                  <a:schemeClr val="bg1"/>
                </a:solidFill>
                <a:ea typeface="+mn-lt"/>
                <a:cs typeface="+mn-lt"/>
              </a:rPr>
              <a:t>"</a:t>
            </a:r>
            <a:endParaRPr lang="en-US">
              <a:solidFill>
                <a:schemeClr val="bg1"/>
              </a:solidFill>
            </a:endParaRPr>
          </a:p>
          <a:p>
            <a:pPr algn="r">
              <a:lnSpc>
                <a:spcPct val="100000"/>
              </a:lnSpc>
              <a:spcBef>
                <a:spcPts val="400"/>
              </a:spcBef>
            </a:pPr>
            <a:endParaRPr lang="en-US" sz="2400" b="1">
              <a:solidFill>
                <a:schemeClr val="bg1"/>
              </a:solidFill>
              <a:ea typeface="+mn-lt"/>
              <a:cs typeface="+mn-lt"/>
            </a:endParaRPr>
          </a:p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lang="en-US" sz="2400" b="1">
                <a:solidFill>
                  <a:schemeClr val="bg1"/>
                </a:solidFill>
                <a:ea typeface="+mn-lt"/>
                <a:cs typeface="+mn-lt"/>
              </a:rPr>
              <a:t>of the "</a:t>
            </a:r>
            <a:r>
              <a:rPr lang="en-US" sz="2400" b="1" i="1">
                <a:solidFill>
                  <a:schemeClr val="bg1"/>
                </a:solidFill>
                <a:ea typeface="+mn-lt"/>
                <a:cs typeface="+mn-lt"/>
              </a:rPr>
              <a:t>contextual concepts</a:t>
            </a:r>
            <a:r>
              <a:rPr lang="en-US" sz="2400" b="1">
                <a:solidFill>
                  <a:schemeClr val="bg1"/>
                </a:solidFill>
                <a:ea typeface="+mn-lt"/>
                <a:cs typeface="+mn-lt"/>
              </a:rPr>
              <a:t>"</a:t>
            </a:r>
            <a:br>
              <a:rPr lang="en-US" sz="2400" b="1">
                <a:solidFill>
                  <a:schemeClr val="bg1"/>
                </a:solidFill>
                <a:ea typeface="+mn-lt"/>
                <a:cs typeface="+mn-lt"/>
              </a:rPr>
            </a:br>
            <a:r>
              <a:rPr lang="en-US" sz="2400" b="1">
                <a:solidFill>
                  <a:schemeClr val="bg1"/>
                </a:solidFill>
                <a:ea typeface="+mn-lt"/>
                <a:cs typeface="+mn-lt"/>
              </a:rPr>
              <a:t>of the "</a:t>
            </a:r>
            <a:r>
              <a:rPr lang="en-US" sz="2400" b="1" i="1">
                <a:solidFill>
                  <a:schemeClr val="bg1"/>
                </a:solidFill>
                <a:ea typeface="+mn-lt"/>
                <a:cs typeface="+mn-lt"/>
              </a:rPr>
              <a:t>contextual concepts</a:t>
            </a:r>
            <a:r>
              <a:rPr lang="en-US" sz="2400" b="1">
                <a:solidFill>
                  <a:schemeClr val="bg1"/>
                </a:solidFill>
                <a:ea typeface="+mn-lt"/>
                <a:cs typeface="+mn-lt"/>
              </a:rPr>
              <a:t>"</a:t>
            </a:r>
            <a:br>
              <a:rPr lang="en-US" sz="2400" b="1">
                <a:solidFill>
                  <a:schemeClr val="bg1"/>
                </a:solidFill>
                <a:ea typeface="+mn-lt"/>
                <a:cs typeface="+mn-lt"/>
              </a:rPr>
            </a:br>
            <a:r>
              <a:rPr lang="en-US" sz="2400" b="1">
                <a:solidFill>
                  <a:schemeClr val="bg1"/>
                </a:solidFill>
                <a:ea typeface="+mn-lt"/>
                <a:cs typeface="+mn-lt"/>
              </a:rPr>
              <a:t>of the "</a:t>
            </a:r>
            <a:r>
              <a:rPr lang="en-US" sz="2400" b="1" i="1">
                <a:solidFill>
                  <a:schemeClr val="bg1"/>
                </a:solidFill>
                <a:ea typeface="+mn-lt"/>
                <a:cs typeface="+mn-lt"/>
              </a:rPr>
              <a:t>contextual concepts</a:t>
            </a:r>
            <a:r>
              <a:rPr lang="en-US" sz="2400" b="1">
                <a:solidFill>
                  <a:schemeClr val="bg1"/>
                </a:solidFill>
                <a:ea typeface="+mn-lt"/>
                <a:cs typeface="+mn-lt"/>
              </a:rPr>
              <a:t>"</a:t>
            </a:r>
          </a:p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lang="en-US" sz="2400" b="1">
                <a:solidFill>
                  <a:schemeClr val="bg1"/>
                </a:solidFill>
                <a:ea typeface="+mn-lt"/>
                <a:cs typeface="+mn-lt"/>
              </a:rPr>
              <a:t>of the "</a:t>
            </a:r>
            <a:r>
              <a:rPr lang="en-US" sz="2400" b="1" i="1">
                <a:solidFill>
                  <a:schemeClr val="bg1"/>
                </a:solidFill>
                <a:ea typeface="+mn-lt"/>
                <a:cs typeface="+mn-lt"/>
              </a:rPr>
              <a:t>contextual concepts</a:t>
            </a:r>
            <a:r>
              <a:rPr lang="en-US" sz="2400" b="1">
                <a:solidFill>
                  <a:schemeClr val="bg1"/>
                </a:solidFill>
                <a:ea typeface="+mn-lt"/>
                <a:cs typeface="+mn-lt"/>
              </a:rPr>
              <a:t>"</a:t>
            </a:r>
            <a:br>
              <a:rPr lang="en-US" sz="2400" b="1">
                <a:solidFill>
                  <a:schemeClr val="bg1"/>
                </a:solidFill>
                <a:ea typeface="+mn-lt"/>
                <a:cs typeface="+mn-lt"/>
              </a:rPr>
            </a:br>
            <a:r>
              <a:rPr lang="en-US" sz="2400" b="1">
                <a:ea typeface="+mn-lt"/>
                <a:cs typeface="+mn-lt"/>
              </a:rPr>
              <a:t>of</a:t>
            </a:r>
            <a:r>
              <a:rPr lang="en-US" sz="2400" b="1"/>
              <a:t> each of the words</a:t>
            </a:r>
            <a:endParaRPr lang="en-US"/>
          </a:p>
          <a:p>
            <a:pPr algn="r">
              <a:lnSpc>
                <a:spcPct val="100000"/>
              </a:lnSpc>
              <a:spcBef>
                <a:spcPts val="400"/>
              </a:spcBef>
            </a:pPr>
            <a:endParaRPr lang="en-US"/>
          </a:p>
          <a:p>
            <a:pPr algn="r">
              <a:lnSpc>
                <a:spcPct val="100000"/>
              </a:lnSpc>
              <a:spcBef>
                <a:spcPts val="400"/>
              </a:spcBef>
            </a:pPr>
            <a:endParaRPr lang="en-US" sz="2400" b="1"/>
          </a:p>
          <a:p>
            <a:pPr algn="r">
              <a:lnSpc>
                <a:spcPct val="100000"/>
              </a:lnSpc>
              <a:spcBef>
                <a:spcPts val="400"/>
              </a:spcBef>
            </a:pPr>
            <a:endParaRPr lang="en-US" sz="2400" b="1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7CE9DCC2-E24C-4744-BE7E-901DEAC92719}"/>
              </a:ext>
            </a:extLst>
          </p:cNvPr>
          <p:cNvSpPr/>
          <p:nvPr/>
        </p:nvSpPr>
        <p:spPr>
          <a:xfrm>
            <a:off x="787592" y="5193815"/>
            <a:ext cx="3257404" cy="552596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ea typeface="+mn-lt"/>
                <a:cs typeface="+mn-lt"/>
              </a:rPr>
              <a:t> context    vectors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C8D6E925-AF37-4FD5-A2E5-89657812D0F0}"/>
              </a:ext>
            </a:extLst>
          </p:cNvPr>
          <p:cNvSpPr/>
          <p:nvPr/>
        </p:nvSpPr>
        <p:spPr>
          <a:xfrm>
            <a:off x="854848" y="5237805"/>
            <a:ext cx="139604" cy="47697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9AB2E68-DE65-4F54-9A07-6DF9D016D0C6}"/>
              </a:ext>
            </a:extLst>
          </p:cNvPr>
          <p:cNvSpPr/>
          <p:nvPr/>
        </p:nvSpPr>
        <p:spPr>
          <a:xfrm>
            <a:off x="1087518" y="5237804"/>
            <a:ext cx="139604" cy="47697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9597593-CFC3-4381-9E3B-034ECA41929D}"/>
              </a:ext>
            </a:extLst>
          </p:cNvPr>
          <p:cNvSpPr/>
          <p:nvPr/>
        </p:nvSpPr>
        <p:spPr>
          <a:xfrm>
            <a:off x="1314372" y="5237803"/>
            <a:ext cx="139604" cy="47697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6D3C52A4-50A9-41C5-98FF-E35F7030CA3B}"/>
              </a:ext>
            </a:extLst>
          </p:cNvPr>
          <p:cNvSpPr/>
          <p:nvPr/>
        </p:nvSpPr>
        <p:spPr>
          <a:xfrm>
            <a:off x="3396786" y="5231987"/>
            <a:ext cx="139604" cy="47697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361400DD-503D-4973-9DEF-16D34415CE98}"/>
              </a:ext>
            </a:extLst>
          </p:cNvPr>
          <p:cNvSpPr/>
          <p:nvPr/>
        </p:nvSpPr>
        <p:spPr>
          <a:xfrm>
            <a:off x="3629456" y="5231986"/>
            <a:ext cx="139604" cy="47697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4AA3FE9B-67BC-4E18-847C-8B5AAFAA8FCB}"/>
              </a:ext>
            </a:extLst>
          </p:cNvPr>
          <p:cNvSpPr/>
          <p:nvPr/>
        </p:nvSpPr>
        <p:spPr>
          <a:xfrm>
            <a:off x="3856310" y="5231985"/>
            <a:ext cx="139604" cy="47697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CA309812-520B-4F28-A367-7155255A386A}"/>
              </a:ext>
            </a:extLst>
          </p:cNvPr>
          <p:cNvSpPr/>
          <p:nvPr/>
        </p:nvSpPr>
        <p:spPr>
          <a:xfrm>
            <a:off x="805042" y="4315478"/>
            <a:ext cx="3257404" cy="552596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ea typeface="+mn-lt"/>
                <a:cs typeface="+mn-lt"/>
              </a:rPr>
              <a:t> context     vectors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121ED7F4-2C3C-4574-9EC0-A2883E7DF688}"/>
              </a:ext>
            </a:extLst>
          </p:cNvPr>
          <p:cNvSpPr/>
          <p:nvPr/>
        </p:nvSpPr>
        <p:spPr>
          <a:xfrm>
            <a:off x="872298" y="4359468"/>
            <a:ext cx="139604" cy="47697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E2A3824C-4587-4FF6-A21D-7F84AC18196B}"/>
              </a:ext>
            </a:extLst>
          </p:cNvPr>
          <p:cNvSpPr/>
          <p:nvPr/>
        </p:nvSpPr>
        <p:spPr>
          <a:xfrm>
            <a:off x="1104968" y="4359467"/>
            <a:ext cx="139604" cy="47697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566E8BCA-0971-4E84-A3A1-B08257EAA7DC}"/>
              </a:ext>
            </a:extLst>
          </p:cNvPr>
          <p:cNvSpPr/>
          <p:nvPr/>
        </p:nvSpPr>
        <p:spPr>
          <a:xfrm>
            <a:off x="1331822" y="4359466"/>
            <a:ext cx="139604" cy="47697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31FF59F8-057B-4067-BFF7-700C95264C30}"/>
              </a:ext>
            </a:extLst>
          </p:cNvPr>
          <p:cNvSpPr/>
          <p:nvPr/>
        </p:nvSpPr>
        <p:spPr>
          <a:xfrm>
            <a:off x="3414236" y="4353650"/>
            <a:ext cx="139604" cy="47697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3AAF564F-4483-4BA3-A435-FE8AADF72494}"/>
              </a:ext>
            </a:extLst>
          </p:cNvPr>
          <p:cNvSpPr/>
          <p:nvPr/>
        </p:nvSpPr>
        <p:spPr>
          <a:xfrm>
            <a:off x="3646906" y="4353649"/>
            <a:ext cx="139604" cy="47697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B1F66B89-5E4E-4F71-8B12-ED3074B6B309}"/>
              </a:ext>
            </a:extLst>
          </p:cNvPr>
          <p:cNvSpPr/>
          <p:nvPr/>
        </p:nvSpPr>
        <p:spPr>
          <a:xfrm>
            <a:off x="3873760" y="4353648"/>
            <a:ext cx="139604" cy="47697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45EE5934-03C9-4417-90BF-3213718951C3}"/>
              </a:ext>
            </a:extLst>
          </p:cNvPr>
          <p:cNvSpPr/>
          <p:nvPr/>
        </p:nvSpPr>
        <p:spPr>
          <a:xfrm>
            <a:off x="793408" y="3384791"/>
            <a:ext cx="3257404" cy="55259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2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 context    vectors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137426AE-8AE6-4F46-A9E6-B0B02E320861}"/>
              </a:ext>
            </a:extLst>
          </p:cNvPr>
          <p:cNvSpPr/>
          <p:nvPr/>
        </p:nvSpPr>
        <p:spPr>
          <a:xfrm>
            <a:off x="860664" y="3428781"/>
            <a:ext cx="139604" cy="476977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B784A6DC-6A0F-45D3-849A-B16080A5714F}"/>
              </a:ext>
            </a:extLst>
          </p:cNvPr>
          <p:cNvSpPr/>
          <p:nvPr/>
        </p:nvSpPr>
        <p:spPr>
          <a:xfrm>
            <a:off x="1093334" y="3428780"/>
            <a:ext cx="139604" cy="476977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795DAC66-9F6A-408A-A2C9-BF8F0AAC6618}"/>
              </a:ext>
            </a:extLst>
          </p:cNvPr>
          <p:cNvSpPr/>
          <p:nvPr/>
        </p:nvSpPr>
        <p:spPr>
          <a:xfrm>
            <a:off x="1320188" y="3428779"/>
            <a:ext cx="139604" cy="476977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09508E1D-F804-4446-B2C6-7F85B414F3DD}"/>
              </a:ext>
            </a:extLst>
          </p:cNvPr>
          <p:cNvSpPr/>
          <p:nvPr/>
        </p:nvSpPr>
        <p:spPr>
          <a:xfrm>
            <a:off x="3402602" y="3422963"/>
            <a:ext cx="139604" cy="476977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47A3D80D-811B-4081-BD1D-557C35FA39F7}"/>
              </a:ext>
            </a:extLst>
          </p:cNvPr>
          <p:cNvSpPr/>
          <p:nvPr/>
        </p:nvSpPr>
        <p:spPr>
          <a:xfrm>
            <a:off x="3635272" y="3422962"/>
            <a:ext cx="139604" cy="476977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9AB48C50-128B-4F65-812A-0BB9AAD01785}"/>
              </a:ext>
            </a:extLst>
          </p:cNvPr>
          <p:cNvSpPr/>
          <p:nvPr/>
        </p:nvSpPr>
        <p:spPr>
          <a:xfrm>
            <a:off x="3862126" y="3422961"/>
            <a:ext cx="139604" cy="476977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7E88BB10-5498-436F-B5E5-6DEF14936A06}"/>
              </a:ext>
            </a:extLst>
          </p:cNvPr>
          <p:cNvSpPr/>
          <p:nvPr/>
        </p:nvSpPr>
        <p:spPr>
          <a:xfrm>
            <a:off x="810858" y="1843339"/>
            <a:ext cx="3257404" cy="55259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bg2">
                    <a:lumMod val="25000"/>
                  </a:schemeClr>
                </a:solidFill>
                <a:ea typeface="+mn-lt"/>
                <a:cs typeface="+mn-lt"/>
              </a:rPr>
              <a:t> context     vectors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43D712D5-CB38-4293-83A6-E3F261E42B2D}"/>
              </a:ext>
            </a:extLst>
          </p:cNvPr>
          <p:cNvSpPr/>
          <p:nvPr/>
        </p:nvSpPr>
        <p:spPr>
          <a:xfrm>
            <a:off x="878114" y="1887329"/>
            <a:ext cx="139604" cy="476977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C9CBB6E6-73A4-44A4-B82E-F22484574725}"/>
              </a:ext>
            </a:extLst>
          </p:cNvPr>
          <p:cNvSpPr/>
          <p:nvPr/>
        </p:nvSpPr>
        <p:spPr>
          <a:xfrm>
            <a:off x="1110784" y="1887328"/>
            <a:ext cx="139604" cy="476977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2AE36415-BA02-4391-A65E-C1386D4FB08C}"/>
              </a:ext>
            </a:extLst>
          </p:cNvPr>
          <p:cNvSpPr/>
          <p:nvPr/>
        </p:nvSpPr>
        <p:spPr>
          <a:xfrm>
            <a:off x="1337638" y="1887327"/>
            <a:ext cx="139604" cy="476977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A59BC774-7FFF-43F6-B7C6-E8E47BAD02F3}"/>
              </a:ext>
            </a:extLst>
          </p:cNvPr>
          <p:cNvSpPr/>
          <p:nvPr/>
        </p:nvSpPr>
        <p:spPr>
          <a:xfrm>
            <a:off x="3420052" y="1881511"/>
            <a:ext cx="139604" cy="476977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1FE4569E-0347-477B-B977-4535F2B12AF1}"/>
              </a:ext>
            </a:extLst>
          </p:cNvPr>
          <p:cNvSpPr/>
          <p:nvPr/>
        </p:nvSpPr>
        <p:spPr>
          <a:xfrm>
            <a:off x="3652722" y="1881510"/>
            <a:ext cx="139604" cy="476977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18CD420A-0E62-410C-AC6E-AEC05D8FEF58}"/>
              </a:ext>
            </a:extLst>
          </p:cNvPr>
          <p:cNvSpPr/>
          <p:nvPr/>
        </p:nvSpPr>
        <p:spPr>
          <a:xfrm>
            <a:off x="3879576" y="1881509"/>
            <a:ext cx="139604" cy="476977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Arrow: Up 85">
            <a:extLst>
              <a:ext uri="{FF2B5EF4-FFF2-40B4-BE49-F238E27FC236}">
                <a16:creationId xmlns:a16="http://schemas.microsoft.com/office/drawing/2014/main" id="{B9C47BD8-4B5F-4288-9398-ABCC451E2AA1}"/>
              </a:ext>
            </a:extLst>
          </p:cNvPr>
          <p:cNvSpPr/>
          <p:nvPr/>
        </p:nvSpPr>
        <p:spPr>
          <a:xfrm>
            <a:off x="2349428" y="2105449"/>
            <a:ext cx="285022" cy="3588962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381E3CBB-A528-4C7E-982A-A61C4C16B32A}"/>
              </a:ext>
            </a:extLst>
          </p:cNvPr>
          <p:cNvSpPr txBox="1">
            <a:spLocks/>
          </p:cNvSpPr>
          <p:nvPr/>
        </p:nvSpPr>
        <p:spPr>
          <a:xfrm>
            <a:off x="1154764" y="4823700"/>
            <a:ext cx="2645218" cy="4996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400" b="1"/>
              <a:t>MHA</a:t>
            </a:r>
            <a:endParaRPr lang="en-US"/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E232D0B6-1B8E-4D7E-A819-9A0E03CDCC38}"/>
              </a:ext>
            </a:extLst>
          </p:cNvPr>
          <p:cNvSpPr txBox="1">
            <a:spLocks/>
          </p:cNvSpPr>
          <p:nvPr/>
        </p:nvSpPr>
        <p:spPr>
          <a:xfrm>
            <a:off x="1172214" y="3945363"/>
            <a:ext cx="2645218" cy="4996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400" b="1"/>
              <a:t>MHA</a:t>
            </a:r>
            <a:endParaRPr lang="en-US"/>
          </a:p>
        </p:txBody>
      </p:sp>
      <p:sp>
        <p:nvSpPr>
          <p:cNvPr id="75" name="Text Placeholder 3">
            <a:extLst>
              <a:ext uri="{FF2B5EF4-FFF2-40B4-BE49-F238E27FC236}">
                <a16:creationId xmlns:a16="http://schemas.microsoft.com/office/drawing/2014/main" id="{49572A63-9471-41B5-8A4E-7A7ACDA3A471}"/>
              </a:ext>
            </a:extLst>
          </p:cNvPr>
          <p:cNvSpPr txBox="1">
            <a:spLocks/>
          </p:cNvSpPr>
          <p:nvPr/>
        </p:nvSpPr>
        <p:spPr>
          <a:xfrm>
            <a:off x="1160580" y="3014676"/>
            <a:ext cx="2645218" cy="4996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400" b="1"/>
              <a:t>MHA</a:t>
            </a:r>
            <a:endParaRPr lang="en-US"/>
          </a:p>
        </p:txBody>
      </p:sp>
      <p:sp>
        <p:nvSpPr>
          <p:cNvPr id="85" name="Text Placeholder 3">
            <a:extLst>
              <a:ext uri="{FF2B5EF4-FFF2-40B4-BE49-F238E27FC236}">
                <a16:creationId xmlns:a16="http://schemas.microsoft.com/office/drawing/2014/main" id="{C7371BB4-2811-4153-9B34-A8764BC36891}"/>
              </a:ext>
            </a:extLst>
          </p:cNvPr>
          <p:cNvSpPr txBox="1">
            <a:spLocks/>
          </p:cNvSpPr>
          <p:nvPr/>
        </p:nvSpPr>
        <p:spPr>
          <a:xfrm rot="-5400000">
            <a:off x="1207115" y="2246859"/>
            <a:ext cx="2645218" cy="9882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3600" b="1"/>
              <a:t>...</a:t>
            </a:r>
            <a:endParaRPr lang="en-US" sz="360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9E85C150-F35E-4150-B40A-4802CBF8A0AB}"/>
              </a:ext>
            </a:extLst>
          </p:cNvPr>
          <p:cNvSpPr txBox="1">
            <a:spLocks/>
          </p:cNvSpPr>
          <p:nvPr/>
        </p:nvSpPr>
        <p:spPr>
          <a:xfrm rot="16200000">
            <a:off x="8204716" y="3427667"/>
            <a:ext cx="2645218" cy="9882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3600" b="1"/>
              <a:t>...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3990034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A40AC-F0E6-4090-B867-A006AA9E5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785" y="194169"/>
            <a:ext cx="4093599" cy="1223452"/>
          </a:xfrm>
        </p:spPr>
        <p:txBody>
          <a:bodyPr/>
          <a:lstStyle/>
          <a:p>
            <a:r>
              <a:rPr lang="en-US"/>
              <a:t>Composition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211A12-220D-4728-A847-89F10F0CC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67189" y="1704733"/>
            <a:ext cx="6286530" cy="447836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lang="en-US" sz="2400" b="1"/>
              <a:t>The "</a:t>
            </a:r>
            <a:r>
              <a:rPr lang="en-US" sz="2400" b="1" i="1"/>
              <a:t>contextual meanings</a:t>
            </a:r>
            <a:r>
              <a:rPr lang="en-US" sz="2400" b="1"/>
              <a:t>"</a:t>
            </a:r>
            <a:endParaRPr lang="en-US"/>
          </a:p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lang="en-US" sz="2400" b="1">
                <a:solidFill>
                  <a:schemeClr val="bg1"/>
                </a:solidFill>
                <a:ea typeface="+mn-lt"/>
                <a:cs typeface="+mn-lt"/>
              </a:rPr>
              <a:t>of the "</a:t>
            </a:r>
            <a:r>
              <a:rPr lang="en-US" sz="2400" b="1" i="1">
                <a:solidFill>
                  <a:schemeClr val="bg1"/>
                </a:solidFill>
                <a:ea typeface="+mn-lt"/>
                <a:cs typeface="+mn-lt"/>
              </a:rPr>
              <a:t>contextual meanings</a:t>
            </a:r>
            <a:r>
              <a:rPr lang="en-US" sz="2400" b="1">
                <a:solidFill>
                  <a:schemeClr val="bg1"/>
                </a:solidFill>
                <a:ea typeface="+mn-lt"/>
                <a:cs typeface="+mn-lt"/>
              </a:rPr>
              <a:t>"</a:t>
            </a:r>
            <a:br>
              <a:rPr lang="en-US" sz="2400" b="1">
                <a:ea typeface="+mn-lt"/>
                <a:cs typeface="+mn-lt"/>
              </a:rPr>
            </a:br>
            <a:r>
              <a:rPr lang="en-US" sz="2400" b="1">
                <a:solidFill>
                  <a:schemeClr val="bg1"/>
                </a:solidFill>
                <a:ea typeface="+mn-lt"/>
                <a:cs typeface="+mn-lt"/>
              </a:rPr>
              <a:t>of the "</a:t>
            </a:r>
            <a:r>
              <a:rPr lang="en-US" sz="2400" b="1" i="1">
                <a:solidFill>
                  <a:schemeClr val="bg1"/>
                </a:solidFill>
                <a:ea typeface="+mn-lt"/>
                <a:cs typeface="+mn-lt"/>
              </a:rPr>
              <a:t>contextual meanings</a:t>
            </a:r>
            <a:r>
              <a:rPr lang="en-US" sz="2400" b="1">
                <a:solidFill>
                  <a:schemeClr val="bg1"/>
                </a:solidFill>
                <a:ea typeface="+mn-lt"/>
                <a:cs typeface="+mn-lt"/>
              </a:rPr>
              <a:t>"</a:t>
            </a:r>
            <a:endParaRPr lang="en-US">
              <a:solidFill>
                <a:schemeClr val="bg1"/>
              </a:solidFill>
            </a:endParaRPr>
          </a:p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lang="en-US" sz="2400" b="1">
                <a:solidFill>
                  <a:schemeClr val="bg1"/>
                </a:solidFill>
                <a:ea typeface="+mn-lt"/>
                <a:cs typeface="+mn-lt"/>
              </a:rPr>
              <a:t>of the "</a:t>
            </a:r>
            <a:r>
              <a:rPr lang="en-US" sz="2400" b="1" i="1">
                <a:solidFill>
                  <a:schemeClr val="bg1"/>
                </a:solidFill>
                <a:ea typeface="+mn-lt"/>
                <a:cs typeface="+mn-lt"/>
              </a:rPr>
              <a:t>contextual meanings</a:t>
            </a:r>
            <a:r>
              <a:rPr lang="en-US" sz="2400" b="1">
                <a:solidFill>
                  <a:schemeClr val="bg1"/>
                </a:solidFill>
                <a:ea typeface="+mn-lt"/>
                <a:cs typeface="+mn-lt"/>
              </a:rPr>
              <a:t>"</a:t>
            </a:r>
            <a:endParaRPr lang="en-US">
              <a:solidFill>
                <a:schemeClr val="bg1"/>
              </a:solidFill>
            </a:endParaRPr>
          </a:p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lang="en-US" sz="2400" b="1">
                <a:solidFill>
                  <a:schemeClr val="bg1"/>
                </a:solidFill>
                <a:ea typeface="+mn-lt"/>
                <a:cs typeface="+mn-lt"/>
              </a:rPr>
              <a:t>of the "</a:t>
            </a:r>
            <a:r>
              <a:rPr lang="en-US" sz="2400" b="1" i="1">
                <a:solidFill>
                  <a:schemeClr val="bg1"/>
                </a:solidFill>
                <a:ea typeface="+mn-lt"/>
                <a:cs typeface="+mn-lt"/>
              </a:rPr>
              <a:t>contextual meanings</a:t>
            </a:r>
            <a:r>
              <a:rPr lang="en-US" sz="2400" b="1">
                <a:solidFill>
                  <a:schemeClr val="bg1"/>
                </a:solidFill>
                <a:ea typeface="+mn-lt"/>
                <a:cs typeface="+mn-lt"/>
              </a:rPr>
              <a:t>"</a:t>
            </a:r>
            <a:endParaRPr lang="en-US">
              <a:solidFill>
                <a:schemeClr val="bg1"/>
              </a:solidFill>
            </a:endParaRPr>
          </a:p>
          <a:p>
            <a:pPr algn="r">
              <a:lnSpc>
                <a:spcPct val="100000"/>
              </a:lnSpc>
              <a:spcBef>
                <a:spcPts val="400"/>
              </a:spcBef>
            </a:pPr>
            <a:endParaRPr lang="en-US" sz="2400" b="1">
              <a:ea typeface="+mn-lt"/>
              <a:cs typeface="+mn-lt"/>
            </a:endParaRPr>
          </a:p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lang="en-US" sz="2400" b="1">
                <a:solidFill>
                  <a:schemeClr val="bg1"/>
                </a:solidFill>
                <a:ea typeface="+mn-lt"/>
                <a:cs typeface="+mn-lt"/>
              </a:rPr>
              <a:t>of the "</a:t>
            </a:r>
            <a:r>
              <a:rPr lang="en-US" sz="2400" b="1" i="1">
                <a:solidFill>
                  <a:schemeClr val="bg1"/>
                </a:solidFill>
                <a:ea typeface="+mn-lt"/>
                <a:cs typeface="+mn-lt"/>
              </a:rPr>
              <a:t>contextual meanings</a:t>
            </a:r>
            <a:r>
              <a:rPr lang="en-US" sz="2400" b="1">
                <a:solidFill>
                  <a:schemeClr val="bg1"/>
                </a:solidFill>
                <a:ea typeface="+mn-lt"/>
                <a:cs typeface="+mn-lt"/>
              </a:rPr>
              <a:t>"</a:t>
            </a:r>
            <a:br>
              <a:rPr lang="en-US" sz="2400" b="1">
                <a:ea typeface="+mn-lt"/>
                <a:cs typeface="+mn-lt"/>
              </a:rPr>
            </a:br>
            <a:r>
              <a:rPr lang="en-US" sz="2400" b="1">
                <a:solidFill>
                  <a:schemeClr val="bg1"/>
                </a:solidFill>
                <a:ea typeface="+mn-lt"/>
                <a:cs typeface="+mn-lt"/>
              </a:rPr>
              <a:t>of the "</a:t>
            </a:r>
            <a:r>
              <a:rPr lang="en-US" sz="2400" b="1" i="1">
                <a:solidFill>
                  <a:schemeClr val="bg1"/>
                </a:solidFill>
                <a:ea typeface="+mn-lt"/>
                <a:cs typeface="+mn-lt"/>
              </a:rPr>
              <a:t>contextual meanings</a:t>
            </a:r>
            <a:r>
              <a:rPr lang="en-US" sz="2400" b="1">
                <a:solidFill>
                  <a:schemeClr val="bg1"/>
                </a:solidFill>
                <a:ea typeface="+mn-lt"/>
                <a:cs typeface="+mn-lt"/>
              </a:rPr>
              <a:t>"</a:t>
            </a:r>
            <a:br>
              <a:rPr lang="en-US" sz="2400" b="1">
                <a:ea typeface="+mn-lt"/>
                <a:cs typeface="+mn-lt"/>
              </a:rPr>
            </a:br>
            <a:r>
              <a:rPr lang="en-US" sz="2400" b="1">
                <a:solidFill>
                  <a:schemeClr val="bg1"/>
                </a:solidFill>
                <a:ea typeface="+mn-lt"/>
                <a:cs typeface="+mn-lt"/>
              </a:rPr>
              <a:t>of the "</a:t>
            </a:r>
            <a:r>
              <a:rPr lang="en-US" sz="2400" b="1" i="1">
                <a:solidFill>
                  <a:schemeClr val="bg1"/>
                </a:solidFill>
                <a:ea typeface="+mn-lt"/>
                <a:cs typeface="+mn-lt"/>
              </a:rPr>
              <a:t>contextual meanings</a:t>
            </a:r>
            <a:r>
              <a:rPr lang="en-US" sz="2400" b="1">
                <a:solidFill>
                  <a:schemeClr val="bg1"/>
                </a:solidFill>
                <a:ea typeface="+mn-lt"/>
                <a:cs typeface="+mn-lt"/>
              </a:rPr>
              <a:t>"</a:t>
            </a:r>
          </a:p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lang="en-US" sz="2400" b="1">
                <a:ea typeface="+mn-lt"/>
                <a:cs typeface="+mn-lt"/>
              </a:rPr>
              <a:t>of the "</a:t>
            </a:r>
            <a:r>
              <a:rPr lang="en-US" sz="2400" b="1" i="1">
                <a:ea typeface="+mn-lt"/>
                <a:cs typeface="+mn-lt"/>
              </a:rPr>
              <a:t>contextual meanings</a:t>
            </a:r>
            <a:r>
              <a:rPr lang="en-US" sz="2400" b="1">
                <a:ea typeface="+mn-lt"/>
                <a:cs typeface="+mn-lt"/>
              </a:rPr>
              <a:t>"</a:t>
            </a:r>
            <a:br>
              <a:rPr lang="en-US" sz="2400" b="1">
                <a:ea typeface="+mn-lt"/>
                <a:cs typeface="+mn-lt"/>
              </a:rPr>
            </a:br>
            <a:r>
              <a:rPr lang="en-US" sz="2400" b="1">
                <a:ea typeface="+mn-lt"/>
                <a:cs typeface="+mn-lt"/>
              </a:rPr>
              <a:t>of</a:t>
            </a:r>
            <a:r>
              <a:rPr lang="en-US" sz="2400" b="1"/>
              <a:t> each of the words</a:t>
            </a:r>
            <a:endParaRPr lang="en-US"/>
          </a:p>
          <a:p>
            <a:pPr algn="r">
              <a:lnSpc>
                <a:spcPct val="100000"/>
              </a:lnSpc>
              <a:spcBef>
                <a:spcPts val="400"/>
              </a:spcBef>
            </a:pPr>
            <a:endParaRPr lang="en-US"/>
          </a:p>
          <a:p>
            <a:pPr algn="r">
              <a:lnSpc>
                <a:spcPct val="100000"/>
              </a:lnSpc>
              <a:spcBef>
                <a:spcPts val="400"/>
              </a:spcBef>
            </a:pPr>
            <a:endParaRPr lang="en-US" sz="2400" b="1"/>
          </a:p>
          <a:p>
            <a:pPr algn="r">
              <a:lnSpc>
                <a:spcPct val="100000"/>
              </a:lnSpc>
              <a:spcBef>
                <a:spcPts val="400"/>
              </a:spcBef>
            </a:pPr>
            <a:endParaRPr lang="en-US" sz="2400" b="1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7CE9DCC2-E24C-4744-BE7E-901DEAC92719}"/>
              </a:ext>
            </a:extLst>
          </p:cNvPr>
          <p:cNvSpPr/>
          <p:nvPr/>
        </p:nvSpPr>
        <p:spPr>
          <a:xfrm>
            <a:off x="787592" y="5193815"/>
            <a:ext cx="3257404" cy="552596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ea typeface="+mn-lt"/>
                <a:cs typeface="+mn-lt"/>
              </a:rPr>
              <a:t> context    vectors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C8D6E925-AF37-4FD5-A2E5-89657812D0F0}"/>
              </a:ext>
            </a:extLst>
          </p:cNvPr>
          <p:cNvSpPr/>
          <p:nvPr/>
        </p:nvSpPr>
        <p:spPr>
          <a:xfrm>
            <a:off x="854848" y="5237805"/>
            <a:ext cx="139604" cy="47697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9AB2E68-DE65-4F54-9A07-6DF9D016D0C6}"/>
              </a:ext>
            </a:extLst>
          </p:cNvPr>
          <p:cNvSpPr/>
          <p:nvPr/>
        </p:nvSpPr>
        <p:spPr>
          <a:xfrm>
            <a:off x="1087518" y="5237804"/>
            <a:ext cx="139604" cy="47697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9597593-CFC3-4381-9E3B-034ECA41929D}"/>
              </a:ext>
            </a:extLst>
          </p:cNvPr>
          <p:cNvSpPr/>
          <p:nvPr/>
        </p:nvSpPr>
        <p:spPr>
          <a:xfrm>
            <a:off x="1314372" y="5237803"/>
            <a:ext cx="139604" cy="47697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6D3C52A4-50A9-41C5-98FF-E35F7030CA3B}"/>
              </a:ext>
            </a:extLst>
          </p:cNvPr>
          <p:cNvSpPr/>
          <p:nvPr/>
        </p:nvSpPr>
        <p:spPr>
          <a:xfrm>
            <a:off x="3396786" y="5231987"/>
            <a:ext cx="139604" cy="47697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361400DD-503D-4973-9DEF-16D34415CE98}"/>
              </a:ext>
            </a:extLst>
          </p:cNvPr>
          <p:cNvSpPr/>
          <p:nvPr/>
        </p:nvSpPr>
        <p:spPr>
          <a:xfrm>
            <a:off x="3629456" y="5231986"/>
            <a:ext cx="139604" cy="47697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4AA3FE9B-67BC-4E18-847C-8B5AAFAA8FCB}"/>
              </a:ext>
            </a:extLst>
          </p:cNvPr>
          <p:cNvSpPr/>
          <p:nvPr/>
        </p:nvSpPr>
        <p:spPr>
          <a:xfrm>
            <a:off x="3856310" y="5231985"/>
            <a:ext cx="139604" cy="47697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CA309812-520B-4F28-A367-7155255A386A}"/>
              </a:ext>
            </a:extLst>
          </p:cNvPr>
          <p:cNvSpPr/>
          <p:nvPr/>
        </p:nvSpPr>
        <p:spPr>
          <a:xfrm>
            <a:off x="805042" y="4315478"/>
            <a:ext cx="3257404" cy="552596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ea typeface="+mn-lt"/>
                <a:cs typeface="+mn-lt"/>
              </a:rPr>
              <a:t> context     vectors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121ED7F4-2C3C-4574-9EC0-A2883E7DF688}"/>
              </a:ext>
            </a:extLst>
          </p:cNvPr>
          <p:cNvSpPr/>
          <p:nvPr/>
        </p:nvSpPr>
        <p:spPr>
          <a:xfrm>
            <a:off x="872298" y="4359468"/>
            <a:ext cx="139604" cy="47697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E2A3824C-4587-4FF6-A21D-7F84AC18196B}"/>
              </a:ext>
            </a:extLst>
          </p:cNvPr>
          <p:cNvSpPr/>
          <p:nvPr/>
        </p:nvSpPr>
        <p:spPr>
          <a:xfrm>
            <a:off x="1104968" y="4359467"/>
            <a:ext cx="139604" cy="47697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566E8BCA-0971-4E84-A3A1-B08257EAA7DC}"/>
              </a:ext>
            </a:extLst>
          </p:cNvPr>
          <p:cNvSpPr/>
          <p:nvPr/>
        </p:nvSpPr>
        <p:spPr>
          <a:xfrm>
            <a:off x="1331822" y="4359466"/>
            <a:ext cx="139604" cy="47697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31FF59F8-057B-4067-BFF7-700C95264C30}"/>
              </a:ext>
            </a:extLst>
          </p:cNvPr>
          <p:cNvSpPr/>
          <p:nvPr/>
        </p:nvSpPr>
        <p:spPr>
          <a:xfrm>
            <a:off x="3414236" y="4353650"/>
            <a:ext cx="139604" cy="47697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3AAF564F-4483-4BA3-A435-FE8AADF72494}"/>
              </a:ext>
            </a:extLst>
          </p:cNvPr>
          <p:cNvSpPr/>
          <p:nvPr/>
        </p:nvSpPr>
        <p:spPr>
          <a:xfrm>
            <a:off x="3646906" y="4353649"/>
            <a:ext cx="139604" cy="47697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B1F66B89-5E4E-4F71-8B12-ED3074B6B309}"/>
              </a:ext>
            </a:extLst>
          </p:cNvPr>
          <p:cNvSpPr/>
          <p:nvPr/>
        </p:nvSpPr>
        <p:spPr>
          <a:xfrm>
            <a:off x="3873760" y="4353648"/>
            <a:ext cx="139604" cy="47697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45EE5934-03C9-4417-90BF-3213718951C3}"/>
              </a:ext>
            </a:extLst>
          </p:cNvPr>
          <p:cNvSpPr/>
          <p:nvPr/>
        </p:nvSpPr>
        <p:spPr>
          <a:xfrm>
            <a:off x="793408" y="3384791"/>
            <a:ext cx="3257404" cy="55259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2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 context    vectors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137426AE-8AE6-4F46-A9E6-B0B02E320861}"/>
              </a:ext>
            </a:extLst>
          </p:cNvPr>
          <p:cNvSpPr/>
          <p:nvPr/>
        </p:nvSpPr>
        <p:spPr>
          <a:xfrm>
            <a:off x="860664" y="3428781"/>
            <a:ext cx="139604" cy="476977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B784A6DC-6A0F-45D3-849A-B16080A5714F}"/>
              </a:ext>
            </a:extLst>
          </p:cNvPr>
          <p:cNvSpPr/>
          <p:nvPr/>
        </p:nvSpPr>
        <p:spPr>
          <a:xfrm>
            <a:off x="1093334" y="3428780"/>
            <a:ext cx="139604" cy="476977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795DAC66-9F6A-408A-A2C9-BF8F0AAC6618}"/>
              </a:ext>
            </a:extLst>
          </p:cNvPr>
          <p:cNvSpPr/>
          <p:nvPr/>
        </p:nvSpPr>
        <p:spPr>
          <a:xfrm>
            <a:off x="1320188" y="3428779"/>
            <a:ext cx="139604" cy="476977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09508E1D-F804-4446-B2C6-7F85B414F3DD}"/>
              </a:ext>
            </a:extLst>
          </p:cNvPr>
          <p:cNvSpPr/>
          <p:nvPr/>
        </p:nvSpPr>
        <p:spPr>
          <a:xfrm>
            <a:off x="3402602" y="3422963"/>
            <a:ext cx="139604" cy="476977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47A3D80D-811B-4081-BD1D-557C35FA39F7}"/>
              </a:ext>
            </a:extLst>
          </p:cNvPr>
          <p:cNvSpPr/>
          <p:nvPr/>
        </p:nvSpPr>
        <p:spPr>
          <a:xfrm>
            <a:off x="3635272" y="3422962"/>
            <a:ext cx="139604" cy="476977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9AB48C50-128B-4F65-812A-0BB9AAD01785}"/>
              </a:ext>
            </a:extLst>
          </p:cNvPr>
          <p:cNvSpPr/>
          <p:nvPr/>
        </p:nvSpPr>
        <p:spPr>
          <a:xfrm>
            <a:off x="3862126" y="3422961"/>
            <a:ext cx="139604" cy="476977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7E88BB10-5498-436F-B5E5-6DEF14936A06}"/>
              </a:ext>
            </a:extLst>
          </p:cNvPr>
          <p:cNvSpPr/>
          <p:nvPr/>
        </p:nvSpPr>
        <p:spPr>
          <a:xfrm>
            <a:off x="810858" y="1843339"/>
            <a:ext cx="3257404" cy="55259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bg2">
                    <a:lumMod val="25000"/>
                  </a:schemeClr>
                </a:solidFill>
                <a:ea typeface="+mn-lt"/>
                <a:cs typeface="+mn-lt"/>
              </a:rPr>
              <a:t> context     vectors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43D712D5-CB38-4293-83A6-E3F261E42B2D}"/>
              </a:ext>
            </a:extLst>
          </p:cNvPr>
          <p:cNvSpPr/>
          <p:nvPr/>
        </p:nvSpPr>
        <p:spPr>
          <a:xfrm>
            <a:off x="878114" y="1887329"/>
            <a:ext cx="139604" cy="476977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C9CBB6E6-73A4-44A4-B82E-F22484574725}"/>
              </a:ext>
            </a:extLst>
          </p:cNvPr>
          <p:cNvSpPr/>
          <p:nvPr/>
        </p:nvSpPr>
        <p:spPr>
          <a:xfrm>
            <a:off x="1110784" y="1887328"/>
            <a:ext cx="139604" cy="476977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2AE36415-BA02-4391-A65E-C1386D4FB08C}"/>
              </a:ext>
            </a:extLst>
          </p:cNvPr>
          <p:cNvSpPr/>
          <p:nvPr/>
        </p:nvSpPr>
        <p:spPr>
          <a:xfrm>
            <a:off x="1337638" y="1887327"/>
            <a:ext cx="139604" cy="476977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A59BC774-7FFF-43F6-B7C6-E8E47BAD02F3}"/>
              </a:ext>
            </a:extLst>
          </p:cNvPr>
          <p:cNvSpPr/>
          <p:nvPr/>
        </p:nvSpPr>
        <p:spPr>
          <a:xfrm>
            <a:off x="3420052" y="1881511"/>
            <a:ext cx="139604" cy="476977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1FE4569E-0347-477B-B977-4535F2B12AF1}"/>
              </a:ext>
            </a:extLst>
          </p:cNvPr>
          <p:cNvSpPr/>
          <p:nvPr/>
        </p:nvSpPr>
        <p:spPr>
          <a:xfrm>
            <a:off x="3652722" y="1881510"/>
            <a:ext cx="139604" cy="476977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18CD420A-0E62-410C-AC6E-AEC05D8FEF58}"/>
              </a:ext>
            </a:extLst>
          </p:cNvPr>
          <p:cNvSpPr/>
          <p:nvPr/>
        </p:nvSpPr>
        <p:spPr>
          <a:xfrm>
            <a:off x="3879576" y="1881509"/>
            <a:ext cx="139604" cy="476977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Arrow: Up 85">
            <a:extLst>
              <a:ext uri="{FF2B5EF4-FFF2-40B4-BE49-F238E27FC236}">
                <a16:creationId xmlns:a16="http://schemas.microsoft.com/office/drawing/2014/main" id="{B9C47BD8-4B5F-4288-9398-ABCC451E2AA1}"/>
              </a:ext>
            </a:extLst>
          </p:cNvPr>
          <p:cNvSpPr/>
          <p:nvPr/>
        </p:nvSpPr>
        <p:spPr>
          <a:xfrm>
            <a:off x="2349428" y="2105449"/>
            <a:ext cx="285022" cy="3588962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381E3CBB-A528-4C7E-982A-A61C4C16B32A}"/>
              </a:ext>
            </a:extLst>
          </p:cNvPr>
          <p:cNvSpPr txBox="1">
            <a:spLocks/>
          </p:cNvSpPr>
          <p:nvPr/>
        </p:nvSpPr>
        <p:spPr>
          <a:xfrm>
            <a:off x="1154764" y="4823700"/>
            <a:ext cx="2645218" cy="4996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400" b="1"/>
              <a:t>MHA</a:t>
            </a:r>
            <a:endParaRPr lang="en-US"/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E232D0B6-1B8E-4D7E-A819-9A0E03CDCC38}"/>
              </a:ext>
            </a:extLst>
          </p:cNvPr>
          <p:cNvSpPr txBox="1">
            <a:spLocks/>
          </p:cNvSpPr>
          <p:nvPr/>
        </p:nvSpPr>
        <p:spPr>
          <a:xfrm>
            <a:off x="1172214" y="3945363"/>
            <a:ext cx="2645218" cy="4996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400" b="1"/>
              <a:t>MHA</a:t>
            </a:r>
            <a:endParaRPr lang="en-US"/>
          </a:p>
        </p:txBody>
      </p:sp>
      <p:sp>
        <p:nvSpPr>
          <p:cNvPr id="75" name="Text Placeholder 3">
            <a:extLst>
              <a:ext uri="{FF2B5EF4-FFF2-40B4-BE49-F238E27FC236}">
                <a16:creationId xmlns:a16="http://schemas.microsoft.com/office/drawing/2014/main" id="{49572A63-9471-41B5-8A4E-7A7ACDA3A471}"/>
              </a:ext>
            </a:extLst>
          </p:cNvPr>
          <p:cNvSpPr txBox="1">
            <a:spLocks/>
          </p:cNvSpPr>
          <p:nvPr/>
        </p:nvSpPr>
        <p:spPr>
          <a:xfrm>
            <a:off x="1160580" y="3014676"/>
            <a:ext cx="2645218" cy="4996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400" b="1"/>
              <a:t>MHA</a:t>
            </a:r>
            <a:endParaRPr lang="en-US"/>
          </a:p>
        </p:txBody>
      </p:sp>
      <p:sp>
        <p:nvSpPr>
          <p:cNvPr id="85" name="Text Placeholder 3">
            <a:extLst>
              <a:ext uri="{FF2B5EF4-FFF2-40B4-BE49-F238E27FC236}">
                <a16:creationId xmlns:a16="http://schemas.microsoft.com/office/drawing/2014/main" id="{C7371BB4-2811-4153-9B34-A8764BC36891}"/>
              </a:ext>
            </a:extLst>
          </p:cNvPr>
          <p:cNvSpPr txBox="1">
            <a:spLocks/>
          </p:cNvSpPr>
          <p:nvPr/>
        </p:nvSpPr>
        <p:spPr>
          <a:xfrm rot="-5400000">
            <a:off x="1207115" y="2246859"/>
            <a:ext cx="2645218" cy="9882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3600" b="1"/>
              <a:t>...</a:t>
            </a:r>
            <a:endParaRPr lang="en-US" sz="3600"/>
          </a:p>
        </p:txBody>
      </p:sp>
      <p:sp>
        <p:nvSpPr>
          <p:cNvPr id="83" name="Text Placeholder 3">
            <a:extLst>
              <a:ext uri="{FF2B5EF4-FFF2-40B4-BE49-F238E27FC236}">
                <a16:creationId xmlns:a16="http://schemas.microsoft.com/office/drawing/2014/main" id="{5CF96974-26D2-447F-9307-0048432021F3}"/>
              </a:ext>
            </a:extLst>
          </p:cNvPr>
          <p:cNvSpPr txBox="1">
            <a:spLocks/>
          </p:cNvSpPr>
          <p:nvPr/>
        </p:nvSpPr>
        <p:spPr>
          <a:xfrm rot="16200000">
            <a:off x="8204716" y="3427667"/>
            <a:ext cx="2645218" cy="9882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3600" b="1"/>
              <a:t>...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24078117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A40AC-F0E6-4090-B867-A006AA9E5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785" y="194169"/>
            <a:ext cx="4093599" cy="1223452"/>
          </a:xfrm>
        </p:spPr>
        <p:txBody>
          <a:bodyPr/>
          <a:lstStyle/>
          <a:p>
            <a:r>
              <a:rPr lang="en-US"/>
              <a:t>Composition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211A12-220D-4728-A847-89F10F0CC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67189" y="1704733"/>
            <a:ext cx="6286530" cy="447836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lang="en-US" sz="2400" b="1"/>
              <a:t>The "</a:t>
            </a:r>
            <a:r>
              <a:rPr lang="en-US" sz="2400" b="1" i="1"/>
              <a:t>contextual meanings</a:t>
            </a:r>
            <a:r>
              <a:rPr lang="en-US" sz="2400" b="1"/>
              <a:t>"</a:t>
            </a:r>
            <a:endParaRPr lang="en-US"/>
          </a:p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lang="en-US" sz="2400" b="1">
                <a:solidFill>
                  <a:schemeClr val="bg1"/>
                </a:solidFill>
                <a:ea typeface="+mn-lt"/>
                <a:cs typeface="+mn-lt"/>
              </a:rPr>
              <a:t>of the "</a:t>
            </a:r>
            <a:r>
              <a:rPr lang="en-US" sz="2400" b="1" i="1">
                <a:solidFill>
                  <a:schemeClr val="bg1"/>
                </a:solidFill>
                <a:ea typeface="+mn-lt"/>
                <a:cs typeface="+mn-lt"/>
              </a:rPr>
              <a:t>contextual meanings</a:t>
            </a:r>
            <a:r>
              <a:rPr lang="en-US" sz="2400" b="1">
                <a:solidFill>
                  <a:schemeClr val="bg1"/>
                </a:solidFill>
                <a:ea typeface="+mn-lt"/>
                <a:cs typeface="+mn-lt"/>
              </a:rPr>
              <a:t>"</a:t>
            </a:r>
            <a:br>
              <a:rPr lang="en-US" sz="2400" b="1">
                <a:ea typeface="+mn-lt"/>
                <a:cs typeface="+mn-lt"/>
              </a:rPr>
            </a:br>
            <a:r>
              <a:rPr lang="en-US" sz="2400" b="1">
                <a:solidFill>
                  <a:schemeClr val="bg1"/>
                </a:solidFill>
                <a:ea typeface="+mn-lt"/>
                <a:cs typeface="+mn-lt"/>
              </a:rPr>
              <a:t>of the "</a:t>
            </a:r>
            <a:r>
              <a:rPr lang="en-US" sz="2400" b="1" i="1">
                <a:solidFill>
                  <a:schemeClr val="bg1"/>
                </a:solidFill>
                <a:ea typeface="+mn-lt"/>
                <a:cs typeface="+mn-lt"/>
              </a:rPr>
              <a:t>contextual meanings</a:t>
            </a:r>
            <a:r>
              <a:rPr lang="en-US" sz="2400" b="1">
                <a:solidFill>
                  <a:schemeClr val="bg1"/>
                </a:solidFill>
                <a:ea typeface="+mn-lt"/>
                <a:cs typeface="+mn-lt"/>
              </a:rPr>
              <a:t>"</a:t>
            </a:r>
            <a:endParaRPr lang="en-US">
              <a:solidFill>
                <a:schemeClr val="bg1"/>
              </a:solidFill>
            </a:endParaRPr>
          </a:p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lang="en-US" sz="2400" b="1">
                <a:solidFill>
                  <a:schemeClr val="bg1"/>
                </a:solidFill>
                <a:ea typeface="+mn-lt"/>
                <a:cs typeface="+mn-lt"/>
              </a:rPr>
              <a:t>of the "</a:t>
            </a:r>
            <a:r>
              <a:rPr lang="en-US" sz="2400" b="1" i="1">
                <a:solidFill>
                  <a:schemeClr val="bg1"/>
                </a:solidFill>
                <a:ea typeface="+mn-lt"/>
                <a:cs typeface="+mn-lt"/>
              </a:rPr>
              <a:t>contextual meanings</a:t>
            </a:r>
            <a:r>
              <a:rPr lang="en-US" sz="2400" b="1">
                <a:solidFill>
                  <a:schemeClr val="bg1"/>
                </a:solidFill>
                <a:ea typeface="+mn-lt"/>
                <a:cs typeface="+mn-lt"/>
              </a:rPr>
              <a:t>"</a:t>
            </a:r>
            <a:endParaRPr lang="en-US">
              <a:solidFill>
                <a:schemeClr val="bg1"/>
              </a:solidFill>
            </a:endParaRPr>
          </a:p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lang="en-US" sz="2400" b="1">
                <a:solidFill>
                  <a:schemeClr val="bg1"/>
                </a:solidFill>
                <a:ea typeface="+mn-lt"/>
                <a:cs typeface="+mn-lt"/>
              </a:rPr>
              <a:t>of the "</a:t>
            </a:r>
            <a:r>
              <a:rPr lang="en-US" sz="2400" b="1" i="1">
                <a:solidFill>
                  <a:schemeClr val="bg1"/>
                </a:solidFill>
                <a:ea typeface="+mn-lt"/>
                <a:cs typeface="+mn-lt"/>
              </a:rPr>
              <a:t>contextual meanings</a:t>
            </a:r>
            <a:r>
              <a:rPr lang="en-US" sz="2400" b="1">
                <a:solidFill>
                  <a:schemeClr val="bg1"/>
                </a:solidFill>
                <a:ea typeface="+mn-lt"/>
                <a:cs typeface="+mn-lt"/>
              </a:rPr>
              <a:t>"</a:t>
            </a:r>
            <a:endParaRPr lang="en-US">
              <a:solidFill>
                <a:schemeClr val="bg1"/>
              </a:solidFill>
            </a:endParaRPr>
          </a:p>
          <a:p>
            <a:pPr algn="r">
              <a:lnSpc>
                <a:spcPct val="100000"/>
              </a:lnSpc>
              <a:spcBef>
                <a:spcPts val="400"/>
              </a:spcBef>
            </a:pPr>
            <a:endParaRPr lang="en-US" sz="2400" b="1">
              <a:ea typeface="+mn-lt"/>
              <a:cs typeface="+mn-lt"/>
            </a:endParaRPr>
          </a:p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lang="en-US" sz="2400" b="1">
                <a:solidFill>
                  <a:schemeClr val="bg1"/>
                </a:solidFill>
                <a:ea typeface="+mn-lt"/>
                <a:cs typeface="+mn-lt"/>
              </a:rPr>
              <a:t>of the "</a:t>
            </a:r>
            <a:r>
              <a:rPr lang="en-US" sz="2400" b="1" i="1">
                <a:solidFill>
                  <a:schemeClr val="bg1"/>
                </a:solidFill>
                <a:ea typeface="+mn-lt"/>
                <a:cs typeface="+mn-lt"/>
              </a:rPr>
              <a:t>contextual meanings</a:t>
            </a:r>
            <a:r>
              <a:rPr lang="en-US" sz="2400" b="1">
                <a:solidFill>
                  <a:schemeClr val="bg1"/>
                </a:solidFill>
                <a:ea typeface="+mn-lt"/>
                <a:cs typeface="+mn-lt"/>
              </a:rPr>
              <a:t>"</a:t>
            </a:r>
            <a:br>
              <a:rPr lang="en-US" sz="2400" b="1">
                <a:ea typeface="+mn-lt"/>
                <a:cs typeface="+mn-lt"/>
              </a:rPr>
            </a:br>
            <a:r>
              <a:rPr lang="en-US" sz="2400" b="1">
                <a:solidFill>
                  <a:schemeClr val="bg1"/>
                </a:solidFill>
                <a:ea typeface="+mn-lt"/>
                <a:cs typeface="+mn-lt"/>
              </a:rPr>
              <a:t>of the "</a:t>
            </a:r>
            <a:r>
              <a:rPr lang="en-US" sz="2400" b="1" i="1">
                <a:solidFill>
                  <a:schemeClr val="bg1"/>
                </a:solidFill>
                <a:ea typeface="+mn-lt"/>
                <a:cs typeface="+mn-lt"/>
              </a:rPr>
              <a:t>contextual meanings</a:t>
            </a:r>
            <a:r>
              <a:rPr lang="en-US" sz="2400" b="1">
                <a:solidFill>
                  <a:schemeClr val="bg1"/>
                </a:solidFill>
                <a:ea typeface="+mn-lt"/>
                <a:cs typeface="+mn-lt"/>
              </a:rPr>
              <a:t>"</a:t>
            </a:r>
            <a:br>
              <a:rPr lang="en-US" sz="2400" b="1">
                <a:ea typeface="+mn-lt"/>
                <a:cs typeface="+mn-lt"/>
              </a:rPr>
            </a:br>
            <a:r>
              <a:rPr lang="en-US" sz="2400" b="1">
                <a:ea typeface="+mn-lt"/>
                <a:cs typeface="+mn-lt"/>
              </a:rPr>
              <a:t>of the "</a:t>
            </a:r>
            <a:r>
              <a:rPr lang="en-US" sz="2400" b="1" i="1">
                <a:ea typeface="+mn-lt"/>
                <a:cs typeface="+mn-lt"/>
              </a:rPr>
              <a:t>contextual meanings</a:t>
            </a:r>
            <a:r>
              <a:rPr lang="en-US" sz="2400" b="1">
                <a:ea typeface="+mn-lt"/>
                <a:cs typeface="+mn-lt"/>
              </a:rPr>
              <a:t>"</a:t>
            </a:r>
          </a:p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lang="en-US" sz="2400" b="1">
                <a:ea typeface="+mn-lt"/>
                <a:cs typeface="+mn-lt"/>
              </a:rPr>
              <a:t>of the "</a:t>
            </a:r>
            <a:r>
              <a:rPr lang="en-US" sz="2400" b="1" i="1">
                <a:ea typeface="+mn-lt"/>
                <a:cs typeface="+mn-lt"/>
              </a:rPr>
              <a:t>contextual meanings</a:t>
            </a:r>
            <a:r>
              <a:rPr lang="en-US" sz="2400" b="1">
                <a:ea typeface="+mn-lt"/>
                <a:cs typeface="+mn-lt"/>
              </a:rPr>
              <a:t>"</a:t>
            </a:r>
            <a:br>
              <a:rPr lang="en-US" sz="2400" b="1">
                <a:ea typeface="+mn-lt"/>
                <a:cs typeface="+mn-lt"/>
              </a:rPr>
            </a:br>
            <a:r>
              <a:rPr lang="en-US" sz="2400" b="1">
                <a:ea typeface="+mn-lt"/>
                <a:cs typeface="+mn-lt"/>
              </a:rPr>
              <a:t>of</a:t>
            </a:r>
            <a:r>
              <a:rPr lang="en-US" sz="2400" b="1"/>
              <a:t> each of the words</a:t>
            </a:r>
            <a:endParaRPr lang="en-US"/>
          </a:p>
          <a:p>
            <a:pPr algn="r">
              <a:lnSpc>
                <a:spcPct val="100000"/>
              </a:lnSpc>
              <a:spcBef>
                <a:spcPts val="400"/>
              </a:spcBef>
            </a:pPr>
            <a:endParaRPr lang="en-US"/>
          </a:p>
          <a:p>
            <a:pPr algn="r">
              <a:lnSpc>
                <a:spcPct val="100000"/>
              </a:lnSpc>
              <a:spcBef>
                <a:spcPts val="400"/>
              </a:spcBef>
            </a:pPr>
            <a:endParaRPr lang="en-US" sz="2400" b="1"/>
          </a:p>
          <a:p>
            <a:pPr algn="r">
              <a:lnSpc>
                <a:spcPct val="100000"/>
              </a:lnSpc>
              <a:spcBef>
                <a:spcPts val="400"/>
              </a:spcBef>
            </a:pPr>
            <a:endParaRPr lang="en-US" sz="2400" b="1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7CE9DCC2-E24C-4744-BE7E-901DEAC92719}"/>
              </a:ext>
            </a:extLst>
          </p:cNvPr>
          <p:cNvSpPr/>
          <p:nvPr/>
        </p:nvSpPr>
        <p:spPr>
          <a:xfrm>
            <a:off x="787592" y="5193815"/>
            <a:ext cx="3257404" cy="552596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ea typeface="+mn-lt"/>
                <a:cs typeface="+mn-lt"/>
              </a:rPr>
              <a:t> context    vectors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C8D6E925-AF37-4FD5-A2E5-89657812D0F0}"/>
              </a:ext>
            </a:extLst>
          </p:cNvPr>
          <p:cNvSpPr/>
          <p:nvPr/>
        </p:nvSpPr>
        <p:spPr>
          <a:xfrm>
            <a:off x="854848" y="5237805"/>
            <a:ext cx="139604" cy="47697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9AB2E68-DE65-4F54-9A07-6DF9D016D0C6}"/>
              </a:ext>
            </a:extLst>
          </p:cNvPr>
          <p:cNvSpPr/>
          <p:nvPr/>
        </p:nvSpPr>
        <p:spPr>
          <a:xfrm>
            <a:off x="1087518" y="5237804"/>
            <a:ext cx="139604" cy="47697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9597593-CFC3-4381-9E3B-034ECA41929D}"/>
              </a:ext>
            </a:extLst>
          </p:cNvPr>
          <p:cNvSpPr/>
          <p:nvPr/>
        </p:nvSpPr>
        <p:spPr>
          <a:xfrm>
            <a:off x="1314372" y="5237803"/>
            <a:ext cx="139604" cy="47697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6D3C52A4-50A9-41C5-98FF-E35F7030CA3B}"/>
              </a:ext>
            </a:extLst>
          </p:cNvPr>
          <p:cNvSpPr/>
          <p:nvPr/>
        </p:nvSpPr>
        <p:spPr>
          <a:xfrm>
            <a:off x="3396786" y="5231987"/>
            <a:ext cx="139604" cy="47697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361400DD-503D-4973-9DEF-16D34415CE98}"/>
              </a:ext>
            </a:extLst>
          </p:cNvPr>
          <p:cNvSpPr/>
          <p:nvPr/>
        </p:nvSpPr>
        <p:spPr>
          <a:xfrm>
            <a:off x="3629456" y="5231986"/>
            <a:ext cx="139604" cy="47697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4AA3FE9B-67BC-4E18-847C-8B5AAFAA8FCB}"/>
              </a:ext>
            </a:extLst>
          </p:cNvPr>
          <p:cNvSpPr/>
          <p:nvPr/>
        </p:nvSpPr>
        <p:spPr>
          <a:xfrm>
            <a:off x="3856310" y="5231985"/>
            <a:ext cx="139604" cy="47697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CA309812-520B-4F28-A367-7155255A386A}"/>
              </a:ext>
            </a:extLst>
          </p:cNvPr>
          <p:cNvSpPr/>
          <p:nvPr/>
        </p:nvSpPr>
        <p:spPr>
          <a:xfrm>
            <a:off x="805042" y="4315478"/>
            <a:ext cx="3257404" cy="552596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ea typeface="+mn-lt"/>
                <a:cs typeface="+mn-lt"/>
              </a:rPr>
              <a:t> context     vectors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121ED7F4-2C3C-4574-9EC0-A2883E7DF688}"/>
              </a:ext>
            </a:extLst>
          </p:cNvPr>
          <p:cNvSpPr/>
          <p:nvPr/>
        </p:nvSpPr>
        <p:spPr>
          <a:xfrm>
            <a:off x="872298" y="4359468"/>
            <a:ext cx="139604" cy="47697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E2A3824C-4587-4FF6-A21D-7F84AC18196B}"/>
              </a:ext>
            </a:extLst>
          </p:cNvPr>
          <p:cNvSpPr/>
          <p:nvPr/>
        </p:nvSpPr>
        <p:spPr>
          <a:xfrm>
            <a:off x="1104968" y="4359467"/>
            <a:ext cx="139604" cy="47697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566E8BCA-0971-4E84-A3A1-B08257EAA7DC}"/>
              </a:ext>
            </a:extLst>
          </p:cNvPr>
          <p:cNvSpPr/>
          <p:nvPr/>
        </p:nvSpPr>
        <p:spPr>
          <a:xfrm>
            <a:off x="1331822" y="4359466"/>
            <a:ext cx="139604" cy="47697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31FF59F8-057B-4067-BFF7-700C95264C30}"/>
              </a:ext>
            </a:extLst>
          </p:cNvPr>
          <p:cNvSpPr/>
          <p:nvPr/>
        </p:nvSpPr>
        <p:spPr>
          <a:xfrm>
            <a:off x="3414236" y="4353650"/>
            <a:ext cx="139604" cy="47697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3AAF564F-4483-4BA3-A435-FE8AADF72494}"/>
              </a:ext>
            </a:extLst>
          </p:cNvPr>
          <p:cNvSpPr/>
          <p:nvPr/>
        </p:nvSpPr>
        <p:spPr>
          <a:xfrm>
            <a:off x="3646906" y="4353649"/>
            <a:ext cx="139604" cy="47697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B1F66B89-5E4E-4F71-8B12-ED3074B6B309}"/>
              </a:ext>
            </a:extLst>
          </p:cNvPr>
          <p:cNvSpPr/>
          <p:nvPr/>
        </p:nvSpPr>
        <p:spPr>
          <a:xfrm>
            <a:off x="3873760" y="4353648"/>
            <a:ext cx="139604" cy="47697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45EE5934-03C9-4417-90BF-3213718951C3}"/>
              </a:ext>
            </a:extLst>
          </p:cNvPr>
          <p:cNvSpPr/>
          <p:nvPr/>
        </p:nvSpPr>
        <p:spPr>
          <a:xfrm>
            <a:off x="793408" y="3384791"/>
            <a:ext cx="3257404" cy="55259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2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 context    vectors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137426AE-8AE6-4F46-A9E6-B0B02E320861}"/>
              </a:ext>
            </a:extLst>
          </p:cNvPr>
          <p:cNvSpPr/>
          <p:nvPr/>
        </p:nvSpPr>
        <p:spPr>
          <a:xfrm>
            <a:off x="860664" y="3428781"/>
            <a:ext cx="139604" cy="476977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B784A6DC-6A0F-45D3-849A-B16080A5714F}"/>
              </a:ext>
            </a:extLst>
          </p:cNvPr>
          <p:cNvSpPr/>
          <p:nvPr/>
        </p:nvSpPr>
        <p:spPr>
          <a:xfrm>
            <a:off x="1093334" y="3428780"/>
            <a:ext cx="139604" cy="476977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795DAC66-9F6A-408A-A2C9-BF8F0AAC6618}"/>
              </a:ext>
            </a:extLst>
          </p:cNvPr>
          <p:cNvSpPr/>
          <p:nvPr/>
        </p:nvSpPr>
        <p:spPr>
          <a:xfrm>
            <a:off x="1320188" y="3428779"/>
            <a:ext cx="139604" cy="476977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09508E1D-F804-4446-B2C6-7F85B414F3DD}"/>
              </a:ext>
            </a:extLst>
          </p:cNvPr>
          <p:cNvSpPr/>
          <p:nvPr/>
        </p:nvSpPr>
        <p:spPr>
          <a:xfrm>
            <a:off x="3402602" y="3422963"/>
            <a:ext cx="139604" cy="476977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47A3D80D-811B-4081-BD1D-557C35FA39F7}"/>
              </a:ext>
            </a:extLst>
          </p:cNvPr>
          <p:cNvSpPr/>
          <p:nvPr/>
        </p:nvSpPr>
        <p:spPr>
          <a:xfrm>
            <a:off x="3635272" y="3422962"/>
            <a:ext cx="139604" cy="476977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9AB48C50-128B-4F65-812A-0BB9AAD01785}"/>
              </a:ext>
            </a:extLst>
          </p:cNvPr>
          <p:cNvSpPr/>
          <p:nvPr/>
        </p:nvSpPr>
        <p:spPr>
          <a:xfrm>
            <a:off x="3862126" y="3422961"/>
            <a:ext cx="139604" cy="476977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7E88BB10-5498-436F-B5E5-6DEF14936A06}"/>
              </a:ext>
            </a:extLst>
          </p:cNvPr>
          <p:cNvSpPr/>
          <p:nvPr/>
        </p:nvSpPr>
        <p:spPr>
          <a:xfrm>
            <a:off x="810858" y="1843339"/>
            <a:ext cx="3257404" cy="55259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bg2">
                    <a:lumMod val="25000"/>
                  </a:schemeClr>
                </a:solidFill>
                <a:ea typeface="+mn-lt"/>
                <a:cs typeface="+mn-lt"/>
              </a:rPr>
              <a:t> context     vectors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43D712D5-CB38-4293-83A6-E3F261E42B2D}"/>
              </a:ext>
            </a:extLst>
          </p:cNvPr>
          <p:cNvSpPr/>
          <p:nvPr/>
        </p:nvSpPr>
        <p:spPr>
          <a:xfrm>
            <a:off x="878114" y="1887329"/>
            <a:ext cx="139604" cy="476977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C9CBB6E6-73A4-44A4-B82E-F22484574725}"/>
              </a:ext>
            </a:extLst>
          </p:cNvPr>
          <p:cNvSpPr/>
          <p:nvPr/>
        </p:nvSpPr>
        <p:spPr>
          <a:xfrm>
            <a:off x="1110784" y="1887328"/>
            <a:ext cx="139604" cy="476977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2AE36415-BA02-4391-A65E-C1386D4FB08C}"/>
              </a:ext>
            </a:extLst>
          </p:cNvPr>
          <p:cNvSpPr/>
          <p:nvPr/>
        </p:nvSpPr>
        <p:spPr>
          <a:xfrm>
            <a:off x="1337638" y="1887327"/>
            <a:ext cx="139604" cy="476977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A59BC774-7FFF-43F6-B7C6-E8E47BAD02F3}"/>
              </a:ext>
            </a:extLst>
          </p:cNvPr>
          <p:cNvSpPr/>
          <p:nvPr/>
        </p:nvSpPr>
        <p:spPr>
          <a:xfrm>
            <a:off x="3420052" y="1881511"/>
            <a:ext cx="139604" cy="476977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1FE4569E-0347-477B-B977-4535F2B12AF1}"/>
              </a:ext>
            </a:extLst>
          </p:cNvPr>
          <p:cNvSpPr/>
          <p:nvPr/>
        </p:nvSpPr>
        <p:spPr>
          <a:xfrm>
            <a:off x="3652722" y="1881510"/>
            <a:ext cx="139604" cy="476977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18CD420A-0E62-410C-AC6E-AEC05D8FEF58}"/>
              </a:ext>
            </a:extLst>
          </p:cNvPr>
          <p:cNvSpPr/>
          <p:nvPr/>
        </p:nvSpPr>
        <p:spPr>
          <a:xfrm>
            <a:off x="3879576" y="1881509"/>
            <a:ext cx="139604" cy="476977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Arrow: Up 85">
            <a:extLst>
              <a:ext uri="{FF2B5EF4-FFF2-40B4-BE49-F238E27FC236}">
                <a16:creationId xmlns:a16="http://schemas.microsoft.com/office/drawing/2014/main" id="{B9C47BD8-4B5F-4288-9398-ABCC451E2AA1}"/>
              </a:ext>
            </a:extLst>
          </p:cNvPr>
          <p:cNvSpPr/>
          <p:nvPr/>
        </p:nvSpPr>
        <p:spPr>
          <a:xfrm>
            <a:off x="2349428" y="2105449"/>
            <a:ext cx="285022" cy="3588962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381E3CBB-A528-4C7E-982A-A61C4C16B32A}"/>
              </a:ext>
            </a:extLst>
          </p:cNvPr>
          <p:cNvSpPr txBox="1">
            <a:spLocks/>
          </p:cNvSpPr>
          <p:nvPr/>
        </p:nvSpPr>
        <p:spPr>
          <a:xfrm>
            <a:off x="1154764" y="4823700"/>
            <a:ext cx="2645218" cy="4996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400" b="1"/>
              <a:t>MHA</a:t>
            </a:r>
            <a:endParaRPr lang="en-US"/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E232D0B6-1B8E-4D7E-A819-9A0E03CDCC38}"/>
              </a:ext>
            </a:extLst>
          </p:cNvPr>
          <p:cNvSpPr txBox="1">
            <a:spLocks/>
          </p:cNvSpPr>
          <p:nvPr/>
        </p:nvSpPr>
        <p:spPr>
          <a:xfrm>
            <a:off x="1172214" y="3945363"/>
            <a:ext cx="2645218" cy="4996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400" b="1"/>
              <a:t>MHA</a:t>
            </a:r>
            <a:endParaRPr lang="en-US"/>
          </a:p>
        </p:txBody>
      </p:sp>
      <p:sp>
        <p:nvSpPr>
          <p:cNvPr id="75" name="Text Placeholder 3">
            <a:extLst>
              <a:ext uri="{FF2B5EF4-FFF2-40B4-BE49-F238E27FC236}">
                <a16:creationId xmlns:a16="http://schemas.microsoft.com/office/drawing/2014/main" id="{49572A63-9471-41B5-8A4E-7A7ACDA3A471}"/>
              </a:ext>
            </a:extLst>
          </p:cNvPr>
          <p:cNvSpPr txBox="1">
            <a:spLocks/>
          </p:cNvSpPr>
          <p:nvPr/>
        </p:nvSpPr>
        <p:spPr>
          <a:xfrm>
            <a:off x="1160580" y="3014676"/>
            <a:ext cx="2645218" cy="4996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400" b="1"/>
              <a:t>MHA</a:t>
            </a:r>
            <a:endParaRPr lang="en-US"/>
          </a:p>
        </p:txBody>
      </p:sp>
      <p:sp>
        <p:nvSpPr>
          <p:cNvPr id="85" name="Text Placeholder 3">
            <a:extLst>
              <a:ext uri="{FF2B5EF4-FFF2-40B4-BE49-F238E27FC236}">
                <a16:creationId xmlns:a16="http://schemas.microsoft.com/office/drawing/2014/main" id="{C7371BB4-2811-4153-9B34-A8764BC36891}"/>
              </a:ext>
            </a:extLst>
          </p:cNvPr>
          <p:cNvSpPr txBox="1">
            <a:spLocks/>
          </p:cNvSpPr>
          <p:nvPr/>
        </p:nvSpPr>
        <p:spPr>
          <a:xfrm rot="-5400000">
            <a:off x="1207115" y="2246859"/>
            <a:ext cx="2645218" cy="9882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3600" b="1"/>
              <a:t>...</a:t>
            </a:r>
            <a:endParaRPr lang="en-US" sz="3600"/>
          </a:p>
        </p:txBody>
      </p:sp>
      <p:sp>
        <p:nvSpPr>
          <p:cNvPr id="83" name="Text Placeholder 3">
            <a:extLst>
              <a:ext uri="{FF2B5EF4-FFF2-40B4-BE49-F238E27FC236}">
                <a16:creationId xmlns:a16="http://schemas.microsoft.com/office/drawing/2014/main" id="{5CF96974-26D2-447F-9307-0048432021F3}"/>
              </a:ext>
            </a:extLst>
          </p:cNvPr>
          <p:cNvSpPr txBox="1">
            <a:spLocks/>
          </p:cNvSpPr>
          <p:nvPr/>
        </p:nvSpPr>
        <p:spPr>
          <a:xfrm rot="16200000">
            <a:off x="8204716" y="3427667"/>
            <a:ext cx="2645218" cy="9882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3600" b="1"/>
              <a:t>...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28352871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A40AC-F0E6-4090-B867-A006AA9E5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785" y="194169"/>
            <a:ext cx="4093599" cy="1223452"/>
          </a:xfrm>
        </p:spPr>
        <p:txBody>
          <a:bodyPr/>
          <a:lstStyle/>
          <a:p>
            <a:r>
              <a:rPr lang="en-US"/>
              <a:t>Composition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211A12-220D-4728-A847-89F10F0CC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67189" y="1704733"/>
            <a:ext cx="6286530" cy="447836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lang="en-US" sz="2400" b="1"/>
              <a:t>The "</a:t>
            </a:r>
            <a:r>
              <a:rPr lang="en-US" sz="2400" b="1" i="1"/>
              <a:t>contextual meanings</a:t>
            </a:r>
            <a:r>
              <a:rPr lang="en-US" sz="2400" b="1"/>
              <a:t>"</a:t>
            </a:r>
            <a:endParaRPr lang="en-US"/>
          </a:p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lang="en-US" sz="2400" b="1">
                <a:solidFill>
                  <a:schemeClr val="bg1"/>
                </a:solidFill>
                <a:ea typeface="+mn-lt"/>
                <a:cs typeface="+mn-lt"/>
              </a:rPr>
              <a:t>of the "</a:t>
            </a:r>
            <a:r>
              <a:rPr lang="en-US" sz="2400" b="1" i="1">
                <a:solidFill>
                  <a:schemeClr val="bg1"/>
                </a:solidFill>
                <a:ea typeface="+mn-lt"/>
                <a:cs typeface="+mn-lt"/>
              </a:rPr>
              <a:t>contextual meanings</a:t>
            </a:r>
            <a:r>
              <a:rPr lang="en-US" sz="2400" b="1">
                <a:solidFill>
                  <a:schemeClr val="bg1"/>
                </a:solidFill>
                <a:ea typeface="+mn-lt"/>
                <a:cs typeface="+mn-lt"/>
              </a:rPr>
              <a:t>"</a:t>
            </a:r>
            <a:br>
              <a:rPr lang="en-US" sz="2400" b="1">
                <a:solidFill>
                  <a:schemeClr val="bg1"/>
                </a:solidFill>
                <a:ea typeface="+mn-lt"/>
                <a:cs typeface="+mn-lt"/>
              </a:rPr>
            </a:br>
            <a:r>
              <a:rPr lang="en-US" sz="2400" b="1">
                <a:solidFill>
                  <a:schemeClr val="bg1"/>
                </a:solidFill>
                <a:ea typeface="+mn-lt"/>
                <a:cs typeface="+mn-lt"/>
              </a:rPr>
              <a:t>of the "</a:t>
            </a:r>
            <a:r>
              <a:rPr lang="en-US" sz="2400" b="1" i="1">
                <a:solidFill>
                  <a:schemeClr val="bg1"/>
                </a:solidFill>
                <a:ea typeface="+mn-lt"/>
                <a:cs typeface="+mn-lt"/>
              </a:rPr>
              <a:t>contextual meanings</a:t>
            </a:r>
            <a:r>
              <a:rPr lang="en-US" sz="2400" b="1">
                <a:solidFill>
                  <a:schemeClr val="bg1"/>
                </a:solidFill>
                <a:ea typeface="+mn-lt"/>
                <a:cs typeface="+mn-lt"/>
              </a:rPr>
              <a:t>"</a:t>
            </a:r>
            <a:endParaRPr lang="en-US">
              <a:solidFill>
                <a:schemeClr val="bg1"/>
              </a:solidFill>
            </a:endParaRPr>
          </a:p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lang="en-US" sz="2400" b="1">
                <a:solidFill>
                  <a:schemeClr val="bg1"/>
                </a:solidFill>
                <a:ea typeface="+mn-lt"/>
                <a:cs typeface="+mn-lt"/>
              </a:rPr>
              <a:t>of the "</a:t>
            </a:r>
            <a:r>
              <a:rPr lang="en-US" sz="2400" b="1" i="1">
                <a:solidFill>
                  <a:schemeClr val="bg1"/>
                </a:solidFill>
                <a:ea typeface="+mn-lt"/>
                <a:cs typeface="+mn-lt"/>
              </a:rPr>
              <a:t>contextual meanings</a:t>
            </a:r>
            <a:r>
              <a:rPr lang="en-US" sz="2400" b="1">
                <a:solidFill>
                  <a:schemeClr val="bg1"/>
                </a:solidFill>
                <a:ea typeface="+mn-lt"/>
                <a:cs typeface="+mn-lt"/>
              </a:rPr>
              <a:t>"</a:t>
            </a:r>
            <a:endParaRPr lang="en-US">
              <a:solidFill>
                <a:schemeClr val="bg1"/>
              </a:solidFill>
            </a:endParaRPr>
          </a:p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lang="en-US" sz="2400" b="1">
                <a:solidFill>
                  <a:schemeClr val="bg1"/>
                </a:solidFill>
                <a:ea typeface="+mn-lt"/>
                <a:cs typeface="+mn-lt"/>
              </a:rPr>
              <a:t>of the "</a:t>
            </a:r>
            <a:r>
              <a:rPr lang="en-US" sz="2400" b="1" i="1">
                <a:solidFill>
                  <a:schemeClr val="bg1"/>
                </a:solidFill>
                <a:ea typeface="+mn-lt"/>
                <a:cs typeface="+mn-lt"/>
              </a:rPr>
              <a:t>contextual meanings</a:t>
            </a:r>
            <a:r>
              <a:rPr lang="en-US" sz="2400" b="1">
                <a:solidFill>
                  <a:schemeClr val="bg1"/>
                </a:solidFill>
                <a:ea typeface="+mn-lt"/>
                <a:cs typeface="+mn-lt"/>
              </a:rPr>
              <a:t>"</a:t>
            </a:r>
            <a:endParaRPr lang="en-US">
              <a:solidFill>
                <a:schemeClr val="bg1"/>
              </a:solidFill>
            </a:endParaRPr>
          </a:p>
          <a:p>
            <a:pPr algn="r">
              <a:lnSpc>
                <a:spcPct val="100000"/>
              </a:lnSpc>
              <a:spcBef>
                <a:spcPts val="400"/>
              </a:spcBef>
            </a:pPr>
            <a:endParaRPr lang="en-US" sz="2400" b="1">
              <a:ea typeface="+mn-lt"/>
              <a:cs typeface="+mn-lt"/>
            </a:endParaRPr>
          </a:p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lang="en-US" sz="2400" b="1">
                <a:solidFill>
                  <a:schemeClr val="bg1"/>
                </a:solidFill>
                <a:ea typeface="+mn-lt"/>
                <a:cs typeface="+mn-lt"/>
              </a:rPr>
              <a:t>of the "</a:t>
            </a:r>
            <a:r>
              <a:rPr lang="en-US" sz="2400" b="1" i="1">
                <a:solidFill>
                  <a:schemeClr val="bg1"/>
                </a:solidFill>
                <a:ea typeface="+mn-lt"/>
                <a:cs typeface="+mn-lt"/>
              </a:rPr>
              <a:t>contextual meanings</a:t>
            </a:r>
            <a:r>
              <a:rPr lang="en-US" sz="2400" b="1">
                <a:solidFill>
                  <a:schemeClr val="bg1"/>
                </a:solidFill>
                <a:ea typeface="+mn-lt"/>
                <a:cs typeface="+mn-lt"/>
              </a:rPr>
              <a:t>"</a:t>
            </a:r>
            <a:br>
              <a:rPr lang="en-US" sz="2400" b="1">
                <a:ea typeface="+mn-lt"/>
                <a:cs typeface="+mn-lt"/>
              </a:rPr>
            </a:br>
            <a:r>
              <a:rPr lang="en-US" sz="2400" b="1">
                <a:ea typeface="+mn-lt"/>
                <a:cs typeface="+mn-lt"/>
              </a:rPr>
              <a:t>of the "</a:t>
            </a:r>
            <a:r>
              <a:rPr lang="en-US" sz="2400" b="1" i="1">
                <a:ea typeface="+mn-lt"/>
                <a:cs typeface="+mn-lt"/>
              </a:rPr>
              <a:t>contextual meanings</a:t>
            </a:r>
            <a:r>
              <a:rPr lang="en-US" sz="2400" b="1">
                <a:ea typeface="+mn-lt"/>
                <a:cs typeface="+mn-lt"/>
              </a:rPr>
              <a:t>"</a:t>
            </a:r>
            <a:br>
              <a:rPr lang="en-US" sz="2400" b="1">
                <a:ea typeface="+mn-lt"/>
                <a:cs typeface="+mn-lt"/>
              </a:rPr>
            </a:br>
            <a:r>
              <a:rPr lang="en-US" sz="2400" b="1">
                <a:ea typeface="+mn-lt"/>
                <a:cs typeface="+mn-lt"/>
              </a:rPr>
              <a:t>of the "</a:t>
            </a:r>
            <a:r>
              <a:rPr lang="en-US" sz="2400" b="1" i="1">
                <a:ea typeface="+mn-lt"/>
                <a:cs typeface="+mn-lt"/>
              </a:rPr>
              <a:t>contextual meanings</a:t>
            </a:r>
            <a:r>
              <a:rPr lang="en-US" sz="2400" b="1">
                <a:ea typeface="+mn-lt"/>
                <a:cs typeface="+mn-lt"/>
              </a:rPr>
              <a:t>"</a:t>
            </a:r>
          </a:p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lang="en-US" sz="2400" b="1">
                <a:ea typeface="+mn-lt"/>
                <a:cs typeface="+mn-lt"/>
              </a:rPr>
              <a:t>of the "</a:t>
            </a:r>
            <a:r>
              <a:rPr lang="en-US" sz="2400" b="1" i="1">
                <a:ea typeface="+mn-lt"/>
                <a:cs typeface="+mn-lt"/>
              </a:rPr>
              <a:t>contextual meanings</a:t>
            </a:r>
            <a:r>
              <a:rPr lang="en-US" sz="2400" b="1">
                <a:ea typeface="+mn-lt"/>
                <a:cs typeface="+mn-lt"/>
              </a:rPr>
              <a:t>"</a:t>
            </a:r>
            <a:br>
              <a:rPr lang="en-US" sz="2400" b="1">
                <a:ea typeface="+mn-lt"/>
                <a:cs typeface="+mn-lt"/>
              </a:rPr>
            </a:br>
            <a:r>
              <a:rPr lang="en-US" sz="2400" b="1">
                <a:ea typeface="+mn-lt"/>
                <a:cs typeface="+mn-lt"/>
              </a:rPr>
              <a:t>of</a:t>
            </a:r>
            <a:r>
              <a:rPr lang="en-US" sz="2400" b="1"/>
              <a:t> each of the words</a:t>
            </a:r>
            <a:endParaRPr lang="en-US"/>
          </a:p>
          <a:p>
            <a:pPr algn="r">
              <a:lnSpc>
                <a:spcPct val="100000"/>
              </a:lnSpc>
              <a:spcBef>
                <a:spcPts val="400"/>
              </a:spcBef>
            </a:pPr>
            <a:endParaRPr lang="en-US"/>
          </a:p>
          <a:p>
            <a:pPr algn="r">
              <a:lnSpc>
                <a:spcPct val="100000"/>
              </a:lnSpc>
              <a:spcBef>
                <a:spcPts val="400"/>
              </a:spcBef>
            </a:pPr>
            <a:endParaRPr lang="en-US" sz="2400" b="1"/>
          </a:p>
          <a:p>
            <a:pPr algn="r">
              <a:lnSpc>
                <a:spcPct val="100000"/>
              </a:lnSpc>
              <a:spcBef>
                <a:spcPts val="400"/>
              </a:spcBef>
            </a:pPr>
            <a:endParaRPr lang="en-US" sz="2400" b="1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7CE9DCC2-E24C-4744-BE7E-901DEAC92719}"/>
              </a:ext>
            </a:extLst>
          </p:cNvPr>
          <p:cNvSpPr/>
          <p:nvPr/>
        </p:nvSpPr>
        <p:spPr>
          <a:xfrm>
            <a:off x="787592" y="5193815"/>
            <a:ext cx="3257404" cy="552596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ea typeface="+mn-lt"/>
                <a:cs typeface="+mn-lt"/>
              </a:rPr>
              <a:t> context    vectors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C8D6E925-AF37-4FD5-A2E5-89657812D0F0}"/>
              </a:ext>
            </a:extLst>
          </p:cNvPr>
          <p:cNvSpPr/>
          <p:nvPr/>
        </p:nvSpPr>
        <p:spPr>
          <a:xfrm>
            <a:off x="854848" y="5237805"/>
            <a:ext cx="139604" cy="47697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9AB2E68-DE65-4F54-9A07-6DF9D016D0C6}"/>
              </a:ext>
            </a:extLst>
          </p:cNvPr>
          <p:cNvSpPr/>
          <p:nvPr/>
        </p:nvSpPr>
        <p:spPr>
          <a:xfrm>
            <a:off x="1087518" y="5237804"/>
            <a:ext cx="139604" cy="47697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9597593-CFC3-4381-9E3B-034ECA41929D}"/>
              </a:ext>
            </a:extLst>
          </p:cNvPr>
          <p:cNvSpPr/>
          <p:nvPr/>
        </p:nvSpPr>
        <p:spPr>
          <a:xfrm>
            <a:off x="1314372" y="5237803"/>
            <a:ext cx="139604" cy="47697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6D3C52A4-50A9-41C5-98FF-E35F7030CA3B}"/>
              </a:ext>
            </a:extLst>
          </p:cNvPr>
          <p:cNvSpPr/>
          <p:nvPr/>
        </p:nvSpPr>
        <p:spPr>
          <a:xfrm>
            <a:off x="3396786" y="5231987"/>
            <a:ext cx="139604" cy="47697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361400DD-503D-4973-9DEF-16D34415CE98}"/>
              </a:ext>
            </a:extLst>
          </p:cNvPr>
          <p:cNvSpPr/>
          <p:nvPr/>
        </p:nvSpPr>
        <p:spPr>
          <a:xfrm>
            <a:off x="3629456" y="5231986"/>
            <a:ext cx="139604" cy="47697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4AA3FE9B-67BC-4E18-847C-8B5AAFAA8FCB}"/>
              </a:ext>
            </a:extLst>
          </p:cNvPr>
          <p:cNvSpPr/>
          <p:nvPr/>
        </p:nvSpPr>
        <p:spPr>
          <a:xfrm>
            <a:off x="3856310" y="5231985"/>
            <a:ext cx="139604" cy="47697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CA309812-520B-4F28-A367-7155255A386A}"/>
              </a:ext>
            </a:extLst>
          </p:cNvPr>
          <p:cNvSpPr/>
          <p:nvPr/>
        </p:nvSpPr>
        <p:spPr>
          <a:xfrm>
            <a:off x="805042" y="4315478"/>
            <a:ext cx="3257404" cy="552596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ea typeface="+mn-lt"/>
                <a:cs typeface="+mn-lt"/>
              </a:rPr>
              <a:t> context     vectors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121ED7F4-2C3C-4574-9EC0-A2883E7DF688}"/>
              </a:ext>
            </a:extLst>
          </p:cNvPr>
          <p:cNvSpPr/>
          <p:nvPr/>
        </p:nvSpPr>
        <p:spPr>
          <a:xfrm>
            <a:off x="872298" y="4359468"/>
            <a:ext cx="139604" cy="47697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E2A3824C-4587-4FF6-A21D-7F84AC18196B}"/>
              </a:ext>
            </a:extLst>
          </p:cNvPr>
          <p:cNvSpPr/>
          <p:nvPr/>
        </p:nvSpPr>
        <p:spPr>
          <a:xfrm>
            <a:off x="1104968" y="4359467"/>
            <a:ext cx="139604" cy="47697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566E8BCA-0971-4E84-A3A1-B08257EAA7DC}"/>
              </a:ext>
            </a:extLst>
          </p:cNvPr>
          <p:cNvSpPr/>
          <p:nvPr/>
        </p:nvSpPr>
        <p:spPr>
          <a:xfrm>
            <a:off x="1331822" y="4359466"/>
            <a:ext cx="139604" cy="47697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31FF59F8-057B-4067-BFF7-700C95264C30}"/>
              </a:ext>
            </a:extLst>
          </p:cNvPr>
          <p:cNvSpPr/>
          <p:nvPr/>
        </p:nvSpPr>
        <p:spPr>
          <a:xfrm>
            <a:off x="3414236" y="4353650"/>
            <a:ext cx="139604" cy="47697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3AAF564F-4483-4BA3-A435-FE8AADF72494}"/>
              </a:ext>
            </a:extLst>
          </p:cNvPr>
          <p:cNvSpPr/>
          <p:nvPr/>
        </p:nvSpPr>
        <p:spPr>
          <a:xfrm>
            <a:off x="3646906" y="4353649"/>
            <a:ext cx="139604" cy="47697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B1F66B89-5E4E-4F71-8B12-ED3074B6B309}"/>
              </a:ext>
            </a:extLst>
          </p:cNvPr>
          <p:cNvSpPr/>
          <p:nvPr/>
        </p:nvSpPr>
        <p:spPr>
          <a:xfrm>
            <a:off x="3873760" y="4353648"/>
            <a:ext cx="139604" cy="47697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45EE5934-03C9-4417-90BF-3213718951C3}"/>
              </a:ext>
            </a:extLst>
          </p:cNvPr>
          <p:cNvSpPr/>
          <p:nvPr/>
        </p:nvSpPr>
        <p:spPr>
          <a:xfrm>
            <a:off x="793408" y="3384791"/>
            <a:ext cx="3257404" cy="55259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2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 context    vectors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137426AE-8AE6-4F46-A9E6-B0B02E320861}"/>
              </a:ext>
            </a:extLst>
          </p:cNvPr>
          <p:cNvSpPr/>
          <p:nvPr/>
        </p:nvSpPr>
        <p:spPr>
          <a:xfrm>
            <a:off x="860664" y="3428781"/>
            <a:ext cx="139604" cy="476977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B784A6DC-6A0F-45D3-849A-B16080A5714F}"/>
              </a:ext>
            </a:extLst>
          </p:cNvPr>
          <p:cNvSpPr/>
          <p:nvPr/>
        </p:nvSpPr>
        <p:spPr>
          <a:xfrm>
            <a:off x="1093334" y="3428780"/>
            <a:ext cx="139604" cy="476977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795DAC66-9F6A-408A-A2C9-BF8F0AAC6618}"/>
              </a:ext>
            </a:extLst>
          </p:cNvPr>
          <p:cNvSpPr/>
          <p:nvPr/>
        </p:nvSpPr>
        <p:spPr>
          <a:xfrm>
            <a:off x="1320188" y="3428779"/>
            <a:ext cx="139604" cy="476977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09508E1D-F804-4446-B2C6-7F85B414F3DD}"/>
              </a:ext>
            </a:extLst>
          </p:cNvPr>
          <p:cNvSpPr/>
          <p:nvPr/>
        </p:nvSpPr>
        <p:spPr>
          <a:xfrm>
            <a:off x="3402602" y="3422963"/>
            <a:ext cx="139604" cy="476977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47A3D80D-811B-4081-BD1D-557C35FA39F7}"/>
              </a:ext>
            </a:extLst>
          </p:cNvPr>
          <p:cNvSpPr/>
          <p:nvPr/>
        </p:nvSpPr>
        <p:spPr>
          <a:xfrm>
            <a:off x="3635272" y="3422962"/>
            <a:ext cx="139604" cy="476977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9AB48C50-128B-4F65-812A-0BB9AAD01785}"/>
              </a:ext>
            </a:extLst>
          </p:cNvPr>
          <p:cNvSpPr/>
          <p:nvPr/>
        </p:nvSpPr>
        <p:spPr>
          <a:xfrm>
            <a:off x="3862126" y="3422961"/>
            <a:ext cx="139604" cy="476977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7E88BB10-5498-436F-B5E5-6DEF14936A06}"/>
              </a:ext>
            </a:extLst>
          </p:cNvPr>
          <p:cNvSpPr/>
          <p:nvPr/>
        </p:nvSpPr>
        <p:spPr>
          <a:xfrm>
            <a:off x="810858" y="1843339"/>
            <a:ext cx="3257404" cy="55259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bg2">
                    <a:lumMod val="25000"/>
                  </a:schemeClr>
                </a:solidFill>
                <a:ea typeface="+mn-lt"/>
                <a:cs typeface="+mn-lt"/>
              </a:rPr>
              <a:t> context     vectors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43D712D5-CB38-4293-83A6-E3F261E42B2D}"/>
              </a:ext>
            </a:extLst>
          </p:cNvPr>
          <p:cNvSpPr/>
          <p:nvPr/>
        </p:nvSpPr>
        <p:spPr>
          <a:xfrm>
            <a:off x="878114" y="1887329"/>
            <a:ext cx="139604" cy="476977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C9CBB6E6-73A4-44A4-B82E-F22484574725}"/>
              </a:ext>
            </a:extLst>
          </p:cNvPr>
          <p:cNvSpPr/>
          <p:nvPr/>
        </p:nvSpPr>
        <p:spPr>
          <a:xfrm>
            <a:off x="1110784" y="1887328"/>
            <a:ext cx="139604" cy="476977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2AE36415-BA02-4391-A65E-C1386D4FB08C}"/>
              </a:ext>
            </a:extLst>
          </p:cNvPr>
          <p:cNvSpPr/>
          <p:nvPr/>
        </p:nvSpPr>
        <p:spPr>
          <a:xfrm>
            <a:off x="1337638" y="1887327"/>
            <a:ext cx="139604" cy="476977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A59BC774-7FFF-43F6-B7C6-E8E47BAD02F3}"/>
              </a:ext>
            </a:extLst>
          </p:cNvPr>
          <p:cNvSpPr/>
          <p:nvPr/>
        </p:nvSpPr>
        <p:spPr>
          <a:xfrm>
            <a:off x="3420052" y="1881511"/>
            <a:ext cx="139604" cy="476977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1FE4569E-0347-477B-B977-4535F2B12AF1}"/>
              </a:ext>
            </a:extLst>
          </p:cNvPr>
          <p:cNvSpPr/>
          <p:nvPr/>
        </p:nvSpPr>
        <p:spPr>
          <a:xfrm>
            <a:off x="3652722" y="1881510"/>
            <a:ext cx="139604" cy="476977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18CD420A-0E62-410C-AC6E-AEC05D8FEF58}"/>
              </a:ext>
            </a:extLst>
          </p:cNvPr>
          <p:cNvSpPr/>
          <p:nvPr/>
        </p:nvSpPr>
        <p:spPr>
          <a:xfrm>
            <a:off x="3879576" y="1881509"/>
            <a:ext cx="139604" cy="476977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Arrow: Up 85">
            <a:extLst>
              <a:ext uri="{FF2B5EF4-FFF2-40B4-BE49-F238E27FC236}">
                <a16:creationId xmlns:a16="http://schemas.microsoft.com/office/drawing/2014/main" id="{B9C47BD8-4B5F-4288-9398-ABCC451E2AA1}"/>
              </a:ext>
            </a:extLst>
          </p:cNvPr>
          <p:cNvSpPr/>
          <p:nvPr/>
        </p:nvSpPr>
        <p:spPr>
          <a:xfrm>
            <a:off x="2349428" y="2105449"/>
            <a:ext cx="285022" cy="3588962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381E3CBB-A528-4C7E-982A-A61C4C16B32A}"/>
              </a:ext>
            </a:extLst>
          </p:cNvPr>
          <p:cNvSpPr txBox="1">
            <a:spLocks/>
          </p:cNvSpPr>
          <p:nvPr/>
        </p:nvSpPr>
        <p:spPr>
          <a:xfrm>
            <a:off x="1154764" y="4823700"/>
            <a:ext cx="2645218" cy="4996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400" b="1"/>
              <a:t>MHA</a:t>
            </a:r>
            <a:endParaRPr lang="en-US"/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E232D0B6-1B8E-4D7E-A819-9A0E03CDCC38}"/>
              </a:ext>
            </a:extLst>
          </p:cNvPr>
          <p:cNvSpPr txBox="1">
            <a:spLocks/>
          </p:cNvSpPr>
          <p:nvPr/>
        </p:nvSpPr>
        <p:spPr>
          <a:xfrm>
            <a:off x="1172214" y="3945363"/>
            <a:ext cx="2645218" cy="4996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400" b="1"/>
              <a:t>MHA</a:t>
            </a:r>
            <a:endParaRPr lang="en-US"/>
          </a:p>
        </p:txBody>
      </p:sp>
      <p:sp>
        <p:nvSpPr>
          <p:cNvPr id="75" name="Text Placeholder 3">
            <a:extLst>
              <a:ext uri="{FF2B5EF4-FFF2-40B4-BE49-F238E27FC236}">
                <a16:creationId xmlns:a16="http://schemas.microsoft.com/office/drawing/2014/main" id="{49572A63-9471-41B5-8A4E-7A7ACDA3A471}"/>
              </a:ext>
            </a:extLst>
          </p:cNvPr>
          <p:cNvSpPr txBox="1">
            <a:spLocks/>
          </p:cNvSpPr>
          <p:nvPr/>
        </p:nvSpPr>
        <p:spPr>
          <a:xfrm>
            <a:off x="1160580" y="3014676"/>
            <a:ext cx="2645218" cy="4996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400" b="1"/>
              <a:t>MHA</a:t>
            </a:r>
            <a:endParaRPr lang="en-US"/>
          </a:p>
        </p:txBody>
      </p:sp>
      <p:sp>
        <p:nvSpPr>
          <p:cNvPr id="85" name="Text Placeholder 3">
            <a:extLst>
              <a:ext uri="{FF2B5EF4-FFF2-40B4-BE49-F238E27FC236}">
                <a16:creationId xmlns:a16="http://schemas.microsoft.com/office/drawing/2014/main" id="{C7371BB4-2811-4153-9B34-A8764BC36891}"/>
              </a:ext>
            </a:extLst>
          </p:cNvPr>
          <p:cNvSpPr txBox="1">
            <a:spLocks/>
          </p:cNvSpPr>
          <p:nvPr/>
        </p:nvSpPr>
        <p:spPr>
          <a:xfrm rot="-5400000">
            <a:off x="1207115" y="2246859"/>
            <a:ext cx="2645218" cy="9882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3600" b="1"/>
              <a:t>...</a:t>
            </a:r>
            <a:endParaRPr lang="en-US" sz="3600"/>
          </a:p>
        </p:txBody>
      </p:sp>
      <p:sp>
        <p:nvSpPr>
          <p:cNvPr id="83" name="Text Placeholder 3">
            <a:extLst>
              <a:ext uri="{FF2B5EF4-FFF2-40B4-BE49-F238E27FC236}">
                <a16:creationId xmlns:a16="http://schemas.microsoft.com/office/drawing/2014/main" id="{5CF96974-26D2-447F-9307-0048432021F3}"/>
              </a:ext>
            </a:extLst>
          </p:cNvPr>
          <p:cNvSpPr txBox="1">
            <a:spLocks/>
          </p:cNvSpPr>
          <p:nvPr/>
        </p:nvSpPr>
        <p:spPr>
          <a:xfrm rot="16200000">
            <a:off x="8204716" y="3427667"/>
            <a:ext cx="2645218" cy="9882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3600" b="1"/>
              <a:t>...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73479241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A40AC-F0E6-4090-B867-A006AA9E5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785" y="194169"/>
            <a:ext cx="4093599" cy="1223452"/>
          </a:xfrm>
        </p:spPr>
        <p:txBody>
          <a:bodyPr/>
          <a:lstStyle/>
          <a:p>
            <a:r>
              <a:rPr lang="en-US"/>
              <a:t>Composition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211A12-220D-4728-A847-89F10F0CC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67189" y="1704733"/>
            <a:ext cx="6286530" cy="447836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lang="en-US" sz="2400" b="1"/>
              <a:t>The "</a:t>
            </a:r>
            <a:r>
              <a:rPr lang="en-US" sz="2400" b="1" i="1"/>
              <a:t>contextual meanings</a:t>
            </a:r>
            <a:r>
              <a:rPr lang="en-US" sz="2400" b="1"/>
              <a:t>"</a:t>
            </a:r>
            <a:endParaRPr lang="en-US"/>
          </a:p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lang="en-US" sz="2400" b="1">
                <a:solidFill>
                  <a:schemeClr val="bg1"/>
                </a:solidFill>
                <a:ea typeface="+mn-lt"/>
                <a:cs typeface="+mn-lt"/>
              </a:rPr>
              <a:t>of the "</a:t>
            </a:r>
            <a:r>
              <a:rPr lang="en-US" sz="2400" b="1" i="1">
                <a:solidFill>
                  <a:schemeClr val="bg1"/>
                </a:solidFill>
                <a:ea typeface="+mn-lt"/>
                <a:cs typeface="+mn-lt"/>
              </a:rPr>
              <a:t>contextual meanings</a:t>
            </a:r>
            <a:r>
              <a:rPr lang="en-US" sz="2400" b="1">
                <a:solidFill>
                  <a:schemeClr val="bg1"/>
                </a:solidFill>
                <a:ea typeface="+mn-lt"/>
                <a:cs typeface="+mn-lt"/>
              </a:rPr>
              <a:t>"</a:t>
            </a:r>
            <a:br>
              <a:rPr lang="en-US" sz="2400" b="1">
                <a:solidFill>
                  <a:schemeClr val="bg1"/>
                </a:solidFill>
                <a:ea typeface="+mn-lt"/>
                <a:cs typeface="+mn-lt"/>
              </a:rPr>
            </a:br>
            <a:r>
              <a:rPr lang="en-US" sz="2400" b="1">
                <a:solidFill>
                  <a:schemeClr val="bg1"/>
                </a:solidFill>
                <a:ea typeface="+mn-lt"/>
                <a:cs typeface="+mn-lt"/>
              </a:rPr>
              <a:t>of the "</a:t>
            </a:r>
            <a:r>
              <a:rPr lang="en-US" sz="2400" b="1" i="1">
                <a:solidFill>
                  <a:schemeClr val="bg1"/>
                </a:solidFill>
                <a:ea typeface="+mn-lt"/>
                <a:cs typeface="+mn-lt"/>
              </a:rPr>
              <a:t>contextual meanings</a:t>
            </a:r>
            <a:r>
              <a:rPr lang="en-US" sz="2400" b="1">
                <a:solidFill>
                  <a:schemeClr val="bg1"/>
                </a:solidFill>
                <a:ea typeface="+mn-lt"/>
                <a:cs typeface="+mn-lt"/>
              </a:rPr>
              <a:t>"</a:t>
            </a:r>
            <a:endParaRPr lang="en-US">
              <a:solidFill>
                <a:schemeClr val="bg1"/>
              </a:solidFill>
            </a:endParaRPr>
          </a:p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lang="en-US" sz="2400" b="1">
                <a:solidFill>
                  <a:schemeClr val="bg1"/>
                </a:solidFill>
                <a:ea typeface="+mn-lt"/>
                <a:cs typeface="+mn-lt"/>
              </a:rPr>
              <a:t>of the "</a:t>
            </a:r>
            <a:r>
              <a:rPr lang="en-US" sz="2400" b="1" i="1">
                <a:solidFill>
                  <a:schemeClr val="bg1"/>
                </a:solidFill>
                <a:ea typeface="+mn-lt"/>
                <a:cs typeface="+mn-lt"/>
              </a:rPr>
              <a:t>contextual meanings</a:t>
            </a:r>
            <a:r>
              <a:rPr lang="en-US" sz="2400" b="1">
                <a:solidFill>
                  <a:schemeClr val="bg1"/>
                </a:solidFill>
                <a:ea typeface="+mn-lt"/>
                <a:cs typeface="+mn-lt"/>
              </a:rPr>
              <a:t>"</a:t>
            </a:r>
            <a:endParaRPr lang="en-US">
              <a:solidFill>
                <a:schemeClr val="bg1"/>
              </a:solidFill>
            </a:endParaRPr>
          </a:p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lang="en-US" sz="2400" b="1">
                <a:solidFill>
                  <a:schemeClr val="bg1"/>
                </a:solidFill>
                <a:ea typeface="+mn-lt"/>
                <a:cs typeface="+mn-lt"/>
              </a:rPr>
              <a:t>of the "</a:t>
            </a:r>
            <a:r>
              <a:rPr lang="en-US" sz="2400" b="1" i="1">
                <a:solidFill>
                  <a:schemeClr val="bg1"/>
                </a:solidFill>
                <a:ea typeface="+mn-lt"/>
                <a:cs typeface="+mn-lt"/>
              </a:rPr>
              <a:t>contextual meanings</a:t>
            </a:r>
            <a:r>
              <a:rPr lang="en-US" sz="2400" b="1">
                <a:solidFill>
                  <a:schemeClr val="bg1"/>
                </a:solidFill>
                <a:ea typeface="+mn-lt"/>
                <a:cs typeface="+mn-lt"/>
              </a:rPr>
              <a:t>"</a:t>
            </a:r>
            <a:endParaRPr lang="en-US">
              <a:solidFill>
                <a:schemeClr val="bg1"/>
              </a:solidFill>
            </a:endParaRPr>
          </a:p>
          <a:p>
            <a:pPr algn="r">
              <a:lnSpc>
                <a:spcPct val="100000"/>
              </a:lnSpc>
              <a:spcBef>
                <a:spcPts val="400"/>
              </a:spcBef>
            </a:pPr>
            <a:endParaRPr lang="en-US" sz="2400" b="1">
              <a:ea typeface="+mn-lt"/>
              <a:cs typeface="+mn-lt"/>
            </a:endParaRPr>
          </a:p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lang="en-US" sz="2400" b="1">
                <a:ea typeface="+mn-lt"/>
                <a:cs typeface="+mn-lt"/>
              </a:rPr>
              <a:t>of the "</a:t>
            </a:r>
            <a:r>
              <a:rPr lang="en-US" sz="2400" b="1" i="1">
                <a:ea typeface="+mn-lt"/>
                <a:cs typeface="+mn-lt"/>
              </a:rPr>
              <a:t>contextual meanings</a:t>
            </a:r>
            <a:r>
              <a:rPr lang="en-US" sz="2400" b="1">
                <a:ea typeface="+mn-lt"/>
                <a:cs typeface="+mn-lt"/>
              </a:rPr>
              <a:t>"</a:t>
            </a:r>
            <a:br>
              <a:rPr lang="en-US" sz="2400" b="1">
                <a:ea typeface="+mn-lt"/>
                <a:cs typeface="+mn-lt"/>
              </a:rPr>
            </a:br>
            <a:r>
              <a:rPr lang="en-US" sz="2400" b="1">
                <a:ea typeface="+mn-lt"/>
                <a:cs typeface="+mn-lt"/>
              </a:rPr>
              <a:t>of the "</a:t>
            </a:r>
            <a:r>
              <a:rPr lang="en-US" sz="2400" b="1" i="1">
                <a:ea typeface="+mn-lt"/>
                <a:cs typeface="+mn-lt"/>
              </a:rPr>
              <a:t>contextual meanings</a:t>
            </a:r>
            <a:r>
              <a:rPr lang="en-US" sz="2400" b="1">
                <a:ea typeface="+mn-lt"/>
                <a:cs typeface="+mn-lt"/>
              </a:rPr>
              <a:t>"</a:t>
            </a:r>
            <a:br>
              <a:rPr lang="en-US" sz="2400" b="1">
                <a:ea typeface="+mn-lt"/>
                <a:cs typeface="+mn-lt"/>
              </a:rPr>
            </a:br>
            <a:r>
              <a:rPr lang="en-US" sz="2400" b="1">
                <a:ea typeface="+mn-lt"/>
                <a:cs typeface="+mn-lt"/>
              </a:rPr>
              <a:t>of the "</a:t>
            </a:r>
            <a:r>
              <a:rPr lang="en-US" sz="2400" b="1" i="1">
                <a:ea typeface="+mn-lt"/>
                <a:cs typeface="+mn-lt"/>
              </a:rPr>
              <a:t>contextual meanings</a:t>
            </a:r>
            <a:r>
              <a:rPr lang="en-US" sz="2400" b="1">
                <a:ea typeface="+mn-lt"/>
                <a:cs typeface="+mn-lt"/>
              </a:rPr>
              <a:t>"</a:t>
            </a:r>
          </a:p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lang="en-US" sz="2400" b="1">
                <a:ea typeface="+mn-lt"/>
                <a:cs typeface="+mn-lt"/>
              </a:rPr>
              <a:t>of the "</a:t>
            </a:r>
            <a:r>
              <a:rPr lang="en-US" sz="2400" b="1" i="1">
                <a:ea typeface="+mn-lt"/>
                <a:cs typeface="+mn-lt"/>
              </a:rPr>
              <a:t>contextual meanings</a:t>
            </a:r>
            <a:r>
              <a:rPr lang="en-US" sz="2400" b="1">
                <a:ea typeface="+mn-lt"/>
                <a:cs typeface="+mn-lt"/>
              </a:rPr>
              <a:t>"</a:t>
            </a:r>
            <a:br>
              <a:rPr lang="en-US" sz="2400" b="1">
                <a:ea typeface="+mn-lt"/>
                <a:cs typeface="+mn-lt"/>
              </a:rPr>
            </a:br>
            <a:r>
              <a:rPr lang="en-US" sz="2400" b="1">
                <a:ea typeface="+mn-lt"/>
                <a:cs typeface="+mn-lt"/>
              </a:rPr>
              <a:t>of</a:t>
            </a:r>
            <a:r>
              <a:rPr lang="en-US" sz="2400" b="1"/>
              <a:t> each of the words</a:t>
            </a:r>
            <a:endParaRPr lang="en-US"/>
          </a:p>
          <a:p>
            <a:pPr algn="r">
              <a:lnSpc>
                <a:spcPct val="100000"/>
              </a:lnSpc>
              <a:spcBef>
                <a:spcPts val="400"/>
              </a:spcBef>
            </a:pPr>
            <a:endParaRPr lang="en-US"/>
          </a:p>
          <a:p>
            <a:pPr algn="r">
              <a:lnSpc>
                <a:spcPct val="100000"/>
              </a:lnSpc>
              <a:spcBef>
                <a:spcPts val="400"/>
              </a:spcBef>
            </a:pPr>
            <a:endParaRPr lang="en-US" sz="2400" b="1"/>
          </a:p>
          <a:p>
            <a:pPr algn="r">
              <a:lnSpc>
                <a:spcPct val="100000"/>
              </a:lnSpc>
              <a:spcBef>
                <a:spcPts val="400"/>
              </a:spcBef>
            </a:pPr>
            <a:endParaRPr lang="en-US" sz="2400" b="1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7CE9DCC2-E24C-4744-BE7E-901DEAC92719}"/>
              </a:ext>
            </a:extLst>
          </p:cNvPr>
          <p:cNvSpPr/>
          <p:nvPr/>
        </p:nvSpPr>
        <p:spPr>
          <a:xfrm>
            <a:off x="787592" y="5193815"/>
            <a:ext cx="3257404" cy="552596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ea typeface="+mn-lt"/>
                <a:cs typeface="+mn-lt"/>
              </a:rPr>
              <a:t> context    vectors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C8D6E925-AF37-4FD5-A2E5-89657812D0F0}"/>
              </a:ext>
            </a:extLst>
          </p:cNvPr>
          <p:cNvSpPr/>
          <p:nvPr/>
        </p:nvSpPr>
        <p:spPr>
          <a:xfrm>
            <a:off x="854848" y="5237805"/>
            <a:ext cx="139604" cy="47697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9AB2E68-DE65-4F54-9A07-6DF9D016D0C6}"/>
              </a:ext>
            </a:extLst>
          </p:cNvPr>
          <p:cNvSpPr/>
          <p:nvPr/>
        </p:nvSpPr>
        <p:spPr>
          <a:xfrm>
            <a:off x="1087518" y="5237804"/>
            <a:ext cx="139604" cy="47697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9597593-CFC3-4381-9E3B-034ECA41929D}"/>
              </a:ext>
            </a:extLst>
          </p:cNvPr>
          <p:cNvSpPr/>
          <p:nvPr/>
        </p:nvSpPr>
        <p:spPr>
          <a:xfrm>
            <a:off x="1314372" y="5237803"/>
            <a:ext cx="139604" cy="47697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6D3C52A4-50A9-41C5-98FF-E35F7030CA3B}"/>
              </a:ext>
            </a:extLst>
          </p:cNvPr>
          <p:cNvSpPr/>
          <p:nvPr/>
        </p:nvSpPr>
        <p:spPr>
          <a:xfrm>
            <a:off x="3396786" y="5231987"/>
            <a:ext cx="139604" cy="47697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361400DD-503D-4973-9DEF-16D34415CE98}"/>
              </a:ext>
            </a:extLst>
          </p:cNvPr>
          <p:cNvSpPr/>
          <p:nvPr/>
        </p:nvSpPr>
        <p:spPr>
          <a:xfrm>
            <a:off x="3629456" y="5231986"/>
            <a:ext cx="139604" cy="47697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4AA3FE9B-67BC-4E18-847C-8B5AAFAA8FCB}"/>
              </a:ext>
            </a:extLst>
          </p:cNvPr>
          <p:cNvSpPr/>
          <p:nvPr/>
        </p:nvSpPr>
        <p:spPr>
          <a:xfrm>
            <a:off x="3856310" y="5231985"/>
            <a:ext cx="139604" cy="47697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CA309812-520B-4F28-A367-7155255A386A}"/>
              </a:ext>
            </a:extLst>
          </p:cNvPr>
          <p:cNvSpPr/>
          <p:nvPr/>
        </p:nvSpPr>
        <p:spPr>
          <a:xfrm>
            <a:off x="805042" y="4315478"/>
            <a:ext cx="3257404" cy="552596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ea typeface="+mn-lt"/>
                <a:cs typeface="+mn-lt"/>
              </a:rPr>
              <a:t> context     vectors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121ED7F4-2C3C-4574-9EC0-A2883E7DF688}"/>
              </a:ext>
            </a:extLst>
          </p:cNvPr>
          <p:cNvSpPr/>
          <p:nvPr/>
        </p:nvSpPr>
        <p:spPr>
          <a:xfrm>
            <a:off x="872298" y="4359468"/>
            <a:ext cx="139604" cy="47697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E2A3824C-4587-4FF6-A21D-7F84AC18196B}"/>
              </a:ext>
            </a:extLst>
          </p:cNvPr>
          <p:cNvSpPr/>
          <p:nvPr/>
        </p:nvSpPr>
        <p:spPr>
          <a:xfrm>
            <a:off x="1104968" y="4359467"/>
            <a:ext cx="139604" cy="47697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566E8BCA-0971-4E84-A3A1-B08257EAA7DC}"/>
              </a:ext>
            </a:extLst>
          </p:cNvPr>
          <p:cNvSpPr/>
          <p:nvPr/>
        </p:nvSpPr>
        <p:spPr>
          <a:xfrm>
            <a:off x="1331822" y="4359466"/>
            <a:ext cx="139604" cy="47697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31FF59F8-057B-4067-BFF7-700C95264C30}"/>
              </a:ext>
            </a:extLst>
          </p:cNvPr>
          <p:cNvSpPr/>
          <p:nvPr/>
        </p:nvSpPr>
        <p:spPr>
          <a:xfrm>
            <a:off x="3414236" y="4353650"/>
            <a:ext cx="139604" cy="47697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3AAF564F-4483-4BA3-A435-FE8AADF72494}"/>
              </a:ext>
            </a:extLst>
          </p:cNvPr>
          <p:cNvSpPr/>
          <p:nvPr/>
        </p:nvSpPr>
        <p:spPr>
          <a:xfrm>
            <a:off x="3646906" y="4353649"/>
            <a:ext cx="139604" cy="47697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B1F66B89-5E4E-4F71-8B12-ED3074B6B309}"/>
              </a:ext>
            </a:extLst>
          </p:cNvPr>
          <p:cNvSpPr/>
          <p:nvPr/>
        </p:nvSpPr>
        <p:spPr>
          <a:xfrm>
            <a:off x="3873760" y="4353648"/>
            <a:ext cx="139604" cy="47697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45EE5934-03C9-4417-90BF-3213718951C3}"/>
              </a:ext>
            </a:extLst>
          </p:cNvPr>
          <p:cNvSpPr/>
          <p:nvPr/>
        </p:nvSpPr>
        <p:spPr>
          <a:xfrm>
            <a:off x="793408" y="3384791"/>
            <a:ext cx="3257404" cy="55259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2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 context    vectors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137426AE-8AE6-4F46-A9E6-B0B02E320861}"/>
              </a:ext>
            </a:extLst>
          </p:cNvPr>
          <p:cNvSpPr/>
          <p:nvPr/>
        </p:nvSpPr>
        <p:spPr>
          <a:xfrm>
            <a:off x="860664" y="3428781"/>
            <a:ext cx="139604" cy="476977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B784A6DC-6A0F-45D3-849A-B16080A5714F}"/>
              </a:ext>
            </a:extLst>
          </p:cNvPr>
          <p:cNvSpPr/>
          <p:nvPr/>
        </p:nvSpPr>
        <p:spPr>
          <a:xfrm>
            <a:off x="1093334" y="3428780"/>
            <a:ext cx="139604" cy="476977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795DAC66-9F6A-408A-A2C9-BF8F0AAC6618}"/>
              </a:ext>
            </a:extLst>
          </p:cNvPr>
          <p:cNvSpPr/>
          <p:nvPr/>
        </p:nvSpPr>
        <p:spPr>
          <a:xfrm>
            <a:off x="1320188" y="3428779"/>
            <a:ext cx="139604" cy="476977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09508E1D-F804-4446-B2C6-7F85B414F3DD}"/>
              </a:ext>
            </a:extLst>
          </p:cNvPr>
          <p:cNvSpPr/>
          <p:nvPr/>
        </p:nvSpPr>
        <p:spPr>
          <a:xfrm>
            <a:off x="3402602" y="3422963"/>
            <a:ext cx="139604" cy="476977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47A3D80D-811B-4081-BD1D-557C35FA39F7}"/>
              </a:ext>
            </a:extLst>
          </p:cNvPr>
          <p:cNvSpPr/>
          <p:nvPr/>
        </p:nvSpPr>
        <p:spPr>
          <a:xfrm>
            <a:off x="3635272" y="3422962"/>
            <a:ext cx="139604" cy="476977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9AB48C50-128B-4F65-812A-0BB9AAD01785}"/>
              </a:ext>
            </a:extLst>
          </p:cNvPr>
          <p:cNvSpPr/>
          <p:nvPr/>
        </p:nvSpPr>
        <p:spPr>
          <a:xfrm>
            <a:off x="3862126" y="3422961"/>
            <a:ext cx="139604" cy="476977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7E88BB10-5498-436F-B5E5-6DEF14936A06}"/>
              </a:ext>
            </a:extLst>
          </p:cNvPr>
          <p:cNvSpPr/>
          <p:nvPr/>
        </p:nvSpPr>
        <p:spPr>
          <a:xfrm>
            <a:off x="810858" y="1843339"/>
            <a:ext cx="3257404" cy="55259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bg2">
                    <a:lumMod val="25000"/>
                  </a:schemeClr>
                </a:solidFill>
                <a:ea typeface="+mn-lt"/>
                <a:cs typeface="+mn-lt"/>
              </a:rPr>
              <a:t> context     vectors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43D712D5-CB38-4293-83A6-E3F261E42B2D}"/>
              </a:ext>
            </a:extLst>
          </p:cNvPr>
          <p:cNvSpPr/>
          <p:nvPr/>
        </p:nvSpPr>
        <p:spPr>
          <a:xfrm>
            <a:off x="878114" y="1887329"/>
            <a:ext cx="139604" cy="476977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C9CBB6E6-73A4-44A4-B82E-F22484574725}"/>
              </a:ext>
            </a:extLst>
          </p:cNvPr>
          <p:cNvSpPr/>
          <p:nvPr/>
        </p:nvSpPr>
        <p:spPr>
          <a:xfrm>
            <a:off x="1110784" y="1887328"/>
            <a:ext cx="139604" cy="476977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2AE36415-BA02-4391-A65E-C1386D4FB08C}"/>
              </a:ext>
            </a:extLst>
          </p:cNvPr>
          <p:cNvSpPr/>
          <p:nvPr/>
        </p:nvSpPr>
        <p:spPr>
          <a:xfrm>
            <a:off x="1337638" y="1887327"/>
            <a:ext cx="139604" cy="476977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A59BC774-7FFF-43F6-B7C6-E8E47BAD02F3}"/>
              </a:ext>
            </a:extLst>
          </p:cNvPr>
          <p:cNvSpPr/>
          <p:nvPr/>
        </p:nvSpPr>
        <p:spPr>
          <a:xfrm>
            <a:off x="3420052" y="1881511"/>
            <a:ext cx="139604" cy="476977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1FE4569E-0347-477B-B977-4535F2B12AF1}"/>
              </a:ext>
            </a:extLst>
          </p:cNvPr>
          <p:cNvSpPr/>
          <p:nvPr/>
        </p:nvSpPr>
        <p:spPr>
          <a:xfrm>
            <a:off x="3652722" y="1881510"/>
            <a:ext cx="139604" cy="476977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18CD420A-0E62-410C-AC6E-AEC05D8FEF58}"/>
              </a:ext>
            </a:extLst>
          </p:cNvPr>
          <p:cNvSpPr/>
          <p:nvPr/>
        </p:nvSpPr>
        <p:spPr>
          <a:xfrm>
            <a:off x="3879576" y="1881509"/>
            <a:ext cx="139604" cy="476977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Arrow: Up 85">
            <a:extLst>
              <a:ext uri="{FF2B5EF4-FFF2-40B4-BE49-F238E27FC236}">
                <a16:creationId xmlns:a16="http://schemas.microsoft.com/office/drawing/2014/main" id="{B9C47BD8-4B5F-4288-9398-ABCC451E2AA1}"/>
              </a:ext>
            </a:extLst>
          </p:cNvPr>
          <p:cNvSpPr/>
          <p:nvPr/>
        </p:nvSpPr>
        <p:spPr>
          <a:xfrm>
            <a:off x="2349428" y="2105449"/>
            <a:ext cx="285022" cy="3588962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381E3CBB-A528-4C7E-982A-A61C4C16B32A}"/>
              </a:ext>
            </a:extLst>
          </p:cNvPr>
          <p:cNvSpPr txBox="1">
            <a:spLocks/>
          </p:cNvSpPr>
          <p:nvPr/>
        </p:nvSpPr>
        <p:spPr>
          <a:xfrm>
            <a:off x="1154764" y="4823700"/>
            <a:ext cx="2645218" cy="4996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400" b="1"/>
              <a:t>MHA</a:t>
            </a:r>
            <a:endParaRPr lang="en-US"/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E232D0B6-1B8E-4D7E-A819-9A0E03CDCC38}"/>
              </a:ext>
            </a:extLst>
          </p:cNvPr>
          <p:cNvSpPr txBox="1">
            <a:spLocks/>
          </p:cNvSpPr>
          <p:nvPr/>
        </p:nvSpPr>
        <p:spPr>
          <a:xfrm>
            <a:off x="1172214" y="3945363"/>
            <a:ext cx="2645218" cy="4996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400" b="1"/>
              <a:t>MHA</a:t>
            </a:r>
            <a:endParaRPr lang="en-US"/>
          </a:p>
        </p:txBody>
      </p:sp>
      <p:sp>
        <p:nvSpPr>
          <p:cNvPr id="75" name="Text Placeholder 3">
            <a:extLst>
              <a:ext uri="{FF2B5EF4-FFF2-40B4-BE49-F238E27FC236}">
                <a16:creationId xmlns:a16="http://schemas.microsoft.com/office/drawing/2014/main" id="{49572A63-9471-41B5-8A4E-7A7ACDA3A471}"/>
              </a:ext>
            </a:extLst>
          </p:cNvPr>
          <p:cNvSpPr txBox="1">
            <a:spLocks/>
          </p:cNvSpPr>
          <p:nvPr/>
        </p:nvSpPr>
        <p:spPr>
          <a:xfrm>
            <a:off x="1160580" y="3014676"/>
            <a:ext cx="2645218" cy="4996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400" b="1"/>
              <a:t>MHA</a:t>
            </a:r>
            <a:endParaRPr lang="en-US"/>
          </a:p>
        </p:txBody>
      </p:sp>
      <p:sp>
        <p:nvSpPr>
          <p:cNvPr id="85" name="Text Placeholder 3">
            <a:extLst>
              <a:ext uri="{FF2B5EF4-FFF2-40B4-BE49-F238E27FC236}">
                <a16:creationId xmlns:a16="http://schemas.microsoft.com/office/drawing/2014/main" id="{C7371BB4-2811-4153-9B34-A8764BC36891}"/>
              </a:ext>
            </a:extLst>
          </p:cNvPr>
          <p:cNvSpPr txBox="1">
            <a:spLocks/>
          </p:cNvSpPr>
          <p:nvPr/>
        </p:nvSpPr>
        <p:spPr>
          <a:xfrm rot="-5400000">
            <a:off x="1207115" y="2246859"/>
            <a:ext cx="2645218" cy="9882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3600" b="1"/>
              <a:t>...</a:t>
            </a:r>
            <a:endParaRPr lang="en-US" sz="3600"/>
          </a:p>
        </p:txBody>
      </p:sp>
      <p:sp>
        <p:nvSpPr>
          <p:cNvPr id="83" name="Text Placeholder 3">
            <a:extLst>
              <a:ext uri="{FF2B5EF4-FFF2-40B4-BE49-F238E27FC236}">
                <a16:creationId xmlns:a16="http://schemas.microsoft.com/office/drawing/2014/main" id="{5CF96974-26D2-447F-9307-0048432021F3}"/>
              </a:ext>
            </a:extLst>
          </p:cNvPr>
          <p:cNvSpPr txBox="1">
            <a:spLocks/>
          </p:cNvSpPr>
          <p:nvPr/>
        </p:nvSpPr>
        <p:spPr>
          <a:xfrm rot="16200000">
            <a:off x="8204716" y="3427667"/>
            <a:ext cx="2645218" cy="9882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3600" b="1"/>
              <a:t>...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29778505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A40AC-F0E6-4090-B867-A006AA9E5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785" y="194169"/>
            <a:ext cx="4093599" cy="1223452"/>
          </a:xfrm>
        </p:spPr>
        <p:txBody>
          <a:bodyPr/>
          <a:lstStyle/>
          <a:p>
            <a:r>
              <a:rPr lang="en-US"/>
              <a:t>Composition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211A12-220D-4728-A847-89F10F0CC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67189" y="1704733"/>
            <a:ext cx="6286530" cy="447836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lang="en-US" sz="2400" b="1"/>
              <a:t>The "</a:t>
            </a:r>
            <a:r>
              <a:rPr lang="en-US" sz="2400" b="1" i="1"/>
              <a:t>contextual meanings</a:t>
            </a:r>
            <a:r>
              <a:rPr lang="en-US" sz="2400" b="1"/>
              <a:t>"</a:t>
            </a:r>
            <a:endParaRPr lang="en-US"/>
          </a:p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lang="en-US" sz="2400" b="1">
                <a:ea typeface="+mn-lt"/>
                <a:cs typeface="+mn-lt"/>
              </a:rPr>
              <a:t>of the "</a:t>
            </a:r>
            <a:r>
              <a:rPr lang="en-US" sz="2400" b="1" i="1">
                <a:ea typeface="+mn-lt"/>
                <a:cs typeface="+mn-lt"/>
              </a:rPr>
              <a:t>contextual meanings</a:t>
            </a:r>
            <a:r>
              <a:rPr lang="en-US" sz="2400" b="1">
                <a:ea typeface="+mn-lt"/>
                <a:cs typeface="+mn-lt"/>
              </a:rPr>
              <a:t>"</a:t>
            </a:r>
            <a:br>
              <a:rPr lang="en-US" sz="2400" b="1">
                <a:ea typeface="+mn-lt"/>
                <a:cs typeface="+mn-lt"/>
              </a:rPr>
            </a:br>
            <a:r>
              <a:rPr lang="en-US" sz="2400" b="1">
                <a:ea typeface="+mn-lt"/>
                <a:cs typeface="+mn-lt"/>
              </a:rPr>
              <a:t>of the "</a:t>
            </a:r>
            <a:r>
              <a:rPr lang="en-US" sz="2400" b="1" i="1">
                <a:ea typeface="+mn-lt"/>
                <a:cs typeface="+mn-lt"/>
              </a:rPr>
              <a:t>contextual meanings</a:t>
            </a:r>
            <a:r>
              <a:rPr lang="en-US" sz="2400" b="1">
                <a:ea typeface="+mn-lt"/>
                <a:cs typeface="+mn-lt"/>
              </a:rPr>
              <a:t>"</a:t>
            </a:r>
            <a:endParaRPr lang="en-US"/>
          </a:p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lang="en-US" sz="2400" b="1">
                <a:ea typeface="+mn-lt"/>
                <a:cs typeface="+mn-lt"/>
              </a:rPr>
              <a:t>of the "</a:t>
            </a:r>
            <a:r>
              <a:rPr lang="en-US" sz="2400" b="1" i="1">
                <a:ea typeface="+mn-lt"/>
                <a:cs typeface="+mn-lt"/>
              </a:rPr>
              <a:t>contextual meanings</a:t>
            </a:r>
            <a:r>
              <a:rPr lang="en-US" sz="2400" b="1">
                <a:ea typeface="+mn-lt"/>
                <a:cs typeface="+mn-lt"/>
              </a:rPr>
              <a:t>"</a:t>
            </a:r>
            <a:endParaRPr lang="en-US"/>
          </a:p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lang="en-US" sz="2400" b="1">
                <a:ea typeface="+mn-lt"/>
                <a:cs typeface="+mn-lt"/>
              </a:rPr>
              <a:t>of the "</a:t>
            </a:r>
            <a:r>
              <a:rPr lang="en-US" sz="2400" b="1" i="1">
                <a:ea typeface="+mn-lt"/>
                <a:cs typeface="+mn-lt"/>
              </a:rPr>
              <a:t>contextual meanings</a:t>
            </a:r>
            <a:r>
              <a:rPr lang="en-US" sz="2400" b="1">
                <a:ea typeface="+mn-lt"/>
                <a:cs typeface="+mn-lt"/>
              </a:rPr>
              <a:t>"</a:t>
            </a:r>
            <a:endParaRPr lang="en-US"/>
          </a:p>
          <a:p>
            <a:pPr algn="r">
              <a:lnSpc>
                <a:spcPct val="100000"/>
              </a:lnSpc>
              <a:spcBef>
                <a:spcPts val="400"/>
              </a:spcBef>
            </a:pPr>
            <a:endParaRPr lang="en-US" sz="2400" b="1">
              <a:ea typeface="+mn-lt"/>
              <a:cs typeface="+mn-lt"/>
            </a:endParaRPr>
          </a:p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lang="en-US" sz="2400" b="1">
                <a:ea typeface="+mn-lt"/>
                <a:cs typeface="+mn-lt"/>
              </a:rPr>
              <a:t>of the "</a:t>
            </a:r>
            <a:r>
              <a:rPr lang="en-US" sz="2400" b="1" i="1">
                <a:ea typeface="+mn-lt"/>
                <a:cs typeface="+mn-lt"/>
              </a:rPr>
              <a:t>contextual meanings</a:t>
            </a:r>
            <a:r>
              <a:rPr lang="en-US" sz="2400" b="1">
                <a:ea typeface="+mn-lt"/>
                <a:cs typeface="+mn-lt"/>
              </a:rPr>
              <a:t>"</a:t>
            </a:r>
            <a:br>
              <a:rPr lang="en-US" sz="2400" b="1">
                <a:ea typeface="+mn-lt"/>
                <a:cs typeface="+mn-lt"/>
              </a:rPr>
            </a:br>
            <a:r>
              <a:rPr lang="en-US" sz="2400" b="1">
                <a:ea typeface="+mn-lt"/>
                <a:cs typeface="+mn-lt"/>
              </a:rPr>
              <a:t>of the "</a:t>
            </a:r>
            <a:r>
              <a:rPr lang="en-US" sz="2400" b="1" i="1">
                <a:ea typeface="+mn-lt"/>
                <a:cs typeface="+mn-lt"/>
              </a:rPr>
              <a:t>contextual meanings</a:t>
            </a:r>
            <a:r>
              <a:rPr lang="en-US" sz="2400" b="1">
                <a:ea typeface="+mn-lt"/>
                <a:cs typeface="+mn-lt"/>
              </a:rPr>
              <a:t>"</a:t>
            </a:r>
            <a:br>
              <a:rPr lang="en-US" sz="2400" b="1">
                <a:ea typeface="+mn-lt"/>
                <a:cs typeface="+mn-lt"/>
              </a:rPr>
            </a:br>
            <a:r>
              <a:rPr lang="en-US" sz="2400" b="1">
                <a:ea typeface="+mn-lt"/>
                <a:cs typeface="+mn-lt"/>
              </a:rPr>
              <a:t>of the "</a:t>
            </a:r>
            <a:r>
              <a:rPr lang="en-US" sz="2400" b="1" i="1">
                <a:ea typeface="+mn-lt"/>
                <a:cs typeface="+mn-lt"/>
              </a:rPr>
              <a:t>contextual meanings</a:t>
            </a:r>
            <a:r>
              <a:rPr lang="en-US" sz="2400" b="1">
                <a:ea typeface="+mn-lt"/>
                <a:cs typeface="+mn-lt"/>
              </a:rPr>
              <a:t>"</a:t>
            </a:r>
          </a:p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lang="en-US" sz="2400" b="1">
                <a:ea typeface="+mn-lt"/>
                <a:cs typeface="+mn-lt"/>
              </a:rPr>
              <a:t>of the "</a:t>
            </a:r>
            <a:r>
              <a:rPr lang="en-US" sz="2400" b="1" i="1">
                <a:ea typeface="+mn-lt"/>
                <a:cs typeface="+mn-lt"/>
              </a:rPr>
              <a:t>contextual meanings</a:t>
            </a:r>
            <a:r>
              <a:rPr lang="en-US" sz="2400" b="1">
                <a:ea typeface="+mn-lt"/>
                <a:cs typeface="+mn-lt"/>
              </a:rPr>
              <a:t>"</a:t>
            </a:r>
            <a:br>
              <a:rPr lang="en-US" sz="2400" b="1">
                <a:ea typeface="+mn-lt"/>
                <a:cs typeface="+mn-lt"/>
              </a:rPr>
            </a:br>
            <a:r>
              <a:rPr lang="en-US" sz="2400" b="1">
                <a:ea typeface="+mn-lt"/>
                <a:cs typeface="+mn-lt"/>
              </a:rPr>
              <a:t>of</a:t>
            </a:r>
            <a:r>
              <a:rPr lang="en-US" sz="2400" b="1"/>
              <a:t> each of the words</a:t>
            </a:r>
            <a:endParaRPr lang="en-US"/>
          </a:p>
          <a:p>
            <a:pPr algn="r">
              <a:lnSpc>
                <a:spcPct val="100000"/>
              </a:lnSpc>
              <a:spcBef>
                <a:spcPts val="400"/>
              </a:spcBef>
            </a:pPr>
            <a:endParaRPr lang="en-US"/>
          </a:p>
          <a:p>
            <a:pPr algn="r">
              <a:lnSpc>
                <a:spcPct val="100000"/>
              </a:lnSpc>
              <a:spcBef>
                <a:spcPts val="400"/>
              </a:spcBef>
            </a:pPr>
            <a:endParaRPr lang="en-US" sz="2400" b="1"/>
          </a:p>
          <a:p>
            <a:pPr algn="r">
              <a:lnSpc>
                <a:spcPct val="100000"/>
              </a:lnSpc>
              <a:spcBef>
                <a:spcPts val="400"/>
              </a:spcBef>
            </a:pPr>
            <a:endParaRPr lang="en-US" sz="2400" b="1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7CE9DCC2-E24C-4744-BE7E-901DEAC92719}"/>
              </a:ext>
            </a:extLst>
          </p:cNvPr>
          <p:cNvSpPr/>
          <p:nvPr/>
        </p:nvSpPr>
        <p:spPr>
          <a:xfrm>
            <a:off x="787592" y="5193815"/>
            <a:ext cx="3257404" cy="552596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ea typeface="+mn-lt"/>
                <a:cs typeface="+mn-lt"/>
              </a:rPr>
              <a:t> context    vectors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C8D6E925-AF37-4FD5-A2E5-89657812D0F0}"/>
              </a:ext>
            </a:extLst>
          </p:cNvPr>
          <p:cNvSpPr/>
          <p:nvPr/>
        </p:nvSpPr>
        <p:spPr>
          <a:xfrm>
            <a:off x="854848" y="5237805"/>
            <a:ext cx="139604" cy="47697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9AB2E68-DE65-4F54-9A07-6DF9D016D0C6}"/>
              </a:ext>
            </a:extLst>
          </p:cNvPr>
          <p:cNvSpPr/>
          <p:nvPr/>
        </p:nvSpPr>
        <p:spPr>
          <a:xfrm>
            <a:off x="1087518" y="5237804"/>
            <a:ext cx="139604" cy="47697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9597593-CFC3-4381-9E3B-034ECA41929D}"/>
              </a:ext>
            </a:extLst>
          </p:cNvPr>
          <p:cNvSpPr/>
          <p:nvPr/>
        </p:nvSpPr>
        <p:spPr>
          <a:xfrm>
            <a:off x="1314372" y="5237803"/>
            <a:ext cx="139604" cy="47697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6D3C52A4-50A9-41C5-98FF-E35F7030CA3B}"/>
              </a:ext>
            </a:extLst>
          </p:cNvPr>
          <p:cNvSpPr/>
          <p:nvPr/>
        </p:nvSpPr>
        <p:spPr>
          <a:xfrm>
            <a:off x="3396786" y="5231987"/>
            <a:ext cx="139604" cy="47697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361400DD-503D-4973-9DEF-16D34415CE98}"/>
              </a:ext>
            </a:extLst>
          </p:cNvPr>
          <p:cNvSpPr/>
          <p:nvPr/>
        </p:nvSpPr>
        <p:spPr>
          <a:xfrm>
            <a:off x="3629456" y="5231986"/>
            <a:ext cx="139604" cy="47697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4AA3FE9B-67BC-4E18-847C-8B5AAFAA8FCB}"/>
              </a:ext>
            </a:extLst>
          </p:cNvPr>
          <p:cNvSpPr/>
          <p:nvPr/>
        </p:nvSpPr>
        <p:spPr>
          <a:xfrm>
            <a:off x="3856310" y="5231985"/>
            <a:ext cx="139604" cy="47697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CA309812-520B-4F28-A367-7155255A386A}"/>
              </a:ext>
            </a:extLst>
          </p:cNvPr>
          <p:cNvSpPr/>
          <p:nvPr/>
        </p:nvSpPr>
        <p:spPr>
          <a:xfrm>
            <a:off x="805042" y="4315478"/>
            <a:ext cx="3257404" cy="552596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ea typeface="+mn-lt"/>
                <a:cs typeface="+mn-lt"/>
              </a:rPr>
              <a:t> context     vectors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121ED7F4-2C3C-4574-9EC0-A2883E7DF688}"/>
              </a:ext>
            </a:extLst>
          </p:cNvPr>
          <p:cNvSpPr/>
          <p:nvPr/>
        </p:nvSpPr>
        <p:spPr>
          <a:xfrm>
            <a:off x="872298" y="4359468"/>
            <a:ext cx="139604" cy="47697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E2A3824C-4587-4FF6-A21D-7F84AC18196B}"/>
              </a:ext>
            </a:extLst>
          </p:cNvPr>
          <p:cNvSpPr/>
          <p:nvPr/>
        </p:nvSpPr>
        <p:spPr>
          <a:xfrm>
            <a:off x="1104968" y="4359467"/>
            <a:ext cx="139604" cy="47697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566E8BCA-0971-4E84-A3A1-B08257EAA7DC}"/>
              </a:ext>
            </a:extLst>
          </p:cNvPr>
          <p:cNvSpPr/>
          <p:nvPr/>
        </p:nvSpPr>
        <p:spPr>
          <a:xfrm>
            <a:off x="1331822" y="4359466"/>
            <a:ext cx="139604" cy="47697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31FF59F8-057B-4067-BFF7-700C95264C30}"/>
              </a:ext>
            </a:extLst>
          </p:cNvPr>
          <p:cNvSpPr/>
          <p:nvPr/>
        </p:nvSpPr>
        <p:spPr>
          <a:xfrm>
            <a:off x="3414236" y="4353650"/>
            <a:ext cx="139604" cy="47697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3AAF564F-4483-4BA3-A435-FE8AADF72494}"/>
              </a:ext>
            </a:extLst>
          </p:cNvPr>
          <p:cNvSpPr/>
          <p:nvPr/>
        </p:nvSpPr>
        <p:spPr>
          <a:xfrm>
            <a:off x="3646906" y="4353649"/>
            <a:ext cx="139604" cy="47697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B1F66B89-5E4E-4F71-8B12-ED3074B6B309}"/>
              </a:ext>
            </a:extLst>
          </p:cNvPr>
          <p:cNvSpPr/>
          <p:nvPr/>
        </p:nvSpPr>
        <p:spPr>
          <a:xfrm>
            <a:off x="3873760" y="4353648"/>
            <a:ext cx="139604" cy="47697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45EE5934-03C9-4417-90BF-3213718951C3}"/>
              </a:ext>
            </a:extLst>
          </p:cNvPr>
          <p:cNvSpPr/>
          <p:nvPr/>
        </p:nvSpPr>
        <p:spPr>
          <a:xfrm>
            <a:off x="793408" y="3384791"/>
            <a:ext cx="3257404" cy="55259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2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 context    vectors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137426AE-8AE6-4F46-A9E6-B0B02E320861}"/>
              </a:ext>
            </a:extLst>
          </p:cNvPr>
          <p:cNvSpPr/>
          <p:nvPr/>
        </p:nvSpPr>
        <p:spPr>
          <a:xfrm>
            <a:off x="860664" y="3428781"/>
            <a:ext cx="139604" cy="476977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B784A6DC-6A0F-45D3-849A-B16080A5714F}"/>
              </a:ext>
            </a:extLst>
          </p:cNvPr>
          <p:cNvSpPr/>
          <p:nvPr/>
        </p:nvSpPr>
        <p:spPr>
          <a:xfrm>
            <a:off x="1093334" y="3428780"/>
            <a:ext cx="139604" cy="476977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795DAC66-9F6A-408A-A2C9-BF8F0AAC6618}"/>
              </a:ext>
            </a:extLst>
          </p:cNvPr>
          <p:cNvSpPr/>
          <p:nvPr/>
        </p:nvSpPr>
        <p:spPr>
          <a:xfrm>
            <a:off x="1320188" y="3428779"/>
            <a:ext cx="139604" cy="476977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09508E1D-F804-4446-B2C6-7F85B414F3DD}"/>
              </a:ext>
            </a:extLst>
          </p:cNvPr>
          <p:cNvSpPr/>
          <p:nvPr/>
        </p:nvSpPr>
        <p:spPr>
          <a:xfrm>
            <a:off x="3402602" y="3422963"/>
            <a:ext cx="139604" cy="476977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47A3D80D-811B-4081-BD1D-557C35FA39F7}"/>
              </a:ext>
            </a:extLst>
          </p:cNvPr>
          <p:cNvSpPr/>
          <p:nvPr/>
        </p:nvSpPr>
        <p:spPr>
          <a:xfrm>
            <a:off x="3635272" y="3422962"/>
            <a:ext cx="139604" cy="476977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9AB48C50-128B-4F65-812A-0BB9AAD01785}"/>
              </a:ext>
            </a:extLst>
          </p:cNvPr>
          <p:cNvSpPr/>
          <p:nvPr/>
        </p:nvSpPr>
        <p:spPr>
          <a:xfrm>
            <a:off x="3862126" y="3422961"/>
            <a:ext cx="139604" cy="476977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7E88BB10-5498-436F-B5E5-6DEF14936A06}"/>
              </a:ext>
            </a:extLst>
          </p:cNvPr>
          <p:cNvSpPr/>
          <p:nvPr/>
        </p:nvSpPr>
        <p:spPr>
          <a:xfrm>
            <a:off x="810858" y="1843339"/>
            <a:ext cx="3257404" cy="55259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bg2">
                    <a:lumMod val="25000"/>
                  </a:schemeClr>
                </a:solidFill>
                <a:ea typeface="+mn-lt"/>
                <a:cs typeface="+mn-lt"/>
              </a:rPr>
              <a:t> context     vectors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43D712D5-CB38-4293-83A6-E3F261E42B2D}"/>
              </a:ext>
            </a:extLst>
          </p:cNvPr>
          <p:cNvSpPr/>
          <p:nvPr/>
        </p:nvSpPr>
        <p:spPr>
          <a:xfrm>
            <a:off x="878114" y="1887329"/>
            <a:ext cx="139604" cy="476977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C9CBB6E6-73A4-44A4-B82E-F22484574725}"/>
              </a:ext>
            </a:extLst>
          </p:cNvPr>
          <p:cNvSpPr/>
          <p:nvPr/>
        </p:nvSpPr>
        <p:spPr>
          <a:xfrm>
            <a:off x="1110784" y="1887328"/>
            <a:ext cx="139604" cy="476977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2AE36415-BA02-4391-A65E-C1386D4FB08C}"/>
              </a:ext>
            </a:extLst>
          </p:cNvPr>
          <p:cNvSpPr/>
          <p:nvPr/>
        </p:nvSpPr>
        <p:spPr>
          <a:xfrm>
            <a:off x="1337638" y="1887327"/>
            <a:ext cx="139604" cy="476977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A59BC774-7FFF-43F6-B7C6-E8E47BAD02F3}"/>
              </a:ext>
            </a:extLst>
          </p:cNvPr>
          <p:cNvSpPr/>
          <p:nvPr/>
        </p:nvSpPr>
        <p:spPr>
          <a:xfrm>
            <a:off x="3420052" y="1881511"/>
            <a:ext cx="139604" cy="476977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1FE4569E-0347-477B-B977-4535F2B12AF1}"/>
              </a:ext>
            </a:extLst>
          </p:cNvPr>
          <p:cNvSpPr/>
          <p:nvPr/>
        </p:nvSpPr>
        <p:spPr>
          <a:xfrm>
            <a:off x="3652722" y="1881510"/>
            <a:ext cx="139604" cy="476977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18CD420A-0E62-410C-AC6E-AEC05D8FEF58}"/>
              </a:ext>
            </a:extLst>
          </p:cNvPr>
          <p:cNvSpPr/>
          <p:nvPr/>
        </p:nvSpPr>
        <p:spPr>
          <a:xfrm>
            <a:off x="3879576" y="1881509"/>
            <a:ext cx="139604" cy="476977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Arrow: Up 85">
            <a:extLst>
              <a:ext uri="{FF2B5EF4-FFF2-40B4-BE49-F238E27FC236}">
                <a16:creationId xmlns:a16="http://schemas.microsoft.com/office/drawing/2014/main" id="{B9C47BD8-4B5F-4288-9398-ABCC451E2AA1}"/>
              </a:ext>
            </a:extLst>
          </p:cNvPr>
          <p:cNvSpPr/>
          <p:nvPr/>
        </p:nvSpPr>
        <p:spPr>
          <a:xfrm>
            <a:off x="2349428" y="2105449"/>
            <a:ext cx="285022" cy="3588962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381E3CBB-A528-4C7E-982A-A61C4C16B32A}"/>
              </a:ext>
            </a:extLst>
          </p:cNvPr>
          <p:cNvSpPr txBox="1">
            <a:spLocks/>
          </p:cNvSpPr>
          <p:nvPr/>
        </p:nvSpPr>
        <p:spPr>
          <a:xfrm>
            <a:off x="1154764" y="4823700"/>
            <a:ext cx="2645218" cy="4996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400" b="1"/>
              <a:t>MHA</a:t>
            </a:r>
            <a:endParaRPr lang="en-US"/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E232D0B6-1B8E-4D7E-A819-9A0E03CDCC38}"/>
              </a:ext>
            </a:extLst>
          </p:cNvPr>
          <p:cNvSpPr txBox="1">
            <a:spLocks/>
          </p:cNvSpPr>
          <p:nvPr/>
        </p:nvSpPr>
        <p:spPr>
          <a:xfrm>
            <a:off x="1172214" y="3945363"/>
            <a:ext cx="2645218" cy="4996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400" b="1"/>
              <a:t>MHA</a:t>
            </a:r>
            <a:endParaRPr lang="en-US"/>
          </a:p>
        </p:txBody>
      </p:sp>
      <p:sp>
        <p:nvSpPr>
          <p:cNvPr id="75" name="Text Placeholder 3">
            <a:extLst>
              <a:ext uri="{FF2B5EF4-FFF2-40B4-BE49-F238E27FC236}">
                <a16:creationId xmlns:a16="http://schemas.microsoft.com/office/drawing/2014/main" id="{49572A63-9471-41B5-8A4E-7A7ACDA3A471}"/>
              </a:ext>
            </a:extLst>
          </p:cNvPr>
          <p:cNvSpPr txBox="1">
            <a:spLocks/>
          </p:cNvSpPr>
          <p:nvPr/>
        </p:nvSpPr>
        <p:spPr>
          <a:xfrm>
            <a:off x="1160580" y="3014676"/>
            <a:ext cx="2645218" cy="4996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400" b="1"/>
              <a:t>MHA</a:t>
            </a:r>
            <a:endParaRPr lang="en-US"/>
          </a:p>
        </p:txBody>
      </p:sp>
      <p:sp>
        <p:nvSpPr>
          <p:cNvPr id="85" name="Text Placeholder 3">
            <a:extLst>
              <a:ext uri="{FF2B5EF4-FFF2-40B4-BE49-F238E27FC236}">
                <a16:creationId xmlns:a16="http://schemas.microsoft.com/office/drawing/2014/main" id="{C7371BB4-2811-4153-9B34-A8764BC36891}"/>
              </a:ext>
            </a:extLst>
          </p:cNvPr>
          <p:cNvSpPr txBox="1">
            <a:spLocks/>
          </p:cNvSpPr>
          <p:nvPr/>
        </p:nvSpPr>
        <p:spPr>
          <a:xfrm rot="-5400000">
            <a:off x="1207115" y="2246859"/>
            <a:ext cx="2645218" cy="9882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3600" b="1"/>
              <a:t>...</a:t>
            </a:r>
            <a:endParaRPr lang="en-US" sz="3600"/>
          </a:p>
        </p:txBody>
      </p:sp>
      <p:sp>
        <p:nvSpPr>
          <p:cNvPr id="83" name="Text Placeholder 3">
            <a:extLst>
              <a:ext uri="{FF2B5EF4-FFF2-40B4-BE49-F238E27FC236}">
                <a16:creationId xmlns:a16="http://schemas.microsoft.com/office/drawing/2014/main" id="{5CF96974-26D2-447F-9307-0048432021F3}"/>
              </a:ext>
            </a:extLst>
          </p:cNvPr>
          <p:cNvSpPr txBox="1">
            <a:spLocks/>
          </p:cNvSpPr>
          <p:nvPr/>
        </p:nvSpPr>
        <p:spPr>
          <a:xfrm rot="16200000">
            <a:off x="8204716" y="3427667"/>
            <a:ext cx="2645218" cy="9882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3600" b="1"/>
              <a:t>...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428905261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7CE9DCC2-E24C-4744-BE7E-901DEAC92719}"/>
              </a:ext>
            </a:extLst>
          </p:cNvPr>
          <p:cNvSpPr/>
          <p:nvPr/>
        </p:nvSpPr>
        <p:spPr>
          <a:xfrm>
            <a:off x="787592" y="5193815"/>
            <a:ext cx="3257404" cy="552596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ea typeface="+mn-lt"/>
                <a:cs typeface="+mn-lt"/>
              </a:rPr>
              <a:t> context    vectors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C8D6E925-AF37-4FD5-A2E5-89657812D0F0}"/>
              </a:ext>
            </a:extLst>
          </p:cNvPr>
          <p:cNvSpPr/>
          <p:nvPr/>
        </p:nvSpPr>
        <p:spPr>
          <a:xfrm>
            <a:off x="854848" y="5237805"/>
            <a:ext cx="139604" cy="47697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9AB2E68-DE65-4F54-9A07-6DF9D016D0C6}"/>
              </a:ext>
            </a:extLst>
          </p:cNvPr>
          <p:cNvSpPr/>
          <p:nvPr/>
        </p:nvSpPr>
        <p:spPr>
          <a:xfrm>
            <a:off x="1087518" y="5237804"/>
            <a:ext cx="139604" cy="47697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9597593-CFC3-4381-9E3B-034ECA41929D}"/>
              </a:ext>
            </a:extLst>
          </p:cNvPr>
          <p:cNvSpPr/>
          <p:nvPr/>
        </p:nvSpPr>
        <p:spPr>
          <a:xfrm>
            <a:off x="1314372" y="5237803"/>
            <a:ext cx="139604" cy="47697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6D3C52A4-50A9-41C5-98FF-E35F7030CA3B}"/>
              </a:ext>
            </a:extLst>
          </p:cNvPr>
          <p:cNvSpPr/>
          <p:nvPr/>
        </p:nvSpPr>
        <p:spPr>
          <a:xfrm>
            <a:off x="3396786" y="5231987"/>
            <a:ext cx="139604" cy="47697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361400DD-503D-4973-9DEF-16D34415CE98}"/>
              </a:ext>
            </a:extLst>
          </p:cNvPr>
          <p:cNvSpPr/>
          <p:nvPr/>
        </p:nvSpPr>
        <p:spPr>
          <a:xfrm>
            <a:off x="3629456" y="5231986"/>
            <a:ext cx="139604" cy="47697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4AA3FE9B-67BC-4E18-847C-8B5AAFAA8FCB}"/>
              </a:ext>
            </a:extLst>
          </p:cNvPr>
          <p:cNvSpPr/>
          <p:nvPr/>
        </p:nvSpPr>
        <p:spPr>
          <a:xfrm>
            <a:off x="3856310" y="5231985"/>
            <a:ext cx="139604" cy="47697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CA309812-520B-4F28-A367-7155255A386A}"/>
              </a:ext>
            </a:extLst>
          </p:cNvPr>
          <p:cNvSpPr/>
          <p:nvPr/>
        </p:nvSpPr>
        <p:spPr>
          <a:xfrm>
            <a:off x="805042" y="4315478"/>
            <a:ext cx="3257404" cy="552596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ea typeface="+mn-lt"/>
                <a:cs typeface="+mn-lt"/>
              </a:rPr>
              <a:t> context     vectors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121ED7F4-2C3C-4574-9EC0-A2883E7DF688}"/>
              </a:ext>
            </a:extLst>
          </p:cNvPr>
          <p:cNvSpPr/>
          <p:nvPr/>
        </p:nvSpPr>
        <p:spPr>
          <a:xfrm>
            <a:off x="872298" y="4359468"/>
            <a:ext cx="139604" cy="47697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E2A3824C-4587-4FF6-A21D-7F84AC18196B}"/>
              </a:ext>
            </a:extLst>
          </p:cNvPr>
          <p:cNvSpPr/>
          <p:nvPr/>
        </p:nvSpPr>
        <p:spPr>
          <a:xfrm>
            <a:off x="1104968" y="4359467"/>
            <a:ext cx="139604" cy="47697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566E8BCA-0971-4E84-A3A1-B08257EAA7DC}"/>
              </a:ext>
            </a:extLst>
          </p:cNvPr>
          <p:cNvSpPr/>
          <p:nvPr/>
        </p:nvSpPr>
        <p:spPr>
          <a:xfrm>
            <a:off x="1331822" y="4359466"/>
            <a:ext cx="139604" cy="47697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31FF59F8-057B-4067-BFF7-700C95264C30}"/>
              </a:ext>
            </a:extLst>
          </p:cNvPr>
          <p:cNvSpPr/>
          <p:nvPr/>
        </p:nvSpPr>
        <p:spPr>
          <a:xfrm>
            <a:off x="3414236" y="4353650"/>
            <a:ext cx="139604" cy="47697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3AAF564F-4483-4BA3-A435-FE8AADF72494}"/>
              </a:ext>
            </a:extLst>
          </p:cNvPr>
          <p:cNvSpPr/>
          <p:nvPr/>
        </p:nvSpPr>
        <p:spPr>
          <a:xfrm>
            <a:off x="3646906" y="4353649"/>
            <a:ext cx="139604" cy="47697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B1F66B89-5E4E-4F71-8B12-ED3074B6B309}"/>
              </a:ext>
            </a:extLst>
          </p:cNvPr>
          <p:cNvSpPr/>
          <p:nvPr/>
        </p:nvSpPr>
        <p:spPr>
          <a:xfrm>
            <a:off x="3873760" y="4353648"/>
            <a:ext cx="139604" cy="47697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45EE5934-03C9-4417-90BF-3213718951C3}"/>
              </a:ext>
            </a:extLst>
          </p:cNvPr>
          <p:cNvSpPr/>
          <p:nvPr/>
        </p:nvSpPr>
        <p:spPr>
          <a:xfrm>
            <a:off x="793408" y="3384791"/>
            <a:ext cx="3257404" cy="55259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2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 context    vectors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137426AE-8AE6-4F46-A9E6-B0B02E320861}"/>
              </a:ext>
            </a:extLst>
          </p:cNvPr>
          <p:cNvSpPr/>
          <p:nvPr/>
        </p:nvSpPr>
        <p:spPr>
          <a:xfrm>
            <a:off x="860664" y="3428781"/>
            <a:ext cx="139604" cy="476977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B784A6DC-6A0F-45D3-849A-B16080A5714F}"/>
              </a:ext>
            </a:extLst>
          </p:cNvPr>
          <p:cNvSpPr/>
          <p:nvPr/>
        </p:nvSpPr>
        <p:spPr>
          <a:xfrm>
            <a:off x="1093334" y="3428780"/>
            <a:ext cx="139604" cy="476977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795DAC66-9F6A-408A-A2C9-BF8F0AAC6618}"/>
              </a:ext>
            </a:extLst>
          </p:cNvPr>
          <p:cNvSpPr/>
          <p:nvPr/>
        </p:nvSpPr>
        <p:spPr>
          <a:xfrm>
            <a:off x="1320188" y="3428779"/>
            <a:ext cx="139604" cy="476977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09508E1D-F804-4446-B2C6-7F85B414F3DD}"/>
              </a:ext>
            </a:extLst>
          </p:cNvPr>
          <p:cNvSpPr/>
          <p:nvPr/>
        </p:nvSpPr>
        <p:spPr>
          <a:xfrm>
            <a:off x="3402602" y="3422963"/>
            <a:ext cx="139604" cy="476977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47A3D80D-811B-4081-BD1D-557C35FA39F7}"/>
              </a:ext>
            </a:extLst>
          </p:cNvPr>
          <p:cNvSpPr/>
          <p:nvPr/>
        </p:nvSpPr>
        <p:spPr>
          <a:xfrm>
            <a:off x="3635272" y="3422962"/>
            <a:ext cx="139604" cy="476977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9AB48C50-128B-4F65-812A-0BB9AAD01785}"/>
              </a:ext>
            </a:extLst>
          </p:cNvPr>
          <p:cNvSpPr/>
          <p:nvPr/>
        </p:nvSpPr>
        <p:spPr>
          <a:xfrm>
            <a:off x="3862126" y="3422961"/>
            <a:ext cx="139604" cy="476977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7E88BB10-5498-436F-B5E5-6DEF14936A06}"/>
              </a:ext>
            </a:extLst>
          </p:cNvPr>
          <p:cNvSpPr/>
          <p:nvPr/>
        </p:nvSpPr>
        <p:spPr>
          <a:xfrm>
            <a:off x="810858" y="1843339"/>
            <a:ext cx="3257404" cy="55259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bg2">
                    <a:lumMod val="25000"/>
                  </a:schemeClr>
                </a:solidFill>
                <a:ea typeface="+mn-lt"/>
                <a:cs typeface="+mn-lt"/>
              </a:rPr>
              <a:t> context     vectors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43D712D5-CB38-4293-83A6-E3F261E42B2D}"/>
              </a:ext>
            </a:extLst>
          </p:cNvPr>
          <p:cNvSpPr/>
          <p:nvPr/>
        </p:nvSpPr>
        <p:spPr>
          <a:xfrm>
            <a:off x="878114" y="1887329"/>
            <a:ext cx="139604" cy="476977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C9CBB6E6-73A4-44A4-B82E-F22484574725}"/>
              </a:ext>
            </a:extLst>
          </p:cNvPr>
          <p:cNvSpPr/>
          <p:nvPr/>
        </p:nvSpPr>
        <p:spPr>
          <a:xfrm>
            <a:off x="1110784" y="1887328"/>
            <a:ext cx="139604" cy="476977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2AE36415-BA02-4391-A65E-C1386D4FB08C}"/>
              </a:ext>
            </a:extLst>
          </p:cNvPr>
          <p:cNvSpPr/>
          <p:nvPr/>
        </p:nvSpPr>
        <p:spPr>
          <a:xfrm>
            <a:off x="1337638" y="1887327"/>
            <a:ext cx="139604" cy="476977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A59BC774-7FFF-43F6-B7C6-E8E47BAD02F3}"/>
              </a:ext>
            </a:extLst>
          </p:cNvPr>
          <p:cNvSpPr/>
          <p:nvPr/>
        </p:nvSpPr>
        <p:spPr>
          <a:xfrm>
            <a:off x="3420052" y="1881511"/>
            <a:ext cx="139604" cy="476977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1FE4569E-0347-477B-B977-4535F2B12AF1}"/>
              </a:ext>
            </a:extLst>
          </p:cNvPr>
          <p:cNvSpPr/>
          <p:nvPr/>
        </p:nvSpPr>
        <p:spPr>
          <a:xfrm>
            <a:off x="3652722" y="1881510"/>
            <a:ext cx="139604" cy="476977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18CD420A-0E62-410C-AC6E-AEC05D8FEF58}"/>
              </a:ext>
            </a:extLst>
          </p:cNvPr>
          <p:cNvSpPr/>
          <p:nvPr/>
        </p:nvSpPr>
        <p:spPr>
          <a:xfrm>
            <a:off x="3879576" y="1881509"/>
            <a:ext cx="139604" cy="476977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Arrow: Up 85">
            <a:extLst>
              <a:ext uri="{FF2B5EF4-FFF2-40B4-BE49-F238E27FC236}">
                <a16:creationId xmlns:a16="http://schemas.microsoft.com/office/drawing/2014/main" id="{B9C47BD8-4B5F-4288-9398-ABCC451E2AA1}"/>
              </a:ext>
            </a:extLst>
          </p:cNvPr>
          <p:cNvSpPr/>
          <p:nvPr/>
        </p:nvSpPr>
        <p:spPr>
          <a:xfrm>
            <a:off x="2349428" y="2105449"/>
            <a:ext cx="285022" cy="3588962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381E3CBB-A528-4C7E-982A-A61C4C16B32A}"/>
              </a:ext>
            </a:extLst>
          </p:cNvPr>
          <p:cNvSpPr txBox="1">
            <a:spLocks/>
          </p:cNvSpPr>
          <p:nvPr/>
        </p:nvSpPr>
        <p:spPr>
          <a:xfrm>
            <a:off x="1154764" y="4823700"/>
            <a:ext cx="2645218" cy="4996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400" b="1"/>
              <a:t>MHA</a:t>
            </a:r>
            <a:endParaRPr lang="en-US"/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E232D0B6-1B8E-4D7E-A819-9A0E03CDCC38}"/>
              </a:ext>
            </a:extLst>
          </p:cNvPr>
          <p:cNvSpPr txBox="1">
            <a:spLocks/>
          </p:cNvSpPr>
          <p:nvPr/>
        </p:nvSpPr>
        <p:spPr>
          <a:xfrm>
            <a:off x="1172214" y="3945363"/>
            <a:ext cx="2645218" cy="4996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400" b="1"/>
              <a:t>MHA</a:t>
            </a:r>
            <a:endParaRPr lang="en-US"/>
          </a:p>
        </p:txBody>
      </p:sp>
      <p:sp>
        <p:nvSpPr>
          <p:cNvPr id="75" name="Text Placeholder 3">
            <a:extLst>
              <a:ext uri="{FF2B5EF4-FFF2-40B4-BE49-F238E27FC236}">
                <a16:creationId xmlns:a16="http://schemas.microsoft.com/office/drawing/2014/main" id="{49572A63-9471-41B5-8A4E-7A7ACDA3A471}"/>
              </a:ext>
            </a:extLst>
          </p:cNvPr>
          <p:cNvSpPr txBox="1">
            <a:spLocks/>
          </p:cNvSpPr>
          <p:nvPr/>
        </p:nvSpPr>
        <p:spPr>
          <a:xfrm>
            <a:off x="1160580" y="3014676"/>
            <a:ext cx="2645218" cy="4996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400" b="1"/>
              <a:t>MHA</a:t>
            </a:r>
            <a:endParaRPr lang="en-US"/>
          </a:p>
        </p:txBody>
      </p:sp>
      <p:sp>
        <p:nvSpPr>
          <p:cNvPr id="85" name="Text Placeholder 3">
            <a:extLst>
              <a:ext uri="{FF2B5EF4-FFF2-40B4-BE49-F238E27FC236}">
                <a16:creationId xmlns:a16="http://schemas.microsoft.com/office/drawing/2014/main" id="{C7371BB4-2811-4153-9B34-A8764BC36891}"/>
              </a:ext>
            </a:extLst>
          </p:cNvPr>
          <p:cNvSpPr txBox="1">
            <a:spLocks/>
          </p:cNvSpPr>
          <p:nvPr/>
        </p:nvSpPr>
        <p:spPr>
          <a:xfrm rot="-5400000">
            <a:off x="1207115" y="2246859"/>
            <a:ext cx="2645218" cy="9882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3600" b="1"/>
              <a:t>...</a:t>
            </a:r>
            <a:endParaRPr lang="en-US" sz="360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4D91B297-0479-4C01-AF3A-83A8DB999C6E}"/>
              </a:ext>
            </a:extLst>
          </p:cNvPr>
          <p:cNvSpPr txBox="1">
            <a:spLocks/>
          </p:cNvSpPr>
          <p:nvPr/>
        </p:nvSpPr>
        <p:spPr>
          <a:xfrm>
            <a:off x="6936656" y="1060233"/>
            <a:ext cx="4460057" cy="54555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400" b="1">
                <a:solidFill>
                  <a:srgbClr val="FF0000"/>
                </a:solidFill>
              </a:rPr>
              <a:t>How do the </a:t>
            </a:r>
            <a:endParaRPr lang="en-US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400" b="1">
                <a:solidFill>
                  <a:srgbClr val="FF0000"/>
                </a:solidFill>
              </a:rPr>
              <a:t>words relate?</a:t>
            </a:r>
          </a:p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lang="en-US" sz="2400" b="1">
                <a:solidFill>
                  <a:schemeClr val="bg1"/>
                </a:solidFill>
                <a:ea typeface="+mn-lt"/>
                <a:cs typeface="+mn-lt"/>
              </a:rPr>
              <a:t>How do the sets of</a:t>
            </a:r>
            <a:endParaRPr lang="en-US" sz="2400">
              <a:solidFill>
                <a:schemeClr val="bg1"/>
              </a:solidFill>
              <a:ea typeface="+mn-lt"/>
              <a:cs typeface="+mn-lt"/>
            </a:endParaRPr>
          </a:p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lang="en-US" sz="2400" b="1">
                <a:solidFill>
                  <a:schemeClr val="bg1"/>
                </a:solidFill>
                <a:ea typeface="+mn-lt"/>
                <a:cs typeface="+mn-lt"/>
              </a:rPr>
              <a:t>related words relate?</a:t>
            </a:r>
            <a:endParaRPr lang="en-US" sz="240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400" b="1">
                <a:solidFill>
                  <a:schemeClr val="bg1"/>
                </a:solidFill>
                <a:ea typeface="+mn-lt"/>
                <a:cs typeface="+mn-lt"/>
              </a:rPr>
              <a:t>How do the sets of</a:t>
            </a:r>
            <a:endParaRPr lang="en-US" sz="240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400" b="1">
                <a:solidFill>
                  <a:schemeClr val="bg1"/>
                </a:solidFill>
                <a:ea typeface="+mn-lt"/>
                <a:cs typeface="+mn-lt"/>
              </a:rPr>
              <a:t>sets of related words relate?</a:t>
            </a:r>
          </a:p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lang="en-US" sz="2400" b="1">
                <a:solidFill>
                  <a:schemeClr val="bg1"/>
                </a:solidFill>
                <a:ea typeface="+mn-lt"/>
                <a:cs typeface="+mn-lt"/>
              </a:rPr>
              <a:t>How do the sets of</a:t>
            </a:r>
          </a:p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lang="en-US" sz="2400" b="1">
                <a:solidFill>
                  <a:schemeClr val="bg1"/>
                </a:solidFill>
                <a:ea typeface="+mn-lt"/>
                <a:cs typeface="+mn-lt"/>
              </a:rPr>
              <a:t>sets of</a:t>
            </a:r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lang="en-US" sz="2400" b="1">
                <a:solidFill>
                  <a:schemeClr val="bg1"/>
                </a:solidFill>
                <a:ea typeface="+mn-lt"/>
                <a:cs typeface="+mn-lt"/>
              </a:rPr>
              <a:t>sets of related words relate?</a:t>
            </a:r>
            <a:endParaRPr lang="en-US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400" b="1">
                <a:solidFill>
                  <a:schemeClr val="bg1"/>
                </a:solidFill>
                <a:ea typeface="+mn-lt"/>
                <a:cs typeface="+mn-lt"/>
              </a:rPr>
              <a:t>How do the sets of</a:t>
            </a:r>
            <a:endParaRPr lang="en-US" sz="240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400" b="1">
                <a:solidFill>
                  <a:schemeClr val="bg1"/>
                </a:solidFill>
                <a:ea typeface="+mn-lt"/>
                <a:cs typeface="+mn-lt"/>
              </a:rPr>
              <a:t>sets of sets of sets of sets of ...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400" b="1">
                <a:solidFill>
                  <a:schemeClr val="bg1"/>
                </a:solidFill>
                <a:ea typeface="+mn-lt"/>
                <a:cs typeface="+mn-lt"/>
              </a:rPr>
              <a:t>sets of related words relate?</a:t>
            </a:r>
            <a:endParaRPr lang="en-US" sz="2400">
              <a:solidFill>
                <a:schemeClr val="bg1"/>
              </a:solidFill>
              <a:ea typeface="+mn-lt"/>
              <a:cs typeface="+mn-lt"/>
            </a:endParaRPr>
          </a:p>
          <a:p>
            <a:pPr algn="r">
              <a:lnSpc>
                <a:spcPct val="100000"/>
              </a:lnSpc>
              <a:spcBef>
                <a:spcPts val="400"/>
              </a:spcBef>
            </a:pPr>
            <a:endParaRPr lang="en-US" sz="2400" b="1">
              <a:solidFill>
                <a:srgbClr val="FF0000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ADD4EDA-47F3-4416-9DE3-95CC4EC7C257}"/>
              </a:ext>
            </a:extLst>
          </p:cNvPr>
          <p:cNvSpPr txBox="1">
            <a:spLocks/>
          </p:cNvSpPr>
          <p:nvPr/>
        </p:nvSpPr>
        <p:spPr>
          <a:xfrm>
            <a:off x="1079785" y="194169"/>
            <a:ext cx="4093599" cy="12234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Composition</a:t>
            </a:r>
          </a:p>
        </p:txBody>
      </p:sp>
    </p:spTree>
    <p:extLst>
      <p:ext uri="{BB962C8B-B14F-4D97-AF65-F5344CB8AC3E}">
        <p14:creationId xmlns:p14="http://schemas.microsoft.com/office/powerpoint/2010/main" val="192035459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7CE9DCC2-E24C-4744-BE7E-901DEAC92719}"/>
              </a:ext>
            </a:extLst>
          </p:cNvPr>
          <p:cNvSpPr/>
          <p:nvPr/>
        </p:nvSpPr>
        <p:spPr>
          <a:xfrm>
            <a:off x="787592" y="5193815"/>
            <a:ext cx="3257404" cy="552596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ea typeface="+mn-lt"/>
                <a:cs typeface="+mn-lt"/>
              </a:rPr>
              <a:t> context    vectors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C8D6E925-AF37-4FD5-A2E5-89657812D0F0}"/>
              </a:ext>
            </a:extLst>
          </p:cNvPr>
          <p:cNvSpPr/>
          <p:nvPr/>
        </p:nvSpPr>
        <p:spPr>
          <a:xfrm>
            <a:off x="854848" y="5237805"/>
            <a:ext cx="139604" cy="47697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9AB2E68-DE65-4F54-9A07-6DF9D016D0C6}"/>
              </a:ext>
            </a:extLst>
          </p:cNvPr>
          <p:cNvSpPr/>
          <p:nvPr/>
        </p:nvSpPr>
        <p:spPr>
          <a:xfrm>
            <a:off x="1087518" y="5237804"/>
            <a:ext cx="139604" cy="47697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9597593-CFC3-4381-9E3B-034ECA41929D}"/>
              </a:ext>
            </a:extLst>
          </p:cNvPr>
          <p:cNvSpPr/>
          <p:nvPr/>
        </p:nvSpPr>
        <p:spPr>
          <a:xfrm>
            <a:off x="1314372" y="5237803"/>
            <a:ext cx="139604" cy="47697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6D3C52A4-50A9-41C5-98FF-E35F7030CA3B}"/>
              </a:ext>
            </a:extLst>
          </p:cNvPr>
          <p:cNvSpPr/>
          <p:nvPr/>
        </p:nvSpPr>
        <p:spPr>
          <a:xfrm>
            <a:off x="3396786" y="5231987"/>
            <a:ext cx="139604" cy="47697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361400DD-503D-4973-9DEF-16D34415CE98}"/>
              </a:ext>
            </a:extLst>
          </p:cNvPr>
          <p:cNvSpPr/>
          <p:nvPr/>
        </p:nvSpPr>
        <p:spPr>
          <a:xfrm>
            <a:off x="3629456" y="5231986"/>
            <a:ext cx="139604" cy="47697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4AA3FE9B-67BC-4E18-847C-8B5AAFAA8FCB}"/>
              </a:ext>
            </a:extLst>
          </p:cNvPr>
          <p:cNvSpPr/>
          <p:nvPr/>
        </p:nvSpPr>
        <p:spPr>
          <a:xfrm>
            <a:off x="3856310" y="5231985"/>
            <a:ext cx="139604" cy="47697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CA309812-520B-4F28-A367-7155255A386A}"/>
              </a:ext>
            </a:extLst>
          </p:cNvPr>
          <p:cNvSpPr/>
          <p:nvPr/>
        </p:nvSpPr>
        <p:spPr>
          <a:xfrm>
            <a:off x="805042" y="4315478"/>
            <a:ext cx="3257404" cy="552596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ea typeface="+mn-lt"/>
                <a:cs typeface="+mn-lt"/>
              </a:rPr>
              <a:t> context     vectors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121ED7F4-2C3C-4574-9EC0-A2883E7DF688}"/>
              </a:ext>
            </a:extLst>
          </p:cNvPr>
          <p:cNvSpPr/>
          <p:nvPr/>
        </p:nvSpPr>
        <p:spPr>
          <a:xfrm>
            <a:off x="872298" y="4359468"/>
            <a:ext cx="139604" cy="47697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E2A3824C-4587-4FF6-A21D-7F84AC18196B}"/>
              </a:ext>
            </a:extLst>
          </p:cNvPr>
          <p:cNvSpPr/>
          <p:nvPr/>
        </p:nvSpPr>
        <p:spPr>
          <a:xfrm>
            <a:off x="1104968" y="4359467"/>
            <a:ext cx="139604" cy="47697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566E8BCA-0971-4E84-A3A1-B08257EAA7DC}"/>
              </a:ext>
            </a:extLst>
          </p:cNvPr>
          <p:cNvSpPr/>
          <p:nvPr/>
        </p:nvSpPr>
        <p:spPr>
          <a:xfrm>
            <a:off x="1331822" y="4359466"/>
            <a:ext cx="139604" cy="47697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31FF59F8-057B-4067-BFF7-700C95264C30}"/>
              </a:ext>
            </a:extLst>
          </p:cNvPr>
          <p:cNvSpPr/>
          <p:nvPr/>
        </p:nvSpPr>
        <p:spPr>
          <a:xfrm>
            <a:off x="3414236" y="4353650"/>
            <a:ext cx="139604" cy="47697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3AAF564F-4483-4BA3-A435-FE8AADF72494}"/>
              </a:ext>
            </a:extLst>
          </p:cNvPr>
          <p:cNvSpPr/>
          <p:nvPr/>
        </p:nvSpPr>
        <p:spPr>
          <a:xfrm>
            <a:off x="3646906" y="4353649"/>
            <a:ext cx="139604" cy="47697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B1F66B89-5E4E-4F71-8B12-ED3074B6B309}"/>
              </a:ext>
            </a:extLst>
          </p:cNvPr>
          <p:cNvSpPr/>
          <p:nvPr/>
        </p:nvSpPr>
        <p:spPr>
          <a:xfrm>
            <a:off x="3873760" y="4353648"/>
            <a:ext cx="139604" cy="47697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45EE5934-03C9-4417-90BF-3213718951C3}"/>
              </a:ext>
            </a:extLst>
          </p:cNvPr>
          <p:cNvSpPr/>
          <p:nvPr/>
        </p:nvSpPr>
        <p:spPr>
          <a:xfrm>
            <a:off x="793408" y="3384791"/>
            <a:ext cx="3257404" cy="55259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2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 context    vectors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137426AE-8AE6-4F46-A9E6-B0B02E320861}"/>
              </a:ext>
            </a:extLst>
          </p:cNvPr>
          <p:cNvSpPr/>
          <p:nvPr/>
        </p:nvSpPr>
        <p:spPr>
          <a:xfrm>
            <a:off x="860664" y="3428781"/>
            <a:ext cx="139604" cy="476977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B784A6DC-6A0F-45D3-849A-B16080A5714F}"/>
              </a:ext>
            </a:extLst>
          </p:cNvPr>
          <p:cNvSpPr/>
          <p:nvPr/>
        </p:nvSpPr>
        <p:spPr>
          <a:xfrm>
            <a:off x="1093334" y="3428780"/>
            <a:ext cx="139604" cy="476977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795DAC66-9F6A-408A-A2C9-BF8F0AAC6618}"/>
              </a:ext>
            </a:extLst>
          </p:cNvPr>
          <p:cNvSpPr/>
          <p:nvPr/>
        </p:nvSpPr>
        <p:spPr>
          <a:xfrm>
            <a:off x="1320188" y="3428779"/>
            <a:ext cx="139604" cy="476977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09508E1D-F804-4446-B2C6-7F85B414F3DD}"/>
              </a:ext>
            </a:extLst>
          </p:cNvPr>
          <p:cNvSpPr/>
          <p:nvPr/>
        </p:nvSpPr>
        <p:spPr>
          <a:xfrm>
            <a:off x="3402602" y="3422963"/>
            <a:ext cx="139604" cy="476977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47A3D80D-811B-4081-BD1D-557C35FA39F7}"/>
              </a:ext>
            </a:extLst>
          </p:cNvPr>
          <p:cNvSpPr/>
          <p:nvPr/>
        </p:nvSpPr>
        <p:spPr>
          <a:xfrm>
            <a:off x="3635272" y="3422962"/>
            <a:ext cx="139604" cy="476977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9AB48C50-128B-4F65-812A-0BB9AAD01785}"/>
              </a:ext>
            </a:extLst>
          </p:cNvPr>
          <p:cNvSpPr/>
          <p:nvPr/>
        </p:nvSpPr>
        <p:spPr>
          <a:xfrm>
            <a:off x="3862126" y="3422961"/>
            <a:ext cx="139604" cy="476977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7E88BB10-5498-436F-B5E5-6DEF14936A06}"/>
              </a:ext>
            </a:extLst>
          </p:cNvPr>
          <p:cNvSpPr/>
          <p:nvPr/>
        </p:nvSpPr>
        <p:spPr>
          <a:xfrm>
            <a:off x="810858" y="1843339"/>
            <a:ext cx="3257404" cy="55259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bg2">
                    <a:lumMod val="25000"/>
                  </a:schemeClr>
                </a:solidFill>
                <a:ea typeface="+mn-lt"/>
                <a:cs typeface="+mn-lt"/>
              </a:rPr>
              <a:t> context     vectors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43D712D5-CB38-4293-83A6-E3F261E42B2D}"/>
              </a:ext>
            </a:extLst>
          </p:cNvPr>
          <p:cNvSpPr/>
          <p:nvPr/>
        </p:nvSpPr>
        <p:spPr>
          <a:xfrm>
            <a:off x="878114" y="1887329"/>
            <a:ext cx="139604" cy="476977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C9CBB6E6-73A4-44A4-B82E-F22484574725}"/>
              </a:ext>
            </a:extLst>
          </p:cNvPr>
          <p:cNvSpPr/>
          <p:nvPr/>
        </p:nvSpPr>
        <p:spPr>
          <a:xfrm>
            <a:off x="1110784" y="1887328"/>
            <a:ext cx="139604" cy="476977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2AE36415-BA02-4391-A65E-C1386D4FB08C}"/>
              </a:ext>
            </a:extLst>
          </p:cNvPr>
          <p:cNvSpPr/>
          <p:nvPr/>
        </p:nvSpPr>
        <p:spPr>
          <a:xfrm>
            <a:off x="1337638" y="1887327"/>
            <a:ext cx="139604" cy="476977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A59BC774-7FFF-43F6-B7C6-E8E47BAD02F3}"/>
              </a:ext>
            </a:extLst>
          </p:cNvPr>
          <p:cNvSpPr/>
          <p:nvPr/>
        </p:nvSpPr>
        <p:spPr>
          <a:xfrm>
            <a:off x="3420052" y="1881511"/>
            <a:ext cx="139604" cy="476977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1FE4569E-0347-477B-B977-4535F2B12AF1}"/>
              </a:ext>
            </a:extLst>
          </p:cNvPr>
          <p:cNvSpPr/>
          <p:nvPr/>
        </p:nvSpPr>
        <p:spPr>
          <a:xfrm>
            <a:off x="3652722" y="1881510"/>
            <a:ext cx="139604" cy="476977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18CD420A-0E62-410C-AC6E-AEC05D8FEF58}"/>
              </a:ext>
            </a:extLst>
          </p:cNvPr>
          <p:cNvSpPr/>
          <p:nvPr/>
        </p:nvSpPr>
        <p:spPr>
          <a:xfrm>
            <a:off x="3879576" y="1881509"/>
            <a:ext cx="139604" cy="476977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Arrow: Up 85">
            <a:extLst>
              <a:ext uri="{FF2B5EF4-FFF2-40B4-BE49-F238E27FC236}">
                <a16:creationId xmlns:a16="http://schemas.microsoft.com/office/drawing/2014/main" id="{B9C47BD8-4B5F-4288-9398-ABCC451E2AA1}"/>
              </a:ext>
            </a:extLst>
          </p:cNvPr>
          <p:cNvSpPr/>
          <p:nvPr/>
        </p:nvSpPr>
        <p:spPr>
          <a:xfrm>
            <a:off x="2349428" y="2105449"/>
            <a:ext cx="285022" cy="3588962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381E3CBB-A528-4C7E-982A-A61C4C16B32A}"/>
              </a:ext>
            </a:extLst>
          </p:cNvPr>
          <p:cNvSpPr txBox="1">
            <a:spLocks/>
          </p:cNvSpPr>
          <p:nvPr/>
        </p:nvSpPr>
        <p:spPr>
          <a:xfrm>
            <a:off x="1154764" y="4823700"/>
            <a:ext cx="2645218" cy="4996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400" b="1"/>
              <a:t>MHA</a:t>
            </a:r>
            <a:endParaRPr lang="en-US"/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E232D0B6-1B8E-4D7E-A819-9A0E03CDCC38}"/>
              </a:ext>
            </a:extLst>
          </p:cNvPr>
          <p:cNvSpPr txBox="1">
            <a:spLocks/>
          </p:cNvSpPr>
          <p:nvPr/>
        </p:nvSpPr>
        <p:spPr>
          <a:xfrm>
            <a:off x="1172214" y="3945363"/>
            <a:ext cx="2645218" cy="4996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400" b="1"/>
              <a:t>MHA</a:t>
            </a:r>
            <a:endParaRPr lang="en-US"/>
          </a:p>
        </p:txBody>
      </p:sp>
      <p:sp>
        <p:nvSpPr>
          <p:cNvPr id="75" name="Text Placeholder 3">
            <a:extLst>
              <a:ext uri="{FF2B5EF4-FFF2-40B4-BE49-F238E27FC236}">
                <a16:creationId xmlns:a16="http://schemas.microsoft.com/office/drawing/2014/main" id="{49572A63-9471-41B5-8A4E-7A7ACDA3A471}"/>
              </a:ext>
            </a:extLst>
          </p:cNvPr>
          <p:cNvSpPr txBox="1">
            <a:spLocks/>
          </p:cNvSpPr>
          <p:nvPr/>
        </p:nvSpPr>
        <p:spPr>
          <a:xfrm>
            <a:off x="1160580" y="3014676"/>
            <a:ext cx="2645218" cy="4996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400" b="1"/>
              <a:t>MHA</a:t>
            </a:r>
            <a:endParaRPr lang="en-US"/>
          </a:p>
        </p:txBody>
      </p:sp>
      <p:sp>
        <p:nvSpPr>
          <p:cNvPr id="85" name="Text Placeholder 3">
            <a:extLst>
              <a:ext uri="{FF2B5EF4-FFF2-40B4-BE49-F238E27FC236}">
                <a16:creationId xmlns:a16="http://schemas.microsoft.com/office/drawing/2014/main" id="{C7371BB4-2811-4153-9B34-A8764BC36891}"/>
              </a:ext>
            </a:extLst>
          </p:cNvPr>
          <p:cNvSpPr txBox="1">
            <a:spLocks/>
          </p:cNvSpPr>
          <p:nvPr/>
        </p:nvSpPr>
        <p:spPr>
          <a:xfrm rot="-5400000">
            <a:off x="1207115" y="2246859"/>
            <a:ext cx="2645218" cy="9882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3600" b="1"/>
              <a:t>...</a:t>
            </a:r>
            <a:endParaRPr lang="en-US" sz="360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4D91B297-0479-4C01-AF3A-83A8DB999C6E}"/>
              </a:ext>
            </a:extLst>
          </p:cNvPr>
          <p:cNvSpPr txBox="1">
            <a:spLocks/>
          </p:cNvSpPr>
          <p:nvPr/>
        </p:nvSpPr>
        <p:spPr>
          <a:xfrm>
            <a:off x="6936656" y="1060233"/>
            <a:ext cx="4460057" cy="54555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400" b="1">
                <a:solidFill>
                  <a:srgbClr val="FF0000"/>
                </a:solidFill>
              </a:rPr>
              <a:t>How do the </a:t>
            </a:r>
            <a:endParaRPr lang="en-US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400" b="1">
                <a:solidFill>
                  <a:srgbClr val="FF0000"/>
                </a:solidFill>
              </a:rPr>
              <a:t>words relate?</a:t>
            </a:r>
          </a:p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lang="en-US" sz="2400" b="1">
                <a:solidFill>
                  <a:srgbClr val="0070C0"/>
                </a:solidFill>
                <a:ea typeface="+mn-lt"/>
                <a:cs typeface="+mn-lt"/>
              </a:rPr>
              <a:t>How do the sets of</a:t>
            </a:r>
            <a:endParaRPr lang="en-US" sz="2400">
              <a:solidFill>
                <a:srgbClr val="0070C0"/>
              </a:solidFill>
              <a:ea typeface="+mn-lt"/>
              <a:cs typeface="+mn-lt"/>
            </a:endParaRPr>
          </a:p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lang="en-US" sz="2400" b="1">
                <a:solidFill>
                  <a:srgbClr val="0070C0"/>
                </a:solidFill>
                <a:ea typeface="+mn-lt"/>
                <a:cs typeface="+mn-lt"/>
              </a:rPr>
              <a:t>related words relate?</a:t>
            </a:r>
            <a:endParaRPr lang="en-US" sz="2400">
              <a:solidFill>
                <a:srgbClr val="0070C0"/>
              </a:solidFill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400" b="1">
                <a:solidFill>
                  <a:schemeClr val="bg1"/>
                </a:solidFill>
                <a:ea typeface="+mn-lt"/>
                <a:cs typeface="+mn-lt"/>
              </a:rPr>
              <a:t>How do the sets of</a:t>
            </a:r>
            <a:endParaRPr lang="en-US" sz="240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400" b="1">
                <a:solidFill>
                  <a:schemeClr val="bg1"/>
                </a:solidFill>
                <a:ea typeface="+mn-lt"/>
                <a:cs typeface="+mn-lt"/>
              </a:rPr>
              <a:t>sets of related words relate?</a:t>
            </a:r>
          </a:p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lang="en-US" sz="2400" b="1">
                <a:solidFill>
                  <a:schemeClr val="bg1"/>
                </a:solidFill>
                <a:ea typeface="+mn-lt"/>
                <a:cs typeface="+mn-lt"/>
              </a:rPr>
              <a:t>How do the sets of</a:t>
            </a:r>
          </a:p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lang="en-US" sz="2400" b="1">
                <a:solidFill>
                  <a:schemeClr val="bg1"/>
                </a:solidFill>
                <a:ea typeface="+mn-lt"/>
                <a:cs typeface="+mn-lt"/>
              </a:rPr>
              <a:t>sets of</a:t>
            </a:r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lang="en-US" sz="2400" b="1">
                <a:solidFill>
                  <a:schemeClr val="bg1"/>
                </a:solidFill>
                <a:ea typeface="+mn-lt"/>
                <a:cs typeface="+mn-lt"/>
              </a:rPr>
              <a:t>sets of related words relate?</a:t>
            </a:r>
            <a:endParaRPr lang="en-US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400" b="1">
                <a:solidFill>
                  <a:schemeClr val="bg1"/>
                </a:solidFill>
                <a:ea typeface="+mn-lt"/>
                <a:cs typeface="+mn-lt"/>
              </a:rPr>
              <a:t>How do the sets of</a:t>
            </a:r>
            <a:endParaRPr lang="en-US" sz="240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400" b="1">
                <a:solidFill>
                  <a:schemeClr val="bg1"/>
                </a:solidFill>
                <a:ea typeface="+mn-lt"/>
                <a:cs typeface="+mn-lt"/>
              </a:rPr>
              <a:t>sets of sets of sets of sets of ...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400" b="1">
                <a:solidFill>
                  <a:schemeClr val="bg1"/>
                </a:solidFill>
                <a:ea typeface="+mn-lt"/>
                <a:cs typeface="+mn-lt"/>
              </a:rPr>
              <a:t>sets of related words relate?</a:t>
            </a:r>
            <a:endParaRPr lang="en-US" sz="2400">
              <a:solidFill>
                <a:schemeClr val="bg1"/>
              </a:solidFill>
              <a:ea typeface="+mn-lt"/>
              <a:cs typeface="+mn-lt"/>
            </a:endParaRPr>
          </a:p>
          <a:p>
            <a:pPr algn="r">
              <a:lnSpc>
                <a:spcPct val="100000"/>
              </a:lnSpc>
              <a:spcBef>
                <a:spcPts val="400"/>
              </a:spcBef>
            </a:pPr>
            <a:endParaRPr lang="en-US" sz="2400" b="1">
              <a:solidFill>
                <a:srgbClr val="FF0000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ADD4EDA-47F3-4416-9DE3-95CC4EC7C257}"/>
              </a:ext>
            </a:extLst>
          </p:cNvPr>
          <p:cNvSpPr txBox="1">
            <a:spLocks/>
          </p:cNvSpPr>
          <p:nvPr/>
        </p:nvSpPr>
        <p:spPr>
          <a:xfrm>
            <a:off x="1079785" y="194169"/>
            <a:ext cx="4093599" cy="12234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Composition</a:t>
            </a:r>
          </a:p>
        </p:txBody>
      </p:sp>
    </p:spTree>
    <p:extLst>
      <p:ext uri="{BB962C8B-B14F-4D97-AF65-F5344CB8AC3E}">
        <p14:creationId xmlns:p14="http://schemas.microsoft.com/office/powerpoint/2010/main" val="348880523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7CE9DCC2-E24C-4744-BE7E-901DEAC92719}"/>
              </a:ext>
            </a:extLst>
          </p:cNvPr>
          <p:cNvSpPr/>
          <p:nvPr/>
        </p:nvSpPr>
        <p:spPr>
          <a:xfrm>
            <a:off x="787592" y="5193815"/>
            <a:ext cx="3257404" cy="552596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ea typeface="+mn-lt"/>
                <a:cs typeface="+mn-lt"/>
              </a:rPr>
              <a:t> context    vectors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C8D6E925-AF37-4FD5-A2E5-89657812D0F0}"/>
              </a:ext>
            </a:extLst>
          </p:cNvPr>
          <p:cNvSpPr/>
          <p:nvPr/>
        </p:nvSpPr>
        <p:spPr>
          <a:xfrm>
            <a:off x="854848" y="5237805"/>
            <a:ext cx="139604" cy="47697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9AB2E68-DE65-4F54-9A07-6DF9D016D0C6}"/>
              </a:ext>
            </a:extLst>
          </p:cNvPr>
          <p:cNvSpPr/>
          <p:nvPr/>
        </p:nvSpPr>
        <p:spPr>
          <a:xfrm>
            <a:off x="1087518" y="5237804"/>
            <a:ext cx="139604" cy="47697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9597593-CFC3-4381-9E3B-034ECA41929D}"/>
              </a:ext>
            </a:extLst>
          </p:cNvPr>
          <p:cNvSpPr/>
          <p:nvPr/>
        </p:nvSpPr>
        <p:spPr>
          <a:xfrm>
            <a:off x="1314372" y="5237803"/>
            <a:ext cx="139604" cy="47697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6D3C52A4-50A9-41C5-98FF-E35F7030CA3B}"/>
              </a:ext>
            </a:extLst>
          </p:cNvPr>
          <p:cNvSpPr/>
          <p:nvPr/>
        </p:nvSpPr>
        <p:spPr>
          <a:xfrm>
            <a:off x="3396786" y="5231987"/>
            <a:ext cx="139604" cy="47697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361400DD-503D-4973-9DEF-16D34415CE98}"/>
              </a:ext>
            </a:extLst>
          </p:cNvPr>
          <p:cNvSpPr/>
          <p:nvPr/>
        </p:nvSpPr>
        <p:spPr>
          <a:xfrm>
            <a:off x="3629456" y="5231986"/>
            <a:ext cx="139604" cy="47697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4AA3FE9B-67BC-4E18-847C-8B5AAFAA8FCB}"/>
              </a:ext>
            </a:extLst>
          </p:cNvPr>
          <p:cNvSpPr/>
          <p:nvPr/>
        </p:nvSpPr>
        <p:spPr>
          <a:xfrm>
            <a:off x="3856310" y="5231985"/>
            <a:ext cx="139604" cy="47697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CA309812-520B-4F28-A367-7155255A386A}"/>
              </a:ext>
            </a:extLst>
          </p:cNvPr>
          <p:cNvSpPr/>
          <p:nvPr/>
        </p:nvSpPr>
        <p:spPr>
          <a:xfrm>
            <a:off x="805042" y="4315478"/>
            <a:ext cx="3257404" cy="552596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ea typeface="+mn-lt"/>
                <a:cs typeface="+mn-lt"/>
              </a:rPr>
              <a:t> context     vectors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121ED7F4-2C3C-4574-9EC0-A2883E7DF688}"/>
              </a:ext>
            </a:extLst>
          </p:cNvPr>
          <p:cNvSpPr/>
          <p:nvPr/>
        </p:nvSpPr>
        <p:spPr>
          <a:xfrm>
            <a:off x="872298" y="4359468"/>
            <a:ext cx="139604" cy="47697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E2A3824C-4587-4FF6-A21D-7F84AC18196B}"/>
              </a:ext>
            </a:extLst>
          </p:cNvPr>
          <p:cNvSpPr/>
          <p:nvPr/>
        </p:nvSpPr>
        <p:spPr>
          <a:xfrm>
            <a:off x="1104968" y="4359467"/>
            <a:ext cx="139604" cy="47697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566E8BCA-0971-4E84-A3A1-B08257EAA7DC}"/>
              </a:ext>
            </a:extLst>
          </p:cNvPr>
          <p:cNvSpPr/>
          <p:nvPr/>
        </p:nvSpPr>
        <p:spPr>
          <a:xfrm>
            <a:off x="1331822" y="4359466"/>
            <a:ext cx="139604" cy="47697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31FF59F8-057B-4067-BFF7-700C95264C30}"/>
              </a:ext>
            </a:extLst>
          </p:cNvPr>
          <p:cNvSpPr/>
          <p:nvPr/>
        </p:nvSpPr>
        <p:spPr>
          <a:xfrm>
            <a:off x="3414236" y="4353650"/>
            <a:ext cx="139604" cy="47697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3AAF564F-4483-4BA3-A435-FE8AADF72494}"/>
              </a:ext>
            </a:extLst>
          </p:cNvPr>
          <p:cNvSpPr/>
          <p:nvPr/>
        </p:nvSpPr>
        <p:spPr>
          <a:xfrm>
            <a:off x="3646906" y="4353649"/>
            <a:ext cx="139604" cy="47697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B1F66B89-5E4E-4F71-8B12-ED3074B6B309}"/>
              </a:ext>
            </a:extLst>
          </p:cNvPr>
          <p:cNvSpPr/>
          <p:nvPr/>
        </p:nvSpPr>
        <p:spPr>
          <a:xfrm>
            <a:off x="3873760" y="4353648"/>
            <a:ext cx="139604" cy="47697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45EE5934-03C9-4417-90BF-3213718951C3}"/>
              </a:ext>
            </a:extLst>
          </p:cNvPr>
          <p:cNvSpPr/>
          <p:nvPr/>
        </p:nvSpPr>
        <p:spPr>
          <a:xfrm>
            <a:off x="793408" y="3384791"/>
            <a:ext cx="3257404" cy="55259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2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 context    vectors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137426AE-8AE6-4F46-A9E6-B0B02E320861}"/>
              </a:ext>
            </a:extLst>
          </p:cNvPr>
          <p:cNvSpPr/>
          <p:nvPr/>
        </p:nvSpPr>
        <p:spPr>
          <a:xfrm>
            <a:off x="860664" y="3428781"/>
            <a:ext cx="139604" cy="476977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B784A6DC-6A0F-45D3-849A-B16080A5714F}"/>
              </a:ext>
            </a:extLst>
          </p:cNvPr>
          <p:cNvSpPr/>
          <p:nvPr/>
        </p:nvSpPr>
        <p:spPr>
          <a:xfrm>
            <a:off x="1093334" y="3428780"/>
            <a:ext cx="139604" cy="476977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795DAC66-9F6A-408A-A2C9-BF8F0AAC6618}"/>
              </a:ext>
            </a:extLst>
          </p:cNvPr>
          <p:cNvSpPr/>
          <p:nvPr/>
        </p:nvSpPr>
        <p:spPr>
          <a:xfrm>
            <a:off x="1320188" y="3428779"/>
            <a:ext cx="139604" cy="476977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09508E1D-F804-4446-B2C6-7F85B414F3DD}"/>
              </a:ext>
            </a:extLst>
          </p:cNvPr>
          <p:cNvSpPr/>
          <p:nvPr/>
        </p:nvSpPr>
        <p:spPr>
          <a:xfrm>
            <a:off x="3402602" y="3422963"/>
            <a:ext cx="139604" cy="476977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47A3D80D-811B-4081-BD1D-557C35FA39F7}"/>
              </a:ext>
            </a:extLst>
          </p:cNvPr>
          <p:cNvSpPr/>
          <p:nvPr/>
        </p:nvSpPr>
        <p:spPr>
          <a:xfrm>
            <a:off x="3635272" y="3422962"/>
            <a:ext cx="139604" cy="476977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9AB48C50-128B-4F65-812A-0BB9AAD01785}"/>
              </a:ext>
            </a:extLst>
          </p:cNvPr>
          <p:cNvSpPr/>
          <p:nvPr/>
        </p:nvSpPr>
        <p:spPr>
          <a:xfrm>
            <a:off x="3862126" y="3422961"/>
            <a:ext cx="139604" cy="476977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7E88BB10-5498-436F-B5E5-6DEF14936A06}"/>
              </a:ext>
            </a:extLst>
          </p:cNvPr>
          <p:cNvSpPr/>
          <p:nvPr/>
        </p:nvSpPr>
        <p:spPr>
          <a:xfrm>
            <a:off x="810858" y="1843339"/>
            <a:ext cx="3257404" cy="55259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bg2">
                    <a:lumMod val="25000"/>
                  </a:schemeClr>
                </a:solidFill>
                <a:ea typeface="+mn-lt"/>
                <a:cs typeface="+mn-lt"/>
              </a:rPr>
              <a:t> context     vectors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43D712D5-CB38-4293-83A6-E3F261E42B2D}"/>
              </a:ext>
            </a:extLst>
          </p:cNvPr>
          <p:cNvSpPr/>
          <p:nvPr/>
        </p:nvSpPr>
        <p:spPr>
          <a:xfrm>
            <a:off x="878114" y="1887329"/>
            <a:ext cx="139604" cy="476977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C9CBB6E6-73A4-44A4-B82E-F22484574725}"/>
              </a:ext>
            </a:extLst>
          </p:cNvPr>
          <p:cNvSpPr/>
          <p:nvPr/>
        </p:nvSpPr>
        <p:spPr>
          <a:xfrm>
            <a:off x="1110784" y="1887328"/>
            <a:ext cx="139604" cy="476977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2AE36415-BA02-4391-A65E-C1386D4FB08C}"/>
              </a:ext>
            </a:extLst>
          </p:cNvPr>
          <p:cNvSpPr/>
          <p:nvPr/>
        </p:nvSpPr>
        <p:spPr>
          <a:xfrm>
            <a:off x="1337638" y="1887327"/>
            <a:ext cx="139604" cy="476977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A59BC774-7FFF-43F6-B7C6-E8E47BAD02F3}"/>
              </a:ext>
            </a:extLst>
          </p:cNvPr>
          <p:cNvSpPr/>
          <p:nvPr/>
        </p:nvSpPr>
        <p:spPr>
          <a:xfrm>
            <a:off x="3420052" y="1881511"/>
            <a:ext cx="139604" cy="476977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1FE4569E-0347-477B-B977-4535F2B12AF1}"/>
              </a:ext>
            </a:extLst>
          </p:cNvPr>
          <p:cNvSpPr/>
          <p:nvPr/>
        </p:nvSpPr>
        <p:spPr>
          <a:xfrm>
            <a:off x="3652722" y="1881510"/>
            <a:ext cx="139604" cy="476977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18CD420A-0E62-410C-AC6E-AEC05D8FEF58}"/>
              </a:ext>
            </a:extLst>
          </p:cNvPr>
          <p:cNvSpPr/>
          <p:nvPr/>
        </p:nvSpPr>
        <p:spPr>
          <a:xfrm>
            <a:off x="3879576" y="1881509"/>
            <a:ext cx="139604" cy="476977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Arrow: Up 85">
            <a:extLst>
              <a:ext uri="{FF2B5EF4-FFF2-40B4-BE49-F238E27FC236}">
                <a16:creationId xmlns:a16="http://schemas.microsoft.com/office/drawing/2014/main" id="{B9C47BD8-4B5F-4288-9398-ABCC451E2AA1}"/>
              </a:ext>
            </a:extLst>
          </p:cNvPr>
          <p:cNvSpPr/>
          <p:nvPr/>
        </p:nvSpPr>
        <p:spPr>
          <a:xfrm>
            <a:off x="2349428" y="2105449"/>
            <a:ext cx="285022" cy="3588962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381E3CBB-A528-4C7E-982A-A61C4C16B32A}"/>
              </a:ext>
            </a:extLst>
          </p:cNvPr>
          <p:cNvSpPr txBox="1">
            <a:spLocks/>
          </p:cNvSpPr>
          <p:nvPr/>
        </p:nvSpPr>
        <p:spPr>
          <a:xfrm>
            <a:off x="1154764" y="4823700"/>
            <a:ext cx="2645218" cy="4996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400" b="1"/>
              <a:t>MHA</a:t>
            </a:r>
            <a:endParaRPr lang="en-US"/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E232D0B6-1B8E-4D7E-A819-9A0E03CDCC38}"/>
              </a:ext>
            </a:extLst>
          </p:cNvPr>
          <p:cNvSpPr txBox="1">
            <a:spLocks/>
          </p:cNvSpPr>
          <p:nvPr/>
        </p:nvSpPr>
        <p:spPr>
          <a:xfrm>
            <a:off x="1172214" y="3945363"/>
            <a:ext cx="2645218" cy="4996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400" b="1"/>
              <a:t>MHA</a:t>
            </a:r>
            <a:endParaRPr lang="en-US"/>
          </a:p>
        </p:txBody>
      </p:sp>
      <p:sp>
        <p:nvSpPr>
          <p:cNvPr id="75" name="Text Placeholder 3">
            <a:extLst>
              <a:ext uri="{FF2B5EF4-FFF2-40B4-BE49-F238E27FC236}">
                <a16:creationId xmlns:a16="http://schemas.microsoft.com/office/drawing/2014/main" id="{49572A63-9471-41B5-8A4E-7A7ACDA3A471}"/>
              </a:ext>
            </a:extLst>
          </p:cNvPr>
          <p:cNvSpPr txBox="1">
            <a:spLocks/>
          </p:cNvSpPr>
          <p:nvPr/>
        </p:nvSpPr>
        <p:spPr>
          <a:xfrm>
            <a:off x="1160580" y="3014676"/>
            <a:ext cx="2645218" cy="4996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400" b="1"/>
              <a:t>MHA</a:t>
            </a:r>
            <a:endParaRPr lang="en-US"/>
          </a:p>
        </p:txBody>
      </p:sp>
      <p:sp>
        <p:nvSpPr>
          <p:cNvPr id="85" name="Text Placeholder 3">
            <a:extLst>
              <a:ext uri="{FF2B5EF4-FFF2-40B4-BE49-F238E27FC236}">
                <a16:creationId xmlns:a16="http://schemas.microsoft.com/office/drawing/2014/main" id="{C7371BB4-2811-4153-9B34-A8764BC36891}"/>
              </a:ext>
            </a:extLst>
          </p:cNvPr>
          <p:cNvSpPr txBox="1">
            <a:spLocks/>
          </p:cNvSpPr>
          <p:nvPr/>
        </p:nvSpPr>
        <p:spPr>
          <a:xfrm rot="-5400000">
            <a:off x="1207115" y="2246859"/>
            <a:ext cx="2645218" cy="9882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3600" b="1"/>
              <a:t>...</a:t>
            </a:r>
            <a:endParaRPr lang="en-US" sz="360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4D91B297-0479-4C01-AF3A-83A8DB999C6E}"/>
              </a:ext>
            </a:extLst>
          </p:cNvPr>
          <p:cNvSpPr txBox="1">
            <a:spLocks/>
          </p:cNvSpPr>
          <p:nvPr/>
        </p:nvSpPr>
        <p:spPr>
          <a:xfrm>
            <a:off x="6936656" y="1060233"/>
            <a:ext cx="4460057" cy="54555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400" b="1">
                <a:solidFill>
                  <a:srgbClr val="FF0000"/>
                </a:solidFill>
              </a:rPr>
              <a:t>How do the </a:t>
            </a:r>
            <a:endParaRPr lang="en-US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400" b="1">
                <a:solidFill>
                  <a:srgbClr val="FF0000"/>
                </a:solidFill>
              </a:rPr>
              <a:t>words relate?</a:t>
            </a:r>
          </a:p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lang="en-US" sz="2400" b="1">
                <a:solidFill>
                  <a:srgbClr val="0070C0"/>
                </a:solidFill>
                <a:ea typeface="+mn-lt"/>
                <a:cs typeface="+mn-lt"/>
              </a:rPr>
              <a:t>How do the sets of</a:t>
            </a:r>
            <a:endParaRPr lang="en-US" sz="2400">
              <a:solidFill>
                <a:srgbClr val="0070C0"/>
              </a:solidFill>
              <a:ea typeface="+mn-lt"/>
              <a:cs typeface="+mn-lt"/>
            </a:endParaRPr>
          </a:p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lang="en-US" sz="2400" b="1">
                <a:solidFill>
                  <a:srgbClr val="0070C0"/>
                </a:solidFill>
                <a:ea typeface="+mn-lt"/>
                <a:cs typeface="+mn-lt"/>
              </a:rPr>
              <a:t>related words relate?</a:t>
            </a:r>
            <a:endParaRPr lang="en-US" sz="2400">
              <a:solidFill>
                <a:srgbClr val="0070C0"/>
              </a:solidFill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400" b="1">
                <a:solidFill>
                  <a:srgbClr val="FF0000"/>
                </a:solidFill>
                <a:ea typeface="+mn-lt"/>
                <a:cs typeface="+mn-lt"/>
              </a:rPr>
              <a:t>How do the sets of</a:t>
            </a:r>
            <a:endParaRPr lang="en-US" sz="2400">
              <a:solidFill>
                <a:srgbClr val="FF0000"/>
              </a:solidFill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400" b="1">
                <a:solidFill>
                  <a:srgbClr val="FF0000"/>
                </a:solidFill>
                <a:ea typeface="+mn-lt"/>
                <a:cs typeface="+mn-lt"/>
              </a:rPr>
              <a:t>sets of related words relate?</a:t>
            </a:r>
          </a:p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lang="en-US" sz="2400" b="1">
                <a:solidFill>
                  <a:schemeClr val="bg1"/>
                </a:solidFill>
                <a:ea typeface="+mn-lt"/>
                <a:cs typeface="+mn-lt"/>
              </a:rPr>
              <a:t>How do the sets of</a:t>
            </a:r>
          </a:p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lang="en-US" sz="2400" b="1">
                <a:solidFill>
                  <a:schemeClr val="bg1"/>
                </a:solidFill>
                <a:ea typeface="+mn-lt"/>
                <a:cs typeface="+mn-lt"/>
              </a:rPr>
              <a:t>sets of</a:t>
            </a:r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lang="en-US" sz="2400" b="1">
                <a:solidFill>
                  <a:schemeClr val="bg1"/>
                </a:solidFill>
                <a:ea typeface="+mn-lt"/>
                <a:cs typeface="+mn-lt"/>
              </a:rPr>
              <a:t>sets of related words relate?</a:t>
            </a:r>
            <a:endParaRPr lang="en-US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400" b="1">
                <a:solidFill>
                  <a:schemeClr val="bg1"/>
                </a:solidFill>
                <a:ea typeface="+mn-lt"/>
                <a:cs typeface="+mn-lt"/>
              </a:rPr>
              <a:t>How do the sets of</a:t>
            </a:r>
            <a:endParaRPr lang="en-US" sz="240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400" b="1">
                <a:solidFill>
                  <a:schemeClr val="bg1"/>
                </a:solidFill>
                <a:ea typeface="+mn-lt"/>
                <a:cs typeface="+mn-lt"/>
              </a:rPr>
              <a:t>sets of sets of sets of sets of ...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400" b="1">
                <a:solidFill>
                  <a:schemeClr val="bg1"/>
                </a:solidFill>
                <a:ea typeface="+mn-lt"/>
                <a:cs typeface="+mn-lt"/>
              </a:rPr>
              <a:t>sets of related words relate?</a:t>
            </a:r>
            <a:endParaRPr lang="en-US" sz="2400">
              <a:solidFill>
                <a:schemeClr val="bg1"/>
              </a:solidFill>
              <a:ea typeface="+mn-lt"/>
              <a:cs typeface="+mn-lt"/>
            </a:endParaRPr>
          </a:p>
          <a:p>
            <a:pPr algn="r">
              <a:lnSpc>
                <a:spcPct val="100000"/>
              </a:lnSpc>
              <a:spcBef>
                <a:spcPts val="400"/>
              </a:spcBef>
            </a:pPr>
            <a:endParaRPr lang="en-US" sz="2400" b="1">
              <a:solidFill>
                <a:srgbClr val="FF0000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ADD4EDA-47F3-4416-9DE3-95CC4EC7C257}"/>
              </a:ext>
            </a:extLst>
          </p:cNvPr>
          <p:cNvSpPr txBox="1">
            <a:spLocks/>
          </p:cNvSpPr>
          <p:nvPr/>
        </p:nvSpPr>
        <p:spPr>
          <a:xfrm>
            <a:off x="1079785" y="194169"/>
            <a:ext cx="4093599" cy="12234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Composition</a:t>
            </a:r>
          </a:p>
        </p:txBody>
      </p:sp>
    </p:spTree>
    <p:extLst>
      <p:ext uri="{BB962C8B-B14F-4D97-AF65-F5344CB8AC3E}">
        <p14:creationId xmlns:p14="http://schemas.microsoft.com/office/powerpoint/2010/main" val="2446030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ubtitle 2">
            <a:extLst>
              <a:ext uri="{FF2B5EF4-FFF2-40B4-BE49-F238E27FC236}">
                <a16:creationId xmlns:a16="http://schemas.microsoft.com/office/drawing/2014/main" id="{A2BD63BD-C67D-45CC-A661-F6D5CF1A3EAA}"/>
              </a:ext>
            </a:extLst>
          </p:cNvPr>
          <p:cNvSpPr txBox="1">
            <a:spLocks/>
          </p:cNvSpPr>
          <p:nvPr/>
        </p:nvSpPr>
        <p:spPr>
          <a:xfrm>
            <a:off x="703698" y="1469032"/>
            <a:ext cx="5305634" cy="40353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>
                <a:solidFill>
                  <a:srgbClr val="0070C0"/>
                </a:solidFill>
              </a:rPr>
              <a:t>[w</a:t>
            </a:r>
            <a:r>
              <a:rPr lang="en-US" sz="3600" baseline="-25000">
                <a:solidFill>
                  <a:srgbClr val="0070C0"/>
                </a:solidFill>
              </a:rPr>
              <a:t>1</a:t>
            </a:r>
            <a:r>
              <a:rPr lang="en-US" sz="3600">
                <a:solidFill>
                  <a:srgbClr val="0070C0"/>
                </a:solidFill>
              </a:rPr>
              <a:t>, </a:t>
            </a:r>
            <a:r>
              <a:rPr lang="en-US" sz="3600">
                <a:solidFill>
                  <a:srgbClr val="0070C0"/>
                </a:solidFill>
                <a:ea typeface="+mn-lt"/>
                <a:cs typeface="+mn-lt"/>
              </a:rPr>
              <a:t>w</a:t>
            </a:r>
            <a:r>
              <a:rPr lang="en-US" sz="3600" baseline="-25000">
                <a:solidFill>
                  <a:srgbClr val="0070C0"/>
                </a:solidFill>
                <a:ea typeface="+mn-lt"/>
                <a:cs typeface="+mn-lt"/>
              </a:rPr>
              <a:t>2</a:t>
            </a:r>
            <a:r>
              <a:rPr lang="en-US" sz="3600">
                <a:solidFill>
                  <a:srgbClr val="0070C0"/>
                </a:solidFill>
                <a:ea typeface="+mn-lt"/>
                <a:cs typeface="+mn-lt"/>
              </a:rPr>
              <a:t>, w</a:t>
            </a:r>
            <a:r>
              <a:rPr lang="en-US" sz="3600" baseline="-25000">
                <a:solidFill>
                  <a:srgbClr val="0070C0"/>
                </a:solidFill>
                <a:ea typeface="+mn-lt"/>
                <a:cs typeface="+mn-lt"/>
              </a:rPr>
              <a:t>3</a:t>
            </a:r>
            <a:r>
              <a:rPr lang="en-US" sz="3600">
                <a:solidFill>
                  <a:srgbClr val="0070C0"/>
                </a:solidFill>
                <a:ea typeface="+mn-lt"/>
                <a:cs typeface="+mn-lt"/>
              </a:rPr>
              <a:t>, …, w</a:t>
            </a:r>
            <a:r>
              <a:rPr lang="en-US" sz="3600" baseline="-25000">
                <a:solidFill>
                  <a:srgbClr val="0070C0"/>
                </a:solidFill>
                <a:ea typeface="+mn-lt"/>
                <a:cs typeface="+mn-lt"/>
              </a:rPr>
              <a:t>m-1</a:t>
            </a:r>
            <a:r>
              <a:rPr lang="en-US" sz="3600">
                <a:solidFill>
                  <a:srgbClr val="0070C0"/>
                </a:solidFill>
                <a:ea typeface="+mn-lt"/>
                <a:cs typeface="+mn-lt"/>
              </a:rPr>
              <a:t>, </a:t>
            </a:r>
            <a:r>
              <a:rPr lang="en-US" sz="3600" err="1">
                <a:solidFill>
                  <a:srgbClr val="0070C0"/>
                </a:solidFill>
                <a:ea typeface="+mn-lt"/>
                <a:cs typeface="+mn-lt"/>
              </a:rPr>
              <a:t>w</a:t>
            </a:r>
            <a:r>
              <a:rPr lang="en-US" sz="3600" baseline="-25000" err="1">
                <a:solidFill>
                  <a:srgbClr val="0070C0"/>
                </a:solidFill>
                <a:ea typeface="+mn-lt"/>
                <a:cs typeface="+mn-lt"/>
              </a:rPr>
              <a:t>m</a:t>
            </a:r>
            <a:r>
              <a:rPr lang="en-US" sz="3600">
                <a:solidFill>
                  <a:srgbClr val="0070C0"/>
                </a:solidFill>
              </a:rPr>
              <a:t>]</a:t>
            </a:r>
          </a:p>
          <a:p>
            <a:pPr marL="0" indent="0">
              <a:buNone/>
            </a:pPr>
            <a:r>
              <a:rPr lang="en-US" sz="3600">
                <a:solidFill>
                  <a:srgbClr val="0070C0"/>
                </a:solidFill>
                <a:ea typeface="+mn-lt"/>
                <a:cs typeface="+mn-lt"/>
              </a:rPr>
              <a:t>[w</a:t>
            </a:r>
            <a:r>
              <a:rPr lang="en-US" sz="3600" baseline="-25000">
                <a:solidFill>
                  <a:srgbClr val="0070C0"/>
                </a:solidFill>
                <a:ea typeface="+mn-lt"/>
                <a:cs typeface="+mn-lt"/>
              </a:rPr>
              <a:t>1</a:t>
            </a:r>
            <a:r>
              <a:rPr lang="en-US" sz="3600">
                <a:solidFill>
                  <a:srgbClr val="0070C0"/>
                </a:solidFill>
                <a:ea typeface="+mn-lt"/>
                <a:cs typeface="+mn-lt"/>
              </a:rPr>
              <a:t>, w</a:t>
            </a:r>
            <a:r>
              <a:rPr lang="en-US" sz="3600" baseline="-25000">
                <a:solidFill>
                  <a:srgbClr val="0070C0"/>
                </a:solidFill>
                <a:ea typeface="+mn-lt"/>
                <a:cs typeface="+mn-lt"/>
              </a:rPr>
              <a:t>2</a:t>
            </a:r>
            <a:r>
              <a:rPr lang="en-US" sz="3600">
                <a:solidFill>
                  <a:srgbClr val="0070C0"/>
                </a:solidFill>
                <a:ea typeface="+mn-lt"/>
                <a:cs typeface="+mn-lt"/>
              </a:rPr>
              <a:t>, w</a:t>
            </a:r>
            <a:r>
              <a:rPr lang="en-US" sz="3600" baseline="-25000">
                <a:solidFill>
                  <a:srgbClr val="0070C0"/>
                </a:solidFill>
                <a:ea typeface="+mn-lt"/>
                <a:cs typeface="+mn-lt"/>
              </a:rPr>
              <a:t>3</a:t>
            </a:r>
            <a:r>
              <a:rPr lang="en-US" sz="3600">
                <a:solidFill>
                  <a:srgbClr val="0070C0"/>
                </a:solidFill>
                <a:ea typeface="+mn-lt"/>
                <a:cs typeface="+mn-lt"/>
              </a:rPr>
              <a:t>, …, w</a:t>
            </a:r>
            <a:r>
              <a:rPr lang="en-US" sz="3600" baseline="-25000">
                <a:solidFill>
                  <a:srgbClr val="0070C0"/>
                </a:solidFill>
                <a:ea typeface="+mn-lt"/>
                <a:cs typeface="+mn-lt"/>
              </a:rPr>
              <a:t>m-1</a:t>
            </a:r>
            <a:r>
              <a:rPr lang="en-US" sz="3600">
                <a:solidFill>
                  <a:srgbClr val="0070C0"/>
                </a:solidFill>
                <a:ea typeface="+mn-lt"/>
                <a:cs typeface="+mn-lt"/>
              </a:rPr>
              <a:t>, </a:t>
            </a:r>
            <a:r>
              <a:rPr lang="en-US" sz="3600" err="1">
                <a:solidFill>
                  <a:srgbClr val="0070C0"/>
                </a:solidFill>
                <a:ea typeface="+mn-lt"/>
                <a:cs typeface="+mn-lt"/>
              </a:rPr>
              <a:t>w</a:t>
            </a:r>
            <a:r>
              <a:rPr lang="en-US" sz="3600" baseline="-25000" err="1">
                <a:solidFill>
                  <a:srgbClr val="0070C0"/>
                </a:solidFill>
                <a:ea typeface="+mn-lt"/>
                <a:cs typeface="+mn-lt"/>
              </a:rPr>
              <a:t>m</a:t>
            </a:r>
            <a:r>
              <a:rPr lang="en-US" sz="3600">
                <a:solidFill>
                  <a:srgbClr val="0070C0"/>
                </a:solidFill>
                <a:ea typeface="+mn-lt"/>
                <a:cs typeface="+mn-lt"/>
              </a:rPr>
              <a:t>]</a:t>
            </a:r>
            <a:br>
              <a:rPr lang="en-US" sz="3600"/>
            </a:br>
            <a:r>
              <a:rPr lang="en-US" sz="3600">
                <a:solidFill>
                  <a:srgbClr val="0070C0"/>
                </a:solidFill>
              </a:rPr>
              <a:t>          </a:t>
            </a:r>
          </a:p>
          <a:p>
            <a:pPr marL="0" indent="0">
              <a:buNone/>
            </a:pPr>
            <a:r>
              <a:rPr lang="en-US" sz="3600">
                <a:solidFill>
                  <a:srgbClr val="0070C0"/>
                </a:solidFill>
                <a:ea typeface="+mn-lt"/>
                <a:cs typeface="+mn-lt"/>
              </a:rPr>
              <a:t>          </a:t>
            </a:r>
            <a:endParaRPr lang="en-US" sz="360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3600">
                <a:solidFill>
                  <a:srgbClr val="0070C0"/>
                </a:solidFill>
                <a:ea typeface="+mn-lt"/>
                <a:cs typeface="+mn-lt"/>
              </a:rPr>
              <a:t>[w</a:t>
            </a:r>
            <a:r>
              <a:rPr lang="en-US" sz="3600" baseline="-25000">
                <a:solidFill>
                  <a:srgbClr val="0070C0"/>
                </a:solidFill>
                <a:ea typeface="+mn-lt"/>
                <a:cs typeface="+mn-lt"/>
              </a:rPr>
              <a:t>1</a:t>
            </a:r>
            <a:r>
              <a:rPr lang="en-US" sz="3600">
                <a:solidFill>
                  <a:srgbClr val="0070C0"/>
                </a:solidFill>
                <a:ea typeface="+mn-lt"/>
                <a:cs typeface="+mn-lt"/>
              </a:rPr>
              <a:t>, w</a:t>
            </a:r>
            <a:r>
              <a:rPr lang="en-US" sz="3600" baseline="-25000">
                <a:solidFill>
                  <a:srgbClr val="0070C0"/>
                </a:solidFill>
                <a:ea typeface="+mn-lt"/>
                <a:cs typeface="+mn-lt"/>
              </a:rPr>
              <a:t>2</a:t>
            </a:r>
            <a:r>
              <a:rPr lang="en-US" sz="3600">
                <a:solidFill>
                  <a:srgbClr val="0070C0"/>
                </a:solidFill>
                <a:ea typeface="+mn-lt"/>
                <a:cs typeface="+mn-lt"/>
              </a:rPr>
              <a:t>, w</a:t>
            </a:r>
            <a:r>
              <a:rPr lang="en-US" sz="3600" baseline="-25000">
                <a:solidFill>
                  <a:srgbClr val="0070C0"/>
                </a:solidFill>
                <a:ea typeface="+mn-lt"/>
                <a:cs typeface="+mn-lt"/>
              </a:rPr>
              <a:t>3</a:t>
            </a:r>
            <a:r>
              <a:rPr lang="en-US" sz="3600">
                <a:solidFill>
                  <a:srgbClr val="0070C0"/>
                </a:solidFill>
                <a:ea typeface="+mn-lt"/>
                <a:cs typeface="+mn-lt"/>
              </a:rPr>
              <a:t>, …, w</a:t>
            </a:r>
            <a:r>
              <a:rPr lang="en-US" sz="3600" baseline="-25000">
                <a:solidFill>
                  <a:srgbClr val="0070C0"/>
                </a:solidFill>
                <a:ea typeface="+mn-lt"/>
                <a:cs typeface="+mn-lt"/>
              </a:rPr>
              <a:t>m-1</a:t>
            </a:r>
            <a:r>
              <a:rPr lang="en-US" sz="3600">
                <a:solidFill>
                  <a:srgbClr val="0070C0"/>
                </a:solidFill>
                <a:ea typeface="+mn-lt"/>
                <a:cs typeface="+mn-lt"/>
              </a:rPr>
              <a:t>, </a:t>
            </a:r>
            <a:r>
              <a:rPr lang="en-US" sz="3600" err="1">
                <a:solidFill>
                  <a:srgbClr val="0070C0"/>
                </a:solidFill>
                <a:ea typeface="+mn-lt"/>
                <a:cs typeface="+mn-lt"/>
              </a:rPr>
              <a:t>w</a:t>
            </a:r>
            <a:r>
              <a:rPr lang="en-US" sz="3600" baseline="-25000" err="1">
                <a:solidFill>
                  <a:srgbClr val="0070C0"/>
                </a:solidFill>
                <a:ea typeface="+mn-lt"/>
                <a:cs typeface="+mn-lt"/>
              </a:rPr>
              <a:t>m</a:t>
            </a:r>
            <a:r>
              <a:rPr lang="en-US" sz="3600">
                <a:solidFill>
                  <a:srgbClr val="0070C0"/>
                </a:solidFill>
                <a:ea typeface="+mn-lt"/>
                <a:cs typeface="+mn-lt"/>
              </a:rPr>
              <a:t>]</a:t>
            </a:r>
          </a:p>
          <a:p>
            <a:pPr marL="0" indent="0">
              <a:buNone/>
            </a:pPr>
            <a:endParaRPr lang="en-US" sz="3600">
              <a:solidFill>
                <a:srgbClr val="0070C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B4793A-AE47-4398-9AB0-31F32FA19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Seq2seq: translation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380EF4E-093B-4E34-B4A8-93313978AE23}"/>
              </a:ext>
            </a:extLst>
          </p:cNvPr>
          <p:cNvSpPr txBox="1">
            <a:spLocks/>
          </p:cNvSpPr>
          <p:nvPr/>
        </p:nvSpPr>
        <p:spPr>
          <a:xfrm>
            <a:off x="703699" y="1887842"/>
            <a:ext cx="6764319" cy="41768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/>
              <a:t>[</a:t>
            </a:r>
            <a:r>
              <a:rPr lang="en-US" sz="3600">
                <a:solidFill>
                  <a:srgbClr val="00B050"/>
                </a:solidFill>
              </a:rPr>
              <a:t>o</a:t>
            </a:r>
            <a:r>
              <a:rPr lang="en-US" sz="3600" baseline="-25000">
                <a:solidFill>
                  <a:srgbClr val="00B050"/>
                </a:solidFill>
              </a:rPr>
              <a:t>0</a:t>
            </a:r>
            <a:r>
              <a:rPr lang="en-US" sz="3600">
                <a:solidFill>
                  <a:srgbClr val="00B050"/>
                </a:solidFill>
              </a:rPr>
              <a:t>,</a:t>
            </a:r>
            <a:r>
              <a:rPr lang="en-US" sz="3600"/>
              <a:t> </a:t>
            </a:r>
            <a:r>
              <a:rPr lang="en-US" sz="3600">
                <a:solidFill>
                  <a:srgbClr val="FF0000"/>
                </a:solidFill>
              </a:rPr>
              <a:t>o</a:t>
            </a:r>
            <a:r>
              <a:rPr lang="en-US" sz="3600" baseline="-25000">
                <a:solidFill>
                  <a:srgbClr val="FF0000"/>
                </a:solidFill>
              </a:rPr>
              <a:t>1</a:t>
            </a:r>
            <a:r>
              <a:rPr lang="en-US" sz="3600"/>
              <a:t>]</a:t>
            </a:r>
            <a:endParaRPr lang="en-US"/>
          </a:p>
          <a:p>
            <a:pPr marL="0" indent="0">
              <a:buNone/>
            </a:pPr>
            <a:r>
              <a:rPr lang="en-US" sz="3600">
                <a:ea typeface="+mn-lt"/>
                <a:cs typeface="+mn-lt"/>
              </a:rPr>
              <a:t>[</a:t>
            </a:r>
            <a:r>
              <a:rPr lang="en-US" sz="3600">
                <a:solidFill>
                  <a:srgbClr val="00B050"/>
                </a:solidFill>
                <a:ea typeface="+mn-lt"/>
                <a:cs typeface="+mn-lt"/>
              </a:rPr>
              <a:t>o</a:t>
            </a:r>
            <a:r>
              <a:rPr lang="en-US" sz="3600" baseline="-25000">
                <a:solidFill>
                  <a:srgbClr val="00B050"/>
                </a:solidFill>
                <a:ea typeface="+mn-lt"/>
                <a:cs typeface="+mn-lt"/>
              </a:rPr>
              <a:t>0</a:t>
            </a:r>
            <a:r>
              <a:rPr lang="en-US" sz="3600">
                <a:solidFill>
                  <a:srgbClr val="00B050"/>
                </a:solidFill>
                <a:ea typeface="+mn-lt"/>
                <a:cs typeface="+mn-lt"/>
              </a:rPr>
              <a:t>, o</a:t>
            </a:r>
            <a:r>
              <a:rPr lang="en-US" sz="3600" baseline="-25000">
                <a:solidFill>
                  <a:srgbClr val="00B050"/>
                </a:solidFill>
                <a:ea typeface="+mn-lt"/>
                <a:cs typeface="+mn-lt"/>
              </a:rPr>
              <a:t>1</a:t>
            </a:r>
            <a:r>
              <a:rPr lang="en-US" sz="3600">
                <a:solidFill>
                  <a:srgbClr val="00B050"/>
                </a:solidFill>
                <a:ea typeface="+mn-lt"/>
                <a:cs typeface="+mn-lt"/>
              </a:rPr>
              <a:t>,</a:t>
            </a:r>
            <a:r>
              <a:rPr lang="en-US" sz="3600">
                <a:ea typeface="+mn-lt"/>
                <a:cs typeface="+mn-lt"/>
              </a:rPr>
              <a:t> </a:t>
            </a:r>
            <a:r>
              <a:rPr lang="en-US" sz="3600">
                <a:solidFill>
                  <a:srgbClr val="FF0000"/>
                </a:solidFill>
                <a:ea typeface="+mn-lt"/>
                <a:cs typeface="+mn-lt"/>
              </a:rPr>
              <a:t>o</a:t>
            </a:r>
            <a:r>
              <a:rPr lang="en-US" sz="3600" baseline="-25000">
                <a:solidFill>
                  <a:srgbClr val="FF0000"/>
                </a:solidFill>
                <a:ea typeface="+mn-lt"/>
                <a:cs typeface="+mn-lt"/>
              </a:rPr>
              <a:t>2</a:t>
            </a:r>
            <a:r>
              <a:rPr lang="en-US" sz="3600">
                <a:ea typeface="+mn-lt"/>
                <a:cs typeface="+mn-lt"/>
              </a:rPr>
              <a:t>]</a:t>
            </a:r>
            <a:br>
              <a:rPr lang="en-US" sz="3600"/>
            </a:br>
            <a:r>
              <a:rPr lang="en-US" sz="3600"/>
              <a:t>          .</a:t>
            </a:r>
            <a:endParaRPr lang="en-US"/>
          </a:p>
          <a:p>
            <a:pPr marL="0" indent="0">
              <a:buNone/>
            </a:pPr>
            <a:r>
              <a:rPr lang="en-US" sz="3600">
                <a:ea typeface="+mn-lt"/>
                <a:cs typeface="+mn-lt"/>
              </a:rPr>
              <a:t>          </a:t>
            </a:r>
            <a:r>
              <a:rPr lang="en-US" sz="3600"/>
              <a:t>.</a:t>
            </a:r>
            <a:endParaRPr lang="en-US"/>
          </a:p>
          <a:p>
            <a:pPr marL="0" indent="0">
              <a:buNone/>
            </a:pPr>
            <a:r>
              <a:rPr lang="en-US" sz="3600">
                <a:solidFill>
                  <a:srgbClr val="000000"/>
                </a:solidFill>
                <a:ea typeface="+mn-lt"/>
                <a:cs typeface="+mn-lt"/>
              </a:rPr>
              <a:t>[</a:t>
            </a:r>
            <a:r>
              <a:rPr lang="en-US" sz="3600">
                <a:solidFill>
                  <a:srgbClr val="00B050"/>
                </a:solidFill>
                <a:ea typeface="+mn-lt"/>
                <a:cs typeface="+mn-lt"/>
              </a:rPr>
              <a:t>o</a:t>
            </a:r>
            <a:r>
              <a:rPr lang="en-US" sz="3600" baseline="-25000">
                <a:solidFill>
                  <a:srgbClr val="00B050"/>
                </a:solidFill>
                <a:ea typeface="+mn-lt"/>
                <a:cs typeface="+mn-lt"/>
              </a:rPr>
              <a:t>0</a:t>
            </a:r>
            <a:r>
              <a:rPr lang="en-US" sz="3600">
                <a:solidFill>
                  <a:srgbClr val="00B050"/>
                </a:solidFill>
                <a:ea typeface="+mn-lt"/>
                <a:cs typeface="+mn-lt"/>
              </a:rPr>
              <a:t>, o</a:t>
            </a:r>
            <a:r>
              <a:rPr lang="en-US" sz="3600" baseline="-25000">
                <a:solidFill>
                  <a:srgbClr val="00B050"/>
                </a:solidFill>
                <a:ea typeface="+mn-lt"/>
                <a:cs typeface="+mn-lt"/>
              </a:rPr>
              <a:t>1</a:t>
            </a:r>
            <a:r>
              <a:rPr lang="en-US" sz="3600">
                <a:solidFill>
                  <a:srgbClr val="00B050"/>
                </a:solidFill>
                <a:ea typeface="+mn-lt"/>
                <a:cs typeface="+mn-lt"/>
              </a:rPr>
              <a:t>, o</a:t>
            </a:r>
            <a:r>
              <a:rPr lang="en-US" sz="3600" baseline="-25000">
                <a:solidFill>
                  <a:srgbClr val="00B050"/>
                </a:solidFill>
                <a:ea typeface="+mn-lt"/>
                <a:cs typeface="+mn-lt"/>
              </a:rPr>
              <a:t>2</a:t>
            </a:r>
            <a:r>
              <a:rPr lang="en-US" sz="3600">
                <a:solidFill>
                  <a:srgbClr val="00B050"/>
                </a:solidFill>
                <a:ea typeface="+mn-lt"/>
                <a:cs typeface="+mn-lt"/>
              </a:rPr>
              <a:t>, …, o</a:t>
            </a:r>
            <a:r>
              <a:rPr lang="en-US" sz="3600" baseline="-25000">
                <a:solidFill>
                  <a:srgbClr val="00B050"/>
                </a:solidFill>
                <a:ea typeface="+mn-lt"/>
                <a:cs typeface="+mn-lt"/>
              </a:rPr>
              <a:t>m'-1</a:t>
            </a:r>
            <a:r>
              <a:rPr lang="en-US" sz="3600">
                <a:solidFill>
                  <a:srgbClr val="00B050"/>
                </a:solidFill>
                <a:ea typeface="+mn-lt"/>
                <a:cs typeface="+mn-lt"/>
              </a:rPr>
              <a:t>,</a:t>
            </a:r>
            <a:r>
              <a:rPr lang="en-US" sz="3600">
                <a:ea typeface="+mn-lt"/>
                <a:cs typeface="+mn-lt"/>
              </a:rPr>
              <a:t> </a:t>
            </a:r>
            <a:r>
              <a:rPr lang="en-US" sz="3600">
                <a:solidFill>
                  <a:srgbClr val="FF0000"/>
                </a:solidFill>
                <a:ea typeface="+mn-lt"/>
                <a:cs typeface="+mn-lt"/>
              </a:rPr>
              <a:t>o</a:t>
            </a:r>
            <a:r>
              <a:rPr lang="en-US" sz="3600" baseline="-25000">
                <a:solidFill>
                  <a:srgbClr val="FF0000"/>
                </a:solidFill>
                <a:ea typeface="+mn-lt"/>
                <a:cs typeface="+mn-lt"/>
              </a:rPr>
              <a:t>m'</a:t>
            </a:r>
            <a:r>
              <a:rPr lang="en-US" sz="3600">
                <a:solidFill>
                  <a:srgbClr val="000000"/>
                </a:solidFill>
                <a:ea typeface="+mn-lt"/>
                <a:cs typeface="+mn-lt"/>
              </a:rPr>
              <a:t>]</a:t>
            </a:r>
            <a:endParaRPr lang="en-US" sz="3600">
              <a:ea typeface="+mn-lt"/>
              <a:cs typeface="+mn-lt"/>
            </a:endParaRPr>
          </a:p>
          <a:p>
            <a:pPr marL="0" indent="0">
              <a:buNone/>
            </a:pPr>
            <a:endParaRPr lang="en-US" sz="3600"/>
          </a:p>
        </p:txBody>
      </p:sp>
      <p:pic>
        <p:nvPicPr>
          <p:cNvPr id="10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EF88E41-F69A-4CA8-A9E2-5E47448D7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1302" y="3645125"/>
            <a:ext cx="4560277" cy="223056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9C75CA3-1D6B-4D1E-9225-409176F83FE8}"/>
              </a:ext>
            </a:extLst>
          </p:cNvPr>
          <p:cNvSpPr txBox="1"/>
          <p:nvPr/>
        </p:nvSpPr>
        <p:spPr>
          <a:xfrm>
            <a:off x="1872764" y="3799593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/>
              <a:t>.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C05E4B5D-BADD-43F9-B46B-1B6FDC336670}"/>
              </a:ext>
            </a:extLst>
          </p:cNvPr>
          <p:cNvSpPr txBox="1">
            <a:spLocks/>
          </p:cNvSpPr>
          <p:nvPr/>
        </p:nvSpPr>
        <p:spPr>
          <a:xfrm>
            <a:off x="6623852" y="1367839"/>
            <a:ext cx="5022605" cy="41768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/>
              <a:t>Train each </a:t>
            </a:r>
            <a:r>
              <a:rPr lang="en-US" sz="3600">
                <a:solidFill>
                  <a:srgbClr val="FF0000"/>
                </a:solidFill>
              </a:rPr>
              <a:t>sequential prediction</a:t>
            </a:r>
            <a:r>
              <a:rPr lang="en-US" sz="3600"/>
              <a:t> to use the </a:t>
            </a:r>
            <a:r>
              <a:rPr lang="en-US" sz="3600">
                <a:solidFill>
                  <a:srgbClr val="0070C0"/>
                </a:solidFill>
              </a:rPr>
              <a:t>full</a:t>
            </a:r>
          </a:p>
          <a:p>
            <a:pPr marL="0" indent="0">
              <a:buNone/>
            </a:pPr>
            <a:r>
              <a:rPr lang="en-US" sz="3600">
                <a:solidFill>
                  <a:srgbClr val="0070C0"/>
                </a:solidFill>
              </a:rPr>
              <a:t>input</a:t>
            </a:r>
            <a:r>
              <a:rPr lang="en-US" sz="3600"/>
              <a:t> and </a:t>
            </a:r>
            <a:r>
              <a:rPr lang="en-US" sz="3600">
                <a:solidFill>
                  <a:srgbClr val="00B050"/>
                </a:solidFill>
              </a:rPr>
              <a:t>history so far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BAAAC8-1E5D-4C34-BFF7-2A20DEDC9E1D}"/>
              </a:ext>
            </a:extLst>
          </p:cNvPr>
          <p:cNvSpPr txBox="1"/>
          <p:nvPr/>
        </p:nvSpPr>
        <p:spPr>
          <a:xfrm>
            <a:off x="6985279" y="5771103"/>
            <a:ext cx="528878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1          2            3          4            5            6 </a:t>
            </a:r>
          </a:p>
        </p:txBody>
      </p:sp>
    </p:spTree>
    <p:extLst>
      <p:ext uri="{BB962C8B-B14F-4D97-AF65-F5344CB8AC3E}">
        <p14:creationId xmlns:p14="http://schemas.microsoft.com/office/powerpoint/2010/main" val="365691819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7CE9DCC2-E24C-4744-BE7E-901DEAC92719}"/>
              </a:ext>
            </a:extLst>
          </p:cNvPr>
          <p:cNvSpPr/>
          <p:nvPr/>
        </p:nvSpPr>
        <p:spPr>
          <a:xfrm>
            <a:off x="787592" y="5193815"/>
            <a:ext cx="3257404" cy="552596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ea typeface="+mn-lt"/>
                <a:cs typeface="+mn-lt"/>
              </a:rPr>
              <a:t> context    vectors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C8D6E925-AF37-4FD5-A2E5-89657812D0F0}"/>
              </a:ext>
            </a:extLst>
          </p:cNvPr>
          <p:cNvSpPr/>
          <p:nvPr/>
        </p:nvSpPr>
        <p:spPr>
          <a:xfrm>
            <a:off x="854848" y="5237805"/>
            <a:ext cx="139604" cy="47697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9AB2E68-DE65-4F54-9A07-6DF9D016D0C6}"/>
              </a:ext>
            </a:extLst>
          </p:cNvPr>
          <p:cNvSpPr/>
          <p:nvPr/>
        </p:nvSpPr>
        <p:spPr>
          <a:xfrm>
            <a:off x="1087518" y="5237804"/>
            <a:ext cx="139604" cy="47697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9597593-CFC3-4381-9E3B-034ECA41929D}"/>
              </a:ext>
            </a:extLst>
          </p:cNvPr>
          <p:cNvSpPr/>
          <p:nvPr/>
        </p:nvSpPr>
        <p:spPr>
          <a:xfrm>
            <a:off x="1314372" y="5237803"/>
            <a:ext cx="139604" cy="47697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6D3C52A4-50A9-41C5-98FF-E35F7030CA3B}"/>
              </a:ext>
            </a:extLst>
          </p:cNvPr>
          <p:cNvSpPr/>
          <p:nvPr/>
        </p:nvSpPr>
        <p:spPr>
          <a:xfrm>
            <a:off x="3396786" y="5231987"/>
            <a:ext cx="139604" cy="47697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361400DD-503D-4973-9DEF-16D34415CE98}"/>
              </a:ext>
            </a:extLst>
          </p:cNvPr>
          <p:cNvSpPr/>
          <p:nvPr/>
        </p:nvSpPr>
        <p:spPr>
          <a:xfrm>
            <a:off x="3629456" y="5231986"/>
            <a:ext cx="139604" cy="47697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4AA3FE9B-67BC-4E18-847C-8B5AAFAA8FCB}"/>
              </a:ext>
            </a:extLst>
          </p:cNvPr>
          <p:cNvSpPr/>
          <p:nvPr/>
        </p:nvSpPr>
        <p:spPr>
          <a:xfrm>
            <a:off x="3856310" y="5231985"/>
            <a:ext cx="139604" cy="47697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CA309812-520B-4F28-A367-7155255A386A}"/>
              </a:ext>
            </a:extLst>
          </p:cNvPr>
          <p:cNvSpPr/>
          <p:nvPr/>
        </p:nvSpPr>
        <p:spPr>
          <a:xfrm>
            <a:off x="805042" y="4315478"/>
            <a:ext cx="3257404" cy="552596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ea typeface="+mn-lt"/>
                <a:cs typeface="+mn-lt"/>
              </a:rPr>
              <a:t> context     vectors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121ED7F4-2C3C-4574-9EC0-A2883E7DF688}"/>
              </a:ext>
            </a:extLst>
          </p:cNvPr>
          <p:cNvSpPr/>
          <p:nvPr/>
        </p:nvSpPr>
        <p:spPr>
          <a:xfrm>
            <a:off x="872298" y="4359468"/>
            <a:ext cx="139604" cy="47697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E2A3824C-4587-4FF6-A21D-7F84AC18196B}"/>
              </a:ext>
            </a:extLst>
          </p:cNvPr>
          <p:cNvSpPr/>
          <p:nvPr/>
        </p:nvSpPr>
        <p:spPr>
          <a:xfrm>
            <a:off x="1104968" y="4359467"/>
            <a:ext cx="139604" cy="47697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566E8BCA-0971-4E84-A3A1-B08257EAA7DC}"/>
              </a:ext>
            </a:extLst>
          </p:cNvPr>
          <p:cNvSpPr/>
          <p:nvPr/>
        </p:nvSpPr>
        <p:spPr>
          <a:xfrm>
            <a:off x="1331822" y="4359466"/>
            <a:ext cx="139604" cy="47697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31FF59F8-057B-4067-BFF7-700C95264C30}"/>
              </a:ext>
            </a:extLst>
          </p:cNvPr>
          <p:cNvSpPr/>
          <p:nvPr/>
        </p:nvSpPr>
        <p:spPr>
          <a:xfrm>
            <a:off x="3414236" y="4353650"/>
            <a:ext cx="139604" cy="47697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3AAF564F-4483-4BA3-A435-FE8AADF72494}"/>
              </a:ext>
            </a:extLst>
          </p:cNvPr>
          <p:cNvSpPr/>
          <p:nvPr/>
        </p:nvSpPr>
        <p:spPr>
          <a:xfrm>
            <a:off x="3646906" y="4353649"/>
            <a:ext cx="139604" cy="47697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B1F66B89-5E4E-4F71-8B12-ED3074B6B309}"/>
              </a:ext>
            </a:extLst>
          </p:cNvPr>
          <p:cNvSpPr/>
          <p:nvPr/>
        </p:nvSpPr>
        <p:spPr>
          <a:xfrm>
            <a:off x="3873760" y="4353648"/>
            <a:ext cx="139604" cy="47697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45EE5934-03C9-4417-90BF-3213718951C3}"/>
              </a:ext>
            </a:extLst>
          </p:cNvPr>
          <p:cNvSpPr/>
          <p:nvPr/>
        </p:nvSpPr>
        <p:spPr>
          <a:xfrm>
            <a:off x="793408" y="3384791"/>
            <a:ext cx="3257404" cy="55259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2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 context    vectors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137426AE-8AE6-4F46-A9E6-B0B02E320861}"/>
              </a:ext>
            </a:extLst>
          </p:cNvPr>
          <p:cNvSpPr/>
          <p:nvPr/>
        </p:nvSpPr>
        <p:spPr>
          <a:xfrm>
            <a:off x="860664" y="3428781"/>
            <a:ext cx="139604" cy="476977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B784A6DC-6A0F-45D3-849A-B16080A5714F}"/>
              </a:ext>
            </a:extLst>
          </p:cNvPr>
          <p:cNvSpPr/>
          <p:nvPr/>
        </p:nvSpPr>
        <p:spPr>
          <a:xfrm>
            <a:off x="1093334" y="3428780"/>
            <a:ext cx="139604" cy="476977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795DAC66-9F6A-408A-A2C9-BF8F0AAC6618}"/>
              </a:ext>
            </a:extLst>
          </p:cNvPr>
          <p:cNvSpPr/>
          <p:nvPr/>
        </p:nvSpPr>
        <p:spPr>
          <a:xfrm>
            <a:off x="1320188" y="3428779"/>
            <a:ext cx="139604" cy="476977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09508E1D-F804-4446-B2C6-7F85B414F3DD}"/>
              </a:ext>
            </a:extLst>
          </p:cNvPr>
          <p:cNvSpPr/>
          <p:nvPr/>
        </p:nvSpPr>
        <p:spPr>
          <a:xfrm>
            <a:off x="3402602" y="3422963"/>
            <a:ext cx="139604" cy="476977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47A3D80D-811B-4081-BD1D-557C35FA39F7}"/>
              </a:ext>
            </a:extLst>
          </p:cNvPr>
          <p:cNvSpPr/>
          <p:nvPr/>
        </p:nvSpPr>
        <p:spPr>
          <a:xfrm>
            <a:off x="3635272" y="3422962"/>
            <a:ext cx="139604" cy="476977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9AB48C50-128B-4F65-812A-0BB9AAD01785}"/>
              </a:ext>
            </a:extLst>
          </p:cNvPr>
          <p:cNvSpPr/>
          <p:nvPr/>
        </p:nvSpPr>
        <p:spPr>
          <a:xfrm>
            <a:off x="3862126" y="3422961"/>
            <a:ext cx="139604" cy="476977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7E88BB10-5498-436F-B5E5-6DEF14936A06}"/>
              </a:ext>
            </a:extLst>
          </p:cNvPr>
          <p:cNvSpPr/>
          <p:nvPr/>
        </p:nvSpPr>
        <p:spPr>
          <a:xfrm>
            <a:off x="810858" y="1843339"/>
            <a:ext cx="3257404" cy="55259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bg2">
                    <a:lumMod val="25000"/>
                  </a:schemeClr>
                </a:solidFill>
                <a:ea typeface="+mn-lt"/>
                <a:cs typeface="+mn-lt"/>
              </a:rPr>
              <a:t> context     vectors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43D712D5-CB38-4293-83A6-E3F261E42B2D}"/>
              </a:ext>
            </a:extLst>
          </p:cNvPr>
          <p:cNvSpPr/>
          <p:nvPr/>
        </p:nvSpPr>
        <p:spPr>
          <a:xfrm>
            <a:off x="878114" y="1887329"/>
            <a:ext cx="139604" cy="476977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C9CBB6E6-73A4-44A4-B82E-F22484574725}"/>
              </a:ext>
            </a:extLst>
          </p:cNvPr>
          <p:cNvSpPr/>
          <p:nvPr/>
        </p:nvSpPr>
        <p:spPr>
          <a:xfrm>
            <a:off x="1110784" y="1887328"/>
            <a:ext cx="139604" cy="476977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2AE36415-BA02-4391-A65E-C1386D4FB08C}"/>
              </a:ext>
            </a:extLst>
          </p:cNvPr>
          <p:cNvSpPr/>
          <p:nvPr/>
        </p:nvSpPr>
        <p:spPr>
          <a:xfrm>
            <a:off x="1337638" y="1887327"/>
            <a:ext cx="139604" cy="476977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A59BC774-7FFF-43F6-B7C6-E8E47BAD02F3}"/>
              </a:ext>
            </a:extLst>
          </p:cNvPr>
          <p:cNvSpPr/>
          <p:nvPr/>
        </p:nvSpPr>
        <p:spPr>
          <a:xfrm>
            <a:off x="3420052" y="1881511"/>
            <a:ext cx="139604" cy="476977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1FE4569E-0347-477B-B977-4535F2B12AF1}"/>
              </a:ext>
            </a:extLst>
          </p:cNvPr>
          <p:cNvSpPr/>
          <p:nvPr/>
        </p:nvSpPr>
        <p:spPr>
          <a:xfrm>
            <a:off x="3652722" y="1881510"/>
            <a:ext cx="139604" cy="476977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18CD420A-0E62-410C-AC6E-AEC05D8FEF58}"/>
              </a:ext>
            </a:extLst>
          </p:cNvPr>
          <p:cNvSpPr/>
          <p:nvPr/>
        </p:nvSpPr>
        <p:spPr>
          <a:xfrm>
            <a:off x="3879576" y="1881509"/>
            <a:ext cx="139604" cy="476977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Arrow: Up 85">
            <a:extLst>
              <a:ext uri="{FF2B5EF4-FFF2-40B4-BE49-F238E27FC236}">
                <a16:creationId xmlns:a16="http://schemas.microsoft.com/office/drawing/2014/main" id="{B9C47BD8-4B5F-4288-9398-ABCC451E2AA1}"/>
              </a:ext>
            </a:extLst>
          </p:cNvPr>
          <p:cNvSpPr/>
          <p:nvPr/>
        </p:nvSpPr>
        <p:spPr>
          <a:xfrm>
            <a:off x="2349428" y="2105449"/>
            <a:ext cx="285022" cy="3588962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381E3CBB-A528-4C7E-982A-A61C4C16B32A}"/>
              </a:ext>
            </a:extLst>
          </p:cNvPr>
          <p:cNvSpPr txBox="1">
            <a:spLocks/>
          </p:cNvSpPr>
          <p:nvPr/>
        </p:nvSpPr>
        <p:spPr>
          <a:xfrm>
            <a:off x="1154764" y="4823700"/>
            <a:ext cx="2645218" cy="4996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400" b="1"/>
              <a:t>MHA</a:t>
            </a:r>
            <a:endParaRPr lang="en-US"/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E232D0B6-1B8E-4D7E-A819-9A0E03CDCC38}"/>
              </a:ext>
            </a:extLst>
          </p:cNvPr>
          <p:cNvSpPr txBox="1">
            <a:spLocks/>
          </p:cNvSpPr>
          <p:nvPr/>
        </p:nvSpPr>
        <p:spPr>
          <a:xfrm>
            <a:off x="1172214" y="3945363"/>
            <a:ext cx="2645218" cy="4996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400" b="1"/>
              <a:t>MHA</a:t>
            </a:r>
            <a:endParaRPr lang="en-US"/>
          </a:p>
        </p:txBody>
      </p:sp>
      <p:sp>
        <p:nvSpPr>
          <p:cNvPr id="75" name="Text Placeholder 3">
            <a:extLst>
              <a:ext uri="{FF2B5EF4-FFF2-40B4-BE49-F238E27FC236}">
                <a16:creationId xmlns:a16="http://schemas.microsoft.com/office/drawing/2014/main" id="{49572A63-9471-41B5-8A4E-7A7ACDA3A471}"/>
              </a:ext>
            </a:extLst>
          </p:cNvPr>
          <p:cNvSpPr txBox="1">
            <a:spLocks/>
          </p:cNvSpPr>
          <p:nvPr/>
        </p:nvSpPr>
        <p:spPr>
          <a:xfrm>
            <a:off x="1160580" y="3014676"/>
            <a:ext cx="2645218" cy="4996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400" b="1"/>
              <a:t>MHA</a:t>
            </a:r>
            <a:endParaRPr lang="en-US"/>
          </a:p>
        </p:txBody>
      </p:sp>
      <p:sp>
        <p:nvSpPr>
          <p:cNvPr id="85" name="Text Placeholder 3">
            <a:extLst>
              <a:ext uri="{FF2B5EF4-FFF2-40B4-BE49-F238E27FC236}">
                <a16:creationId xmlns:a16="http://schemas.microsoft.com/office/drawing/2014/main" id="{C7371BB4-2811-4153-9B34-A8764BC36891}"/>
              </a:ext>
            </a:extLst>
          </p:cNvPr>
          <p:cNvSpPr txBox="1">
            <a:spLocks/>
          </p:cNvSpPr>
          <p:nvPr/>
        </p:nvSpPr>
        <p:spPr>
          <a:xfrm rot="-5400000">
            <a:off x="1207115" y="2246859"/>
            <a:ext cx="2645218" cy="9882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3600" b="1"/>
              <a:t>...</a:t>
            </a:r>
            <a:endParaRPr lang="en-US" sz="360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4D91B297-0479-4C01-AF3A-83A8DB999C6E}"/>
              </a:ext>
            </a:extLst>
          </p:cNvPr>
          <p:cNvSpPr txBox="1">
            <a:spLocks/>
          </p:cNvSpPr>
          <p:nvPr/>
        </p:nvSpPr>
        <p:spPr>
          <a:xfrm>
            <a:off x="6936656" y="1060233"/>
            <a:ext cx="4460057" cy="54555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400" b="1">
                <a:solidFill>
                  <a:srgbClr val="FF0000"/>
                </a:solidFill>
              </a:rPr>
              <a:t>How do the </a:t>
            </a:r>
            <a:endParaRPr lang="en-US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400" b="1">
                <a:solidFill>
                  <a:srgbClr val="FF0000"/>
                </a:solidFill>
              </a:rPr>
              <a:t>words relate?</a:t>
            </a:r>
          </a:p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lang="en-US" sz="2400" b="1">
                <a:solidFill>
                  <a:srgbClr val="0070C0"/>
                </a:solidFill>
                <a:ea typeface="+mn-lt"/>
                <a:cs typeface="+mn-lt"/>
              </a:rPr>
              <a:t>How do the sets of</a:t>
            </a:r>
            <a:endParaRPr lang="en-US" sz="2400">
              <a:solidFill>
                <a:srgbClr val="0070C0"/>
              </a:solidFill>
              <a:ea typeface="+mn-lt"/>
              <a:cs typeface="+mn-lt"/>
            </a:endParaRPr>
          </a:p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lang="en-US" sz="2400" b="1">
                <a:solidFill>
                  <a:srgbClr val="0070C0"/>
                </a:solidFill>
                <a:ea typeface="+mn-lt"/>
                <a:cs typeface="+mn-lt"/>
              </a:rPr>
              <a:t>related words relate?</a:t>
            </a:r>
            <a:endParaRPr lang="en-US" sz="2400">
              <a:solidFill>
                <a:srgbClr val="0070C0"/>
              </a:solidFill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400" b="1">
                <a:solidFill>
                  <a:srgbClr val="FF0000"/>
                </a:solidFill>
                <a:ea typeface="+mn-lt"/>
                <a:cs typeface="+mn-lt"/>
              </a:rPr>
              <a:t>How do the sets of</a:t>
            </a:r>
            <a:endParaRPr lang="en-US" sz="2400">
              <a:solidFill>
                <a:srgbClr val="FF0000"/>
              </a:solidFill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400" b="1">
                <a:solidFill>
                  <a:srgbClr val="FF0000"/>
                </a:solidFill>
                <a:ea typeface="+mn-lt"/>
                <a:cs typeface="+mn-lt"/>
              </a:rPr>
              <a:t>sets of related words relate?</a:t>
            </a:r>
          </a:p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lang="en-US" sz="2400" b="1">
                <a:solidFill>
                  <a:srgbClr val="0070C0"/>
                </a:solidFill>
                <a:ea typeface="+mn-lt"/>
                <a:cs typeface="+mn-lt"/>
              </a:rPr>
              <a:t>How do the sets of</a:t>
            </a:r>
          </a:p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lang="en-US" sz="2400" b="1">
                <a:solidFill>
                  <a:srgbClr val="0070C0"/>
                </a:solidFill>
                <a:ea typeface="+mn-lt"/>
                <a:cs typeface="+mn-lt"/>
              </a:rPr>
              <a:t>sets of</a:t>
            </a:r>
            <a:endParaRPr lang="en-US">
              <a:solidFill>
                <a:srgbClr val="0070C0"/>
              </a:solidFill>
              <a:ea typeface="+mn-lt"/>
              <a:cs typeface="+mn-lt"/>
            </a:endParaRPr>
          </a:p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lang="en-US" sz="2400" b="1">
                <a:solidFill>
                  <a:srgbClr val="0070C0"/>
                </a:solidFill>
                <a:ea typeface="+mn-lt"/>
                <a:cs typeface="+mn-lt"/>
              </a:rPr>
              <a:t>sets of related words relate?</a:t>
            </a:r>
            <a:endParaRPr lang="en-US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400" b="1">
                <a:solidFill>
                  <a:schemeClr val="bg1"/>
                </a:solidFill>
                <a:ea typeface="+mn-lt"/>
                <a:cs typeface="+mn-lt"/>
              </a:rPr>
              <a:t>How do the sets of</a:t>
            </a:r>
            <a:endParaRPr lang="en-US" sz="240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400" b="1">
                <a:solidFill>
                  <a:schemeClr val="bg1"/>
                </a:solidFill>
                <a:ea typeface="+mn-lt"/>
                <a:cs typeface="+mn-lt"/>
              </a:rPr>
              <a:t>sets of sets of sets of sets of ...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400" b="1">
                <a:solidFill>
                  <a:schemeClr val="bg1"/>
                </a:solidFill>
                <a:ea typeface="+mn-lt"/>
                <a:cs typeface="+mn-lt"/>
              </a:rPr>
              <a:t>sets of related words relate?</a:t>
            </a:r>
            <a:endParaRPr lang="en-US" sz="2400">
              <a:solidFill>
                <a:schemeClr val="bg1"/>
              </a:solidFill>
              <a:ea typeface="+mn-lt"/>
              <a:cs typeface="+mn-lt"/>
            </a:endParaRPr>
          </a:p>
          <a:p>
            <a:pPr algn="r">
              <a:lnSpc>
                <a:spcPct val="100000"/>
              </a:lnSpc>
              <a:spcBef>
                <a:spcPts val="400"/>
              </a:spcBef>
            </a:pPr>
            <a:endParaRPr lang="en-US" sz="2400" b="1">
              <a:solidFill>
                <a:srgbClr val="FF0000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ADD4EDA-47F3-4416-9DE3-95CC4EC7C257}"/>
              </a:ext>
            </a:extLst>
          </p:cNvPr>
          <p:cNvSpPr txBox="1">
            <a:spLocks/>
          </p:cNvSpPr>
          <p:nvPr/>
        </p:nvSpPr>
        <p:spPr>
          <a:xfrm>
            <a:off x="1079785" y="194169"/>
            <a:ext cx="4093599" cy="12234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Composition</a:t>
            </a:r>
          </a:p>
        </p:txBody>
      </p:sp>
    </p:spTree>
    <p:extLst>
      <p:ext uri="{BB962C8B-B14F-4D97-AF65-F5344CB8AC3E}">
        <p14:creationId xmlns:p14="http://schemas.microsoft.com/office/powerpoint/2010/main" val="330501376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7CE9DCC2-E24C-4744-BE7E-901DEAC92719}"/>
              </a:ext>
            </a:extLst>
          </p:cNvPr>
          <p:cNvSpPr/>
          <p:nvPr/>
        </p:nvSpPr>
        <p:spPr>
          <a:xfrm>
            <a:off x="787592" y="5193815"/>
            <a:ext cx="3257404" cy="552596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ea typeface="+mn-lt"/>
                <a:cs typeface="+mn-lt"/>
              </a:rPr>
              <a:t> context    vectors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C8D6E925-AF37-4FD5-A2E5-89657812D0F0}"/>
              </a:ext>
            </a:extLst>
          </p:cNvPr>
          <p:cNvSpPr/>
          <p:nvPr/>
        </p:nvSpPr>
        <p:spPr>
          <a:xfrm>
            <a:off x="854848" y="5237805"/>
            <a:ext cx="139604" cy="47697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9AB2E68-DE65-4F54-9A07-6DF9D016D0C6}"/>
              </a:ext>
            </a:extLst>
          </p:cNvPr>
          <p:cNvSpPr/>
          <p:nvPr/>
        </p:nvSpPr>
        <p:spPr>
          <a:xfrm>
            <a:off x="1087518" y="5237804"/>
            <a:ext cx="139604" cy="47697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9597593-CFC3-4381-9E3B-034ECA41929D}"/>
              </a:ext>
            </a:extLst>
          </p:cNvPr>
          <p:cNvSpPr/>
          <p:nvPr/>
        </p:nvSpPr>
        <p:spPr>
          <a:xfrm>
            <a:off x="1314372" y="5237803"/>
            <a:ext cx="139604" cy="47697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6D3C52A4-50A9-41C5-98FF-E35F7030CA3B}"/>
              </a:ext>
            </a:extLst>
          </p:cNvPr>
          <p:cNvSpPr/>
          <p:nvPr/>
        </p:nvSpPr>
        <p:spPr>
          <a:xfrm>
            <a:off x="3396786" y="5231987"/>
            <a:ext cx="139604" cy="47697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361400DD-503D-4973-9DEF-16D34415CE98}"/>
              </a:ext>
            </a:extLst>
          </p:cNvPr>
          <p:cNvSpPr/>
          <p:nvPr/>
        </p:nvSpPr>
        <p:spPr>
          <a:xfrm>
            <a:off x="3629456" y="5231986"/>
            <a:ext cx="139604" cy="47697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4AA3FE9B-67BC-4E18-847C-8B5AAFAA8FCB}"/>
              </a:ext>
            </a:extLst>
          </p:cNvPr>
          <p:cNvSpPr/>
          <p:nvPr/>
        </p:nvSpPr>
        <p:spPr>
          <a:xfrm>
            <a:off x="3856310" y="5231985"/>
            <a:ext cx="139604" cy="47697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CA309812-520B-4F28-A367-7155255A386A}"/>
              </a:ext>
            </a:extLst>
          </p:cNvPr>
          <p:cNvSpPr/>
          <p:nvPr/>
        </p:nvSpPr>
        <p:spPr>
          <a:xfrm>
            <a:off x="805042" y="4315478"/>
            <a:ext cx="3257404" cy="552596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ea typeface="+mn-lt"/>
                <a:cs typeface="+mn-lt"/>
              </a:rPr>
              <a:t> context     vectors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121ED7F4-2C3C-4574-9EC0-A2883E7DF688}"/>
              </a:ext>
            </a:extLst>
          </p:cNvPr>
          <p:cNvSpPr/>
          <p:nvPr/>
        </p:nvSpPr>
        <p:spPr>
          <a:xfrm>
            <a:off x="872298" y="4359468"/>
            <a:ext cx="139604" cy="47697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E2A3824C-4587-4FF6-A21D-7F84AC18196B}"/>
              </a:ext>
            </a:extLst>
          </p:cNvPr>
          <p:cNvSpPr/>
          <p:nvPr/>
        </p:nvSpPr>
        <p:spPr>
          <a:xfrm>
            <a:off x="1104968" y="4359467"/>
            <a:ext cx="139604" cy="47697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566E8BCA-0971-4E84-A3A1-B08257EAA7DC}"/>
              </a:ext>
            </a:extLst>
          </p:cNvPr>
          <p:cNvSpPr/>
          <p:nvPr/>
        </p:nvSpPr>
        <p:spPr>
          <a:xfrm>
            <a:off x="1331822" y="4359466"/>
            <a:ext cx="139604" cy="47697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31FF59F8-057B-4067-BFF7-700C95264C30}"/>
              </a:ext>
            </a:extLst>
          </p:cNvPr>
          <p:cNvSpPr/>
          <p:nvPr/>
        </p:nvSpPr>
        <p:spPr>
          <a:xfrm>
            <a:off x="3414236" y="4353650"/>
            <a:ext cx="139604" cy="47697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3AAF564F-4483-4BA3-A435-FE8AADF72494}"/>
              </a:ext>
            </a:extLst>
          </p:cNvPr>
          <p:cNvSpPr/>
          <p:nvPr/>
        </p:nvSpPr>
        <p:spPr>
          <a:xfrm>
            <a:off x="3646906" y="4353649"/>
            <a:ext cx="139604" cy="47697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B1F66B89-5E4E-4F71-8B12-ED3074B6B309}"/>
              </a:ext>
            </a:extLst>
          </p:cNvPr>
          <p:cNvSpPr/>
          <p:nvPr/>
        </p:nvSpPr>
        <p:spPr>
          <a:xfrm>
            <a:off x="3873760" y="4353648"/>
            <a:ext cx="139604" cy="47697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45EE5934-03C9-4417-90BF-3213718951C3}"/>
              </a:ext>
            </a:extLst>
          </p:cNvPr>
          <p:cNvSpPr/>
          <p:nvPr/>
        </p:nvSpPr>
        <p:spPr>
          <a:xfrm>
            <a:off x="793408" y="3384791"/>
            <a:ext cx="3257404" cy="55259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2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 context    vectors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137426AE-8AE6-4F46-A9E6-B0B02E320861}"/>
              </a:ext>
            </a:extLst>
          </p:cNvPr>
          <p:cNvSpPr/>
          <p:nvPr/>
        </p:nvSpPr>
        <p:spPr>
          <a:xfrm>
            <a:off x="860664" y="3428781"/>
            <a:ext cx="139604" cy="476977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B784A6DC-6A0F-45D3-849A-B16080A5714F}"/>
              </a:ext>
            </a:extLst>
          </p:cNvPr>
          <p:cNvSpPr/>
          <p:nvPr/>
        </p:nvSpPr>
        <p:spPr>
          <a:xfrm>
            <a:off x="1093334" y="3428780"/>
            <a:ext cx="139604" cy="476977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795DAC66-9F6A-408A-A2C9-BF8F0AAC6618}"/>
              </a:ext>
            </a:extLst>
          </p:cNvPr>
          <p:cNvSpPr/>
          <p:nvPr/>
        </p:nvSpPr>
        <p:spPr>
          <a:xfrm>
            <a:off x="1320188" y="3428779"/>
            <a:ext cx="139604" cy="476977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09508E1D-F804-4446-B2C6-7F85B414F3DD}"/>
              </a:ext>
            </a:extLst>
          </p:cNvPr>
          <p:cNvSpPr/>
          <p:nvPr/>
        </p:nvSpPr>
        <p:spPr>
          <a:xfrm>
            <a:off x="3402602" y="3422963"/>
            <a:ext cx="139604" cy="476977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47A3D80D-811B-4081-BD1D-557C35FA39F7}"/>
              </a:ext>
            </a:extLst>
          </p:cNvPr>
          <p:cNvSpPr/>
          <p:nvPr/>
        </p:nvSpPr>
        <p:spPr>
          <a:xfrm>
            <a:off x="3635272" y="3422962"/>
            <a:ext cx="139604" cy="476977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9AB48C50-128B-4F65-812A-0BB9AAD01785}"/>
              </a:ext>
            </a:extLst>
          </p:cNvPr>
          <p:cNvSpPr/>
          <p:nvPr/>
        </p:nvSpPr>
        <p:spPr>
          <a:xfrm>
            <a:off x="3862126" y="3422961"/>
            <a:ext cx="139604" cy="476977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7E88BB10-5498-436F-B5E5-6DEF14936A06}"/>
              </a:ext>
            </a:extLst>
          </p:cNvPr>
          <p:cNvSpPr/>
          <p:nvPr/>
        </p:nvSpPr>
        <p:spPr>
          <a:xfrm>
            <a:off x="810858" y="1843339"/>
            <a:ext cx="3257404" cy="55259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bg2">
                    <a:lumMod val="25000"/>
                  </a:schemeClr>
                </a:solidFill>
                <a:ea typeface="+mn-lt"/>
                <a:cs typeface="+mn-lt"/>
              </a:rPr>
              <a:t> context     vectors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43D712D5-CB38-4293-83A6-E3F261E42B2D}"/>
              </a:ext>
            </a:extLst>
          </p:cNvPr>
          <p:cNvSpPr/>
          <p:nvPr/>
        </p:nvSpPr>
        <p:spPr>
          <a:xfrm>
            <a:off x="878114" y="1887329"/>
            <a:ext cx="139604" cy="476977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C9CBB6E6-73A4-44A4-B82E-F22484574725}"/>
              </a:ext>
            </a:extLst>
          </p:cNvPr>
          <p:cNvSpPr/>
          <p:nvPr/>
        </p:nvSpPr>
        <p:spPr>
          <a:xfrm>
            <a:off x="1110784" y="1887328"/>
            <a:ext cx="139604" cy="476977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2AE36415-BA02-4391-A65E-C1386D4FB08C}"/>
              </a:ext>
            </a:extLst>
          </p:cNvPr>
          <p:cNvSpPr/>
          <p:nvPr/>
        </p:nvSpPr>
        <p:spPr>
          <a:xfrm>
            <a:off x="1337638" y="1887327"/>
            <a:ext cx="139604" cy="476977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A59BC774-7FFF-43F6-B7C6-E8E47BAD02F3}"/>
              </a:ext>
            </a:extLst>
          </p:cNvPr>
          <p:cNvSpPr/>
          <p:nvPr/>
        </p:nvSpPr>
        <p:spPr>
          <a:xfrm>
            <a:off x="3420052" y="1881511"/>
            <a:ext cx="139604" cy="476977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1FE4569E-0347-477B-B977-4535F2B12AF1}"/>
              </a:ext>
            </a:extLst>
          </p:cNvPr>
          <p:cNvSpPr/>
          <p:nvPr/>
        </p:nvSpPr>
        <p:spPr>
          <a:xfrm>
            <a:off x="3652722" y="1881510"/>
            <a:ext cx="139604" cy="476977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18CD420A-0E62-410C-AC6E-AEC05D8FEF58}"/>
              </a:ext>
            </a:extLst>
          </p:cNvPr>
          <p:cNvSpPr/>
          <p:nvPr/>
        </p:nvSpPr>
        <p:spPr>
          <a:xfrm>
            <a:off x="3879576" y="1881509"/>
            <a:ext cx="139604" cy="476977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Arrow: Up 85">
            <a:extLst>
              <a:ext uri="{FF2B5EF4-FFF2-40B4-BE49-F238E27FC236}">
                <a16:creationId xmlns:a16="http://schemas.microsoft.com/office/drawing/2014/main" id="{B9C47BD8-4B5F-4288-9398-ABCC451E2AA1}"/>
              </a:ext>
            </a:extLst>
          </p:cNvPr>
          <p:cNvSpPr/>
          <p:nvPr/>
        </p:nvSpPr>
        <p:spPr>
          <a:xfrm>
            <a:off x="2349428" y="2105449"/>
            <a:ext cx="285022" cy="3588962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381E3CBB-A528-4C7E-982A-A61C4C16B32A}"/>
              </a:ext>
            </a:extLst>
          </p:cNvPr>
          <p:cNvSpPr txBox="1">
            <a:spLocks/>
          </p:cNvSpPr>
          <p:nvPr/>
        </p:nvSpPr>
        <p:spPr>
          <a:xfrm>
            <a:off x="1154764" y="4823700"/>
            <a:ext cx="2645218" cy="4996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400" b="1"/>
              <a:t>MHA</a:t>
            </a:r>
            <a:endParaRPr lang="en-US"/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E232D0B6-1B8E-4D7E-A819-9A0E03CDCC38}"/>
              </a:ext>
            </a:extLst>
          </p:cNvPr>
          <p:cNvSpPr txBox="1">
            <a:spLocks/>
          </p:cNvSpPr>
          <p:nvPr/>
        </p:nvSpPr>
        <p:spPr>
          <a:xfrm>
            <a:off x="1172214" y="3945363"/>
            <a:ext cx="2645218" cy="4996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400" b="1"/>
              <a:t>MHA</a:t>
            </a:r>
            <a:endParaRPr lang="en-US"/>
          </a:p>
        </p:txBody>
      </p:sp>
      <p:sp>
        <p:nvSpPr>
          <p:cNvPr id="75" name="Text Placeholder 3">
            <a:extLst>
              <a:ext uri="{FF2B5EF4-FFF2-40B4-BE49-F238E27FC236}">
                <a16:creationId xmlns:a16="http://schemas.microsoft.com/office/drawing/2014/main" id="{49572A63-9471-41B5-8A4E-7A7ACDA3A471}"/>
              </a:ext>
            </a:extLst>
          </p:cNvPr>
          <p:cNvSpPr txBox="1">
            <a:spLocks/>
          </p:cNvSpPr>
          <p:nvPr/>
        </p:nvSpPr>
        <p:spPr>
          <a:xfrm>
            <a:off x="1160580" y="3014676"/>
            <a:ext cx="2645218" cy="4996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400" b="1"/>
              <a:t>MHA</a:t>
            </a:r>
            <a:endParaRPr lang="en-US"/>
          </a:p>
        </p:txBody>
      </p:sp>
      <p:sp>
        <p:nvSpPr>
          <p:cNvPr id="85" name="Text Placeholder 3">
            <a:extLst>
              <a:ext uri="{FF2B5EF4-FFF2-40B4-BE49-F238E27FC236}">
                <a16:creationId xmlns:a16="http://schemas.microsoft.com/office/drawing/2014/main" id="{C7371BB4-2811-4153-9B34-A8764BC36891}"/>
              </a:ext>
            </a:extLst>
          </p:cNvPr>
          <p:cNvSpPr txBox="1">
            <a:spLocks/>
          </p:cNvSpPr>
          <p:nvPr/>
        </p:nvSpPr>
        <p:spPr>
          <a:xfrm rot="-5400000">
            <a:off x="1207115" y="2246859"/>
            <a:ext cx="2645218" cy="9882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3600" b="1"/>
              <a:t>...</a:t>
            </a:r>
            <a:endParaRPr lang="en-US" sz="360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4D91B297-0479-4C01-AF3A-83A8DB999C6E}"/>
              </a:ext>
            </a:extLst>
          </p:cNvPr>
          <p:cNvSpPr txBox="1">
            <a:spLocks/>
          </p:cNvSpPr>
          <p:nvPr/>
        </p:nvSpPr>
        <p:spPr>
          <a:xfrm>
            <a:off x="6936656" y="1060233"/>
            <a:ext cx="4460057" cy="54555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400" b="1">
                <a:solidFill>
                  <a:srgbClr val="FF0000"/>
                </a:solidFill>
              </a:rPr>
              <a:t>How do the </a:t>
            </a:r>
            <a:endParaRPr lang="en-US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400" b="1">
                <a:solidFill>
                  <a:srgbClr val="FF0000"/>
                </a:solidFill>
              </a:rPr>
              <a:t>words relate?</a:t>
            </a:r>
          </a:p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lang="en-US" sz="2400" b="1">
                <a:solidFill>
                  <a:srgbClr val="0070C0"/>
                </a:solidFill>
                <a:ea typeface="+mn-lt"/>
                <a:cs typeface="+mn-lt"/>
              </a:rPr>
              <a:t>How do the sets of</a:t>
            </a:r>
            <a:endParaRPr lang="en-US" sz="2400">
              <a:solidFill>
                <a:srgbClr val="0070C0"/>
              </a:solidFill>
              <a:ea typeface="+mn-lt"/>
              <a:cs typeface="+mn-lt"/>
            </a:endParaRPr>
          </a:p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lang="en-US" sz="2400" b="1">
                <a:solidFill>
                  <a:srgbClr val="0070C0"/>
                </a:solidFill>
                <a:ea typeface="+mn-lt"/>
                <a:cs typeface="+mn-lt"/>
              </a:rPr>
              <a:t>related words relate?</a:t>
            </a:r>
            <a:endParaRPr lang="en-US" sz="2400">
              <a:solidFill>
                <a:srgbClr val="0070C0"/>
              </a:solidFill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400" b="1">
                <a:solidFill>
                  <a:srgbClr val="FF0000"/>
                </a:solidFill>
                <a:ea typeface="+mn-lt"/>
                <a:cs typeface="+mn-lt"/>
              </a:rPr>
              <a:t>How do the sets of</a:t>
            </a:r>
            <a:endParaRPr lang="en-US" sz="2400">
              <a:solidFill>
                <a:srgbClr val="FF0000"/>
              </a:solidFill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400" b="1">
                <a:solidFill>
                  <a:srgbClr val="FF0000"/>
                </a:solidFill>
                <a:ea typeface="+mn-lt"/>
                <a:cs typeface="+mn-lt"/>
              </a:rPr>
              <a:t>sets of related words relate?</a:t>
            </a:r>
          </a:p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lang="en-US" sz="2400" b="1">
                <a:solidFill>
                  <a:srgbClr val="0070C0"/>
                </a:solidFill>
                <a:ea typeface="+mn-lt"/>
                <a:cs typeface="+mn-lt"/>
              </a:rPr>
              <a:t>How do the sets of</a:t>
            </a:r>
          </a:p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lang="en-US" sz="2400" b="1">
                <a:solidFill>
                  <a:srgbClr val="0070C0"/>
                </a:solidFill>
                <a:ea typeface="+mn-lt"/>
                <a:cs typeface="+mn-lt"/>
              </a:rPr>
              <a:t>sets of</a:t>
            </a:r>
            <a:endParaRPr lang="en-US">
              <a:solidFill>
                <a:srgbClr val="0070C0"/>
              </a:solidFill>
              <a:ea typeface="+mn-lt"/>
              <a:cs typeface="+mn-lt"/>
            </a:endParaRPr>
          </a:p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lang="en-US" sz="2400" b="1">
                <a:solidFill>
                  <a:srgbClr val="0070C0"/>
                </a:solidFill>
                <a:ea typeface="+mn-lt"/>
                <a:cs typeface="+mn-lt"/>
              </a:rPr>
              <a:t>sets of related words relate?</a:t>
            </a:r>
            <a:endParaRPr lang="en-US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400" b="1">
                <a:solidFill>
                  <a:srgbClr val="FF0000"/>
                </a:solidFill>
                <a:ea typeface="+mn-lt"/>
                <a:cs typeface="+mn-lt"/>
              </a:rPr>
              <a:t>How do the sets of</a:t>
            </a:r>
            <a:endParaRPr lang="en-US" sz="240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400" b="1">
                <a:solidFill>
                  <a:srgbClr val="FF0000"/>
                </a:solidFill>
                <a:ea typeface="+mn-lt"/>
                <a:cs typeface="+mn-lt"/>
              </a:rPr>
              <a:t>sets of sets of </a:t>
            </a:r>
            <a:r>
              <a:rPr lang="en-US" sz="2400" b="1">
                <a:solidFill>
                  <a:schemeClr val="bg1">
                    <a:lumMod val="75000"/>
                  </a:schemeClr>
                </a:solidFill>
                <a:ea typeface="+mn-lt"/>
                <a:cs typeface="+mn-lt"/>
              </a:rPr>
              <a:t>sets of sets of ...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400" b="1">
                <a:solidFill>
                  <a:srgbClr val="FF0000"/>
                </a:solidFill>
                <a:ea typeface="+mn-lt"/>
                <a:cs typeface="+mn-lt"/>
              </a:rPr>
              <a:t>sets of related words relate?</a:t>
            </a:r>
            <a:endParaRPr lang="en-US" sz="2400">
              <a:ea typeface="+mn-lt"/>
              <a:cs typeface="+mn-lt"/>
            </a:endParaRPr>
          </a:p>
          <a:p>
            <a:pPr algn="r">
              <a:lnSpc>
                <a:spcPct val="100000"/>
              </a:lnSpc>
              <a:spcBef>
                <a:spcPts val="400"/>
              </a:spcBef>
            </a:pPr>
            <a:endParaRPr lang="en-US" sz="2400" b="1">
              <a:solidFill>
                <a:srgbClr val="FF0000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ADD4EDA-47F3-4416-9DE3-95CC4EC7C257}"/>
              </a:ext>
            </a:extLst>
          </p:cNvPr>
          <p:cNvSpPr txBox="1">
            <a:spLocks/>
          </p:cNvSpPr>
          <p:nvPr/>
        </p:nvSpPr>
        <p:spPr>
          <a:xfrm>
            <a:off x="1079785" y="194169"/>
            <a:ext cx="4093599" cy="12234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Composition</a:t>
            </a:r>
          </a:p>
        </p:txBody>
      </p:sp>
    </p:spTree>
    <p:extLst>
      <p:ext uri="{BB962C8B-B14F-4D97-AF65-F5344CB8AC3E}">
        <p14:creationId xmlns:p14="http://schemas.microsoft.com/office/powerpoint/2010/main" val="129431238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7CE9DCC2-E24C-4744-BE7E-901DEAC92719}"/>
              </a:ext>
            </a:extLst>
          </p:cNvPr>
          <p:cNvSpPr/>
          <p:nvPr/>
        </p:nvSpPr>
        <p:spPr>
          <a:xfrm>
            <a:off x="787592" y="5193815"/>
            <a:ext cx="3257404" cy="552596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ea typeface="+mn-lt"/>
                <a:cs typeface="+mn-lt"/>
              </a:rPr>
              <a:t> context    vectors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C8D6E925-AF37-4FD5-A2E5-89657812D0F0}"/>
              </a:ext>
            </a:extLst>
          </p:cNvPr>
          <p:cNvSpPr/>
          <p:nvPr/>
        </p:nvSpPr>
        <p:spPr>
          <a:xfrm>
            <a:off x="854848" y="5237805"/>
            <a:ext cx="139604" cy="47697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9AB2E68-DE65-4F54-9A07-6DF9D016D0C6}"/>
              </a:ext>
            </a:extLst>
          </p:cNvPr>
          <p:cNvSpPr/>
          <p:nvPr/>
        </p:nvSpPr>
        <p:spPr>
          <a:xfrm>
            <a:off x="1087518" y="5237804"/>
            <a:ext cx="139604" cy="47697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9597593-CFC3-4381-9E3B-034ECA41929D}"/>
              </a:ext>
            </a:extLst>
          </p:cNvPr>
          <p:cNvSpPr/>
          <p:nvPr/>
        </p:nvSpPr>
        <p:spPr>
          <a:xfrm>
            <a:off x="1314372" y="5237803"/>
            <a:ext cx="139604" cy="47697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6D3C52A4-50A9-41C5-98FF-E35F7030CA3B}"/>
              </a:ext>
            </a:extLst>
          </p:cNvPr>
          <p:cNvSpPr/>
          <p:nvPr/>
        </p:nvSpPr>
        <p:spPr>
          <a:xfrm>
            <a:off x="3396786" y="5231987"/>
            <a:ext cx="139604" cy="47697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361400DD-503D-4973-9DEF-16D34415CE98}"/>
              </a:ext>
            </a:extLst>
          </p:cNvPr>
          <p:cNvSpPr/>
          <p:nvPr/>
        </p:nvSpPr>
        <p:spPr>
          <a:xfrm>
            <a:off x="3629456" y="5231986"/>
            <a:ext cx="139604" cy="47697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4AA3FE9B-67BC-4E18-847C-8B5AAFAA8FCB}"/>
              </a:ext>
            </a:extLst>
          </p:cNvPr>
          <p:cNvSpPr/>
          <p:nvPr/>
        </p:nvSpPr>
        <p:spPr>
          <a:xfrm>
            <a:off x="3856310" y="5231985"/>
            <a:ext cx="139604" cy="47697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CA309812-520B-4F28-A367-7155255A386A}"/>
              </a:ext>
            </a:extLst>
          </p:cNvPr>
          <p:cNvSpPr/>
          <p:nvPr/>
        </p:nvSpPr>
        <p:spPr>
          <a:xfrm>
            <a:off x="805042" y="4315478"/>
            <a:ext cx="3257404" cy="552596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ea typeface="+mn-lt"/>
                <a:cs typeface="+mn-lt"/>
              </a:rPr>
              <a:t> context     vectors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121ED7F4-2C3C-4574-9EC0-A2883E7DF688}"/>
              </a:ext>
            </a:extLst>
          </p:cNvPr>
          <p:cNvSpPr/>
          <p:nvPr/>
        </p:nvSpPr>
        <p:spPr>
          <a:xfrm>
            <a:off x="872298" y="4359468"/>
            <a:ext cx="139604" cy="47697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E2A3824C-4587-4FF6-A21D-7F84AC18196B}"/>
              </a:ext>
            </a:extLst>
          </p:cNvPr>
          <p:cNvSpPr/>
          <p:nvPr/>
        </p:nvSpPr>
        <p:spPr>
          <a:xfrm>
            <a:off x="1104968" y="4359467"/>
            <a:ext cx="139604" cy="47697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566E8BCA-0971-4E84-A3A1-B08257EAA7DC}"/>
              </a:ext>
            </a:extLst>
          </p:cNvPr>
          <p:cNvSpPr/>
          <p:nvPr/>
        </p:nvSpPr>
        <p:spPr>
          <a:xfrm>
            <a:off x="1331822" y="4359466"/>
            <a:ext cx="139604" cy="47697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31FF59F8-057B-4067-BFF7-700C95264C30}"/>
              </a:ext>
            </a:extLst>
          </p:cNvPr>
          <p:cNvSpPr/>
          <p:nvPr/>
        </p:nvSpPr>
        <p:spPr>
          <a:xfrm>
            <a:off x="3414236" y="4353650"/>
            <a:ext cx="139604" cy="47697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3AAF564F-4483-4BA3-A435-FE8AADF72494}"/>
              </a:ext>
            </a:extLst>
          </p:cNvPr>
          <p:cNvSpPr/>
          <p:nvPr/>
        </p:nvSpPr>
        <p:spPr>
          <a:xfrm>
            <a:off x="3646906" y="4353649"/>
            <a:ext cx="139604" cy="47697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B1F66B89-5E4E-4F71-8B12-ED3074B6B309}"/>
              </a:ext>
            </a:extLst>
          </p:cNvPr>
          <p:cNvSpPr/>
          <p:nvPr/>
        </p:nvSpPr>
        <p:spPr>
          <a:xfrm>
            <a:off x="3873760" y="4353648"/>
            <a:ext cx="139604" cy="47697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45EE5934-03C9-4417-90BF-3213718951C3}"/>
              </a:ext>
            </a:extLst>
          </p:cNvPr>
          <p:cNvSpPr/>
          <p:nvPr/>
        </p:nvSpPr>
        <p:spPr>
          <a:xfrm>
            <a:off x="793408" y="3384791"/>
            <a:ext cx="3257404" cy="55259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2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 context    vectors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137426AE-8AE6-4F46-A9E6-B0B02E320861}"/>
              </a:ext>
            </a:extLst>
          </p:cNvPr>
          <p:cNvSpPr/>
          <p:nvPr/>
        </p:nvSpPr>
        <p:spPr>
          <a:xfrm>
            <a:off x="860664" y="3428781"/>
            <a:ext cx="139604" cy="476977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B784A6DC-6A0F-45D3-849A-B16080A5714F}"/>
              </a:ext>
            </a:extLst>
          </p:cNvPr>
          <p:cNvSpPr/>
          <p:nvPr/>
        </p:nvSpPr>
        <p:spPr>
          <a:xfrm>
            <a:off x="1093334" y="3428780"/>
            <a:ext cx="139604" cy="476977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795DAC66-9F6A-408A-A2C9-BF8F0AAC6618}"/>
              </a:ext>
            </a:extLst>
          </p:cNvPr>
          <p:cNvSpPr/>
          <p:nvPr/>
        </p:nvSpPr>
        <p:spPr>
          <a:xfrm>
            <a:off x="1320188" y="3428779"/>
            <a:ext cx="139604" cy="476977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09508E1D-F804-4446-B2C6-7F85B414F3DD}"/>
              </a:ext>
            </a:extLst>
          </p:cNvPr>
          <p:cNvSpPr/>
          <p:nvPr/>
        </p:nvSpPr>
        <p:spPr>
          <a:xfrm>
            <a:off x="3402602" y="3422963"/>
            <a:ext cx="139604" cy="476977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47A3D80D-811B-4081-BD1D-557C35FA39F7}"/>
              </a:ext>
            </a:extLst>
          </p:cNvPr>
          <p:cNvSpPr/>
          <p:nvPr/>
        </p:nvSpPr>
        <p:spPr>
          <a:xfrm>
            <a:off x="3635272" y="3422962"/>
            <a:ext cx="139604" cy="476977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9AB48C50-128B-4F65-812A-0BB9AAD01785}"/>
              </a:ext>
            </a:extLst>
          </p:cNvPr>
          <p:cNvSpPr/>
          <p:nvPr/>
        </p:nvSpPr>
        <p:spPr>
          <a:xfrm>
            <a:off x="3862126" y="3422961"/>
            <a:ext cx="139604" cy="476977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7E88BB10-5498-436F-B5E5-6DEF14936A06}"/>
              </a:ext>
            </a:extLst>
          </p:cNvPr>
          <p:cNvSpPr/>
          <p:nvPr/>
        </p:nvSpPr>
        <p:spPr>
          <a:xfrm>
            <a:off x="810858" y="1843339"/>
            <a:ext cx="3257404" cy="55259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bg2">
                    <a:lumMod val="25000"/>
                  </a:schemeClr>
                </a:solidFill>
                <a:ea typeface="+mn-lt"/>
                <a:cs typeface="+mn-lt"/>
              </a:rPr>
              <a:t> context     vectors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43D712D5-CB38-4293-83A6-E3F261E42B2D}"/>
              </a:ext>
            </a:extLst>
          </p:cNvPr>
          <p:cNvSpPr/>
          <p:nvPr/>
        </p:nvSpPr>
        <p:spPr>
          <a:xfrm>
            <a:off x="878114" y="1887329"/>
            <a:ext cx="139604" cy="476977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C9CBB6E6-73A4-44A4-B82E-F22484574725}"/>
              </a:ext>
            </a:extLst>
          </p:cNvPr>
          <p:cNvSpPr/>
          <p:nvPr/>
        </p:nvSpPr>
        <p:spPr>
          <a:xfrm>
            <a:off x="1110784" y="1887328"/>
            <a:ext cx="139604" cy="476977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2AE36415-BA02-4391-A65E-C1386D4FB08C}"/>
              </a:ext>
            </a:extLst>
          </p:cNvPr>
          <p:cNvSpPr/>
          <p:nvPr/>
        </p:nvSpPr>
        <p:spPr>
          <a:xfrm>
            <a:off x="1337638" y="1887327"/>
            <a:ext cx="139604" cy="476977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A59BC774-7FFF-43F6-B7C6-E8E47BAD02F3}"/>
              </a:ext>
            </a:extLst>
          </p:cNvPr>
          <p:cNvSpPr/>
          <p:nvPr/>
        </p:nvSpPr>
        <p:spPr>
          <a:xfrm>
            <a:off x="3420052" y="1881511"/>
            <a:ext cx="139604" cy="476977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1FE4569E-0347-477B-B977-4535F2B12AF1}"/>
              </a:ext>
            </a:extLst>
          </p:cNvPr>
          <p:cNvSpPr/>
          <p:nvPr/>
        </p:nvSpPr>
        <p:spPr>
          <a:xfrm>
            <a:off x="3652722" y="1881510"/>
            <a:ext cx="139604" cy="476977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18CD420A-0E62-410C-AC6E-AEC05D8FEF58}"/>
              </a:ext>
            </a:extLst>
          </p:cNvPr>
          <p:cNvSpPr/>
          <p:nvPr/>
        </p:nvSpPr>
        <p:spPr>
          <a:xfrm>
            <a:off x="3879576" y="1881509"/>
            <a:ext cx="139604" cy="476977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Arrow: Up 85">
            <a:extLst>
              <a:ext uri="{FF2B5EF4-FFF2-40B4-BE49-F238E27FC236}">
                <a16:creationId xmlns:a16="http://schemas.microsoft.com/office/drawing/2014/main" id="{B9C47BD8-4B5F-4288-9398-ABCC451E2AA1}"/>
              </a:ext>
            </a:extLst>
          </p:cNvPr>
          <p:cNvSpPr/>
          <p:nvPr/>
        </p:nvSpPr>
        <p:spPr>
          <a:xfrm>
            <a:off x="2349428" y="2105449"/>
            <a:ext cx="285022" cy="3588962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381E3CBB-A528-4C7E-982A-A61C4C16B32A}"/>
              </a:ext>
            </a:extLst>
          </p:cNvPr>
          <p:cNvSpPr txBox="1">
            <a:spLocks/>
          </p:cNvSpPr>
          <p:nvPr/>
        </p:nvSpPr>
        <p:spPr>
          <a:xfrm>
            <a:off x="1154764" y="4823700"/>
            <a:ext cx="2645218" cy="4996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400" b="1"/>
              <a:t>MHA</a:t>
            </a:r>
            <a:endParaRPr lang="en-US"/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E232D0B6-1B8E-4D7E-A819-9A0E03CDCC38}"/>
              </a:ext>
            </a:extLst>
          </p:cNvPr>
          <p:cNvSpPr txBox="1">
            <a:spLocks/>
          </p:cNvSpPr>
          <p:nvPr/>
        </p:nvSpPr>
        <p:spPr>
          <a:xfrm>
            <a:off x="1172214" y="3945363"/>
            <a:ext cx="2645218" cy="4996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400" b="1"/>
              <a:t>MHA</a:t>
            </a:r>
            <a:endParaRPr lang="en-US"/>
          </a:p>
        </p:txBody>
      </p:sp>
      <p:sp>
        <p:nvSpPr>
          <p:cNvPr id="75" name="Text Placeholder 3">
            <a:extLst>
              <a:ext uri="{FF2B5EF4-FFF2-40B4-BE49-F238E27FC236}">
                <a16:creationId xmlns:a16="http://schemas.microsoft.com/office/drawing/2014/main" id="{49572A63-9471-41B5-8A4E-7A7ACDA3A471}"/>
              </a:ext>
            </a:extLst>
          </p:cNvPr>
          <p:cNvSpPr txBox="1">
            <a:spLocks/>
          </p:cNvSpPr>
          <p:nvPr/>
        </p:nvSpPr>
        <p:spPr>
          <a:xfrm>
            <a:off x="1160580" y="3014676"/>
            <a:ext cx="2645218" cy="4996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400" b="1"/>
              <a:t>MHA</a:t>
            </a:r>
            <a:endParaRPr lang="en-US"/>
          </a:p>
        </p:txBody>
      </p:sp>
      <p:sp>
        <p:nvSpPr>
          <p:cNvPr id="85" name="Text Placeholder 3">
            <a:extLst>
              <a:ext uri="{FF2B5EF4-FFF2-40B4-BE49-F238E27FC236}">
                <a16:creationId xmlns:a16="http://schemas.microsoft.com/office/drawing/2014/main" id="{C7371BB4-2811-4153-9B34-A8764BC36891}"/>
              </a:ext>
            </a:extLst>
          </p:cNvPr>
          <p:cNvSpPr txBox="1">
            <a:spLocks/>
          </p:cNvSpPr>
          <p:nvPr/>
        </p:nvSpPr>
        <p:spPr>
          <a:xfrm rot="-5400000">
            <a:off x="1207115" y="2246859"/>
            <a:ext cx="2645218" cy="9882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3600" b="1"/>
              <a:t>...</a:t>
            </a:r>
            <a:endParaRPr lang="en-US" sz="360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4D91B297-0479-4C01-AF3A-83A8DB999C6E}"/>
              </a:ext>
            </a:extLst>
          </p:cNvPr>
          <p:cNvSpPr txBox="1">
            <a:spLocks/>
          </p:cNvSpPr>
          <p:nvPr/>
        </p:nvSpPr>
        <p:spPr>
          <a:xfrm>
            <a:off x="6936656" y="1060233"/>
            <a:ext cx="4460057" cy="54555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400" b="1">
                <a:solidFill>
                  <a:srgbClr val="FF0000"/>
                </a:solidFill>
              </a:rPr>
              <a:t>How do the </a:t>
            </a:r>
            <a:endParaRPr lang="en-US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400" b="1">
                <a:solidFill>
                  <a:srgbClr val="FF0000"/>
                </a:solidFill>
              </a:rPr>
              <a:t>words relate?</a:t>
            </a:r>
          </a:p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lang="en-US" sz="2400" b="1">
                <a:solidFill>
                  <a:srgbClr val="0070C0"/>
                </a:solidFill>
                <a:ea typeface="+mn-lt"/>
                <a:cs typeface="+mn-lt"/>
              </a:rPr>
              <a:t>How do the sets of</a:t>
            </a:r>
            <a:endParaRPr lang="en-US" sz="2400">
              <a:solidFill>
                <a:srgbClr val="0070C0"/>
              </a:solidFill>
              <a:ea typeface="+mn-lt"/>
              <a:cs typeface="+mn-lt"/>
            </a:endParaRPr>
          </a:p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lang="en-US" sz="2400" b="1">
                <a:solidFill>
                  <a:srgbClr val="0070C0"/>
                </a:solidFill>
                <a:ea typeface="+mn-lt"/>
                <a:cs typeface="+mn-lt"/>
              </a:rPr>
              <a:t>related words relate?</a:t>
            </a:r>
            <a:endParaRPr lang="en-US" sz="2400">
              <a:solidFill>
                <a:srgbClr val="0070C0"/>
              </a:solidFill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400" b="1">
                <a:solidFill>
                  <a:srgbClr val="FF0000"/>
                </a:solidFill>
                <a:ea typeface="+mn-lt"/>
                <a:cs typeface="+mn-lt"/>
              </a:rPr>
              <a:t>How do the sets of</a:t>
            </a:r>
            <a:endParaRPr lang="en-US" sz="2400">
              <a:solidFill>
                <a:srgbClr val="FF0000"/>
              </a:solidFill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400" b="1">
                <a:solidFill>
                  <a:srgbClr val="FF0000"/>
                </a:solidFill>
                <a:ea typeface="+mn-lt"/>
                <a:cs typeface="+mn-lt"/>
              </a:rPr>
              <a:t>sets of related words relate?</a:t>
            </a:r>
          </a:p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lang="en-US" sz="2400" b="1">
                <a:solidFill>
                  <a:srgbClr val="0070C0"/>
                </a:solidFill>
                <a:ea typeface="+mn-lt"/>
                <a:cs typeface="+mn-lt"/>
              </a:rPr>
              <a:t>How do the sets of</a:t>
            </a:r>
          </a:p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lang="en-US" sz="2400" b="1">
                <a:solidFill>
                  <a:srgbClr val="0070C0"/>
                </a:solidFill>
                <a:ea typeface="+mn-lt"/>
                <a:cs typeface="+mn-lt"/>
              </a:rPr>
              <a:t>sets of</a:t>
            </a:r>
            <a:endParaRPr lang="en-US">
              <a:solidFill>
                <a:srgbClr val="0070C0"/>
              </a:solidFill>
              <a:ea typeface="+mn-lt"/>
              <a:cs typeface="+mn-lt"/>
            </a:endParaRPr>
          </a:p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lang="en-US" sz="2400" b="1">
                <a:solidFill>
                  <a:srgbClr val="0070C0"/>
                </a:solidFill>
                <a:ea typeface="+mn-lt"/>
                <a:cs typeface="+mn-lt"/>
              </a:rPr>
              <a:t>sets of related words relate?</a:t>
            </a:r>
            <a:endParaRPr lang="en-US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400" b="1">
                <a:solidFill>
                  <a:srgbClr val="FF0000"/>
                </a:solidFill>
                <a:ea typeface="+mn-lt"/>
                <a:cs typeface="+mn-lt"/>
              </a:rPr>
              <a:t>How do the sets of</a:t>
            </a:r>
            <a:endParaRPr lang="en-US" sz="240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400" b="1">
                <a:solidFill>
                  <a:srgbClr val="FF0000"/>
                </a:solidFill>
                <a:ea typeface="+mn-lt"/>
                <a:cs typeface="+mn-lt"/>
              </a:rPr>
              <a:t>sets of sets of </a:t>
            </a:r>
            <a:r>
              <a:rPr lang="en-US" sz="2400" b="1">
                <a:solidFill>
                  <a:schemeClr val="bg1">
                    <a:lumMod val="75000"/>
                  </a:schemeClr>
                </a:solidFill>
                <a:ea typeface="+mn-lt"/>
                <a:cs typeface="+mn-lt"/>
              </a:rPr>
              <a:t>sets of sets of ...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400" b="1">
                <a:solidFill>
                  <a:srgbClr val="FF0000"/>
                </a:solidFill>
                <a:ea typeface="+mn-lt"/>
                <a:cs typeface="+mn-lt"/>
              </a:rPr>
              <a:t>sets of related words relate?</a:t>
            </a:r>
            <a:endParaRPr lang="en-US" sz="2400">
              <a:ea typeface="+mn-lt"/>
              <a:cs typeface="+mn-lt"/>
            </a:endParaRPr>
          </a:p>
          <a:p>
            <a:pPr algn="r">
              <a:lnSpc>
                <a:spcPct val="100000"/>
              </a:lnSpc>
              <a:spcBef>
                <a:spcPts val="400"/>
              </a:spcBef>
            </a:pPr>
            <a:endParaRPr lang="en-US" sz="2400" b="1">
              <a:solidFill>
                <a:srgbClr val="FF0000"/>
              </a:solidFill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75889767-FE92-4E77-9516-1CB0F66E37B4}"/>
              </a:ext>
            </a:extLst>
          </p:cNvPr>
          <p:cNvSpPr txBox="1">
            <a:spLocks/>
          </p:cNvSpPr>
          <p:nvPr/>
        </p:nvSpPr>
        <p:spPr>
          <a:xfrm>
            <a:off x="3800242" y="1059070"/>
            <a:ext cx="2901157" cy="49320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lang="en-US" sz="2400" b="1"/>
              <a:t>Increasing</a:t>
            </a:r>
            <a:endParaRPr lang="en-US"/>
          </a:p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lang="en-US" sz="2400" b="1"/>
              <a:t>Composition</a:t>
            </a:r>
            <a:endParaRPr lang="en-US"/>
          </a:p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lang="en-US" sz="2400" b="1"/>
              <a:t>of Increasingly</a:t>
            </a:r>
          </a:p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lang="en-US" sz="2400" b="1"/>
              <a:t>Composed</a:t>
            </a:r>
          </a:p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lang="en-US" sz="2400" b="1"/>
              <a:t>Concepts</a:t>
            </a:r>
            <a:endParaRPr lang="en-US"/>
          </a:p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lang="en-US" sz="2400" b="1"/>
              <a:t>by their</a:t>
            </a:r>
          </a:p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lang="en-US" sz="2400" b="1"/>
              <a:t>Relatedness</a:t>
            </a:r>
          </a:p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lang="en-US" sz="2400" b="1">
                <a:solidFill>
                  <a:schemeClr val="bg1"/>
                </a:solidFill>
              </a:rPr>
              <a:t>...</a:t>
            </a:r>
          </a:p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lang="en-US" sz="2400" b="1">
                <a:solidFill>
                  <a:schemeClr val="bg1"/>
                </a:solidFill>
              </a:rPr>
              <a:t>from Related</a:t>
            </a:r>
          </a:p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lang="en-US" sz="2400" b="1">
                <a:solidFill>
                  <a:schemeClr val="bg1"/>
                </a:solidFill>
              </a:rPr>
              <a:t>Sets of </a:t>
            </a:r>
            <a:r>
              <a:rPr lang="en-US" sz="2400" b="1" i="1">
                <a:solidFill>
                  <a:schemeClr val="bg1"/>
                </a:solidFill>
              </a:rPr>
              <a:t>Words</a:t>
            </a:r>
          </a:p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lang="en-US" sz="2400" b="1">
                <a:solidFill>
                  <a:schemeClr val="bg1"/>
                </a:solidFill>
              </a:rPr>
              <a:t>up to Related</a:t>
            </a:r>
          </a:p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lang="en-US" sz="2400" b="1">
                <a:solidFill>
                  <a:schemeClr val="bg1"/>
                </a:solidFill>
                <a:ea typeface="+mn-lt"/>
                <a:cs typeface="+mn-lt"/>
              </a:rPr>
              <a:t>Sets </a:t>
            </a:r>
            <a:r>
              <a:rPr lang="en-US" sz="2400" b="1">
                <a:solidFill>
                  <a:schemeClr val="bg1"/>
                </a:solidFill>
              </a:rPr>
              <a:t>of </a:t>
            </a:r>
            <a:r>
              <a:rPr lang="en-US" sz="2400" b="1" i="1">
                <a:solidFill>
                  <a:schemeClr val="bg1"/>
                </a:solidFill>
              </a:rPr>
              <a:t>Ideas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ADD4EDA-47F3-4416-9DE3-95CC4EC7C257}"/>
              </a:ext>
            </a:extLst>
          </p:cNvPr>
          <p:cNvSpPr txBox="1">
            <a:spLocks/>
          </p:cNvSpPr>
          <p:nvPr/>
        </p:nvSpPr>
        <p:spPr>
          <a:xfrm>
            <a:off x="1079785" y="194169"/>
            <a:ext cx="4093599" cy="12234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Composition</a:t>
            </a:r>
          </a:p>
        </p:txBody>
      </p:sp>
    </p:spTree>
    <p:extLst>
      <p:ext uri="{BB962C8B-B14F-4D97-AF65-F5344CB8AC3E}">
        <p14:creationId xmlns:p14="http://schemas.microsoft.com/office/powerpoint/2010/main" val="98559752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7CE9DCC2-E24C-4744-BE7E-901DEAC92719}"/>
              </a:ext>
            </a:extLst>
          </p:cNvPr>
          <p:cNvSpPr/>
          <p:nvPr/>
        </p:nvSpPr>
        <p:spPr>
          <a:xfrm>
            <a:off x="787592" y="5193815"/>
            <a:ext cx="3257404" cy="552596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ea typeface="+mn-lt"/>
                <a:cs typeface="+mn-lt"/>
              </a:rPr>
              <a:t> context    vectors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C8D6E925-AF37-4FD5-A2E5-89657812D0F0}"/>
              </a:ext>
            </a:extLst>
          </p:cNvPr>
          <p:cNvSpPr/>
          <p:nvPr/>
        </p:nvSpPr>
        <p:spPr>
          <a:xfrm>
            <a:off x="854848" y="5237805"/>
            <a:ext cx="139604" cy="47697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9AB2E68-DE65-4F54-9A07-6DF9D016D0C6}"/>
              </a:ext>
            </a:extLst>
          </p:cNvPr>
          <p:cNvSpPr/>
          <p:nvPr/>
        </p:nvSpPr>
        <p:spPr>
          <a:xfrm>
            <a:off x="1087518" y="5237804"/>
            <a:ext cx="139604" cy="47697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9597593-CFC3-4381-9E3B-034ECA41929D}"/>
              </a:ext>
            </a:extLst>
          </p:cNvPr>
          <p:cNvSpPr/>
          <p:nvPr/>
        </p:nvSpPr>
        <p:spPr>
          <a:xfrm>
            <a:off x="1314372" y="5237803"/>
            <a:ext cx="139604" cy="47697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6D3C52A4-50A9-41C5-98FF-E35F7030CA3B}"/>
              </a:ext>
            </a:extLst>
          </p:cNvPr>
          <p:cNvSpPr/>
          <p:nvPr/>
        </p:nvSpPr>
        <p:spPr>
          <a:xfrm>
            <a:off x="3396786" y="5231987"/>
            <a:ext cx="139604" cy="47697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361400DD-503D-4973-9DEF-16D34415CE98}"/>
              </a:ext>
            </a:extLst>
          </p:cNvPr>
          <p:cNvSpPr/>
          <p:nvPr/>
        </p:nvSpPr>
        <p:spPr>
          <a:xfrm>
            <a:off x="3629456" y="5231986"/>
            <a:ext cx="139604" cy="47697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4AA3FE9B-67BC-4E18-847C-8B5AAFAA8FCB}"/>
              </a:ext>
            </a:extLst>
          </p:cNvPr>
          <p:cNvSpPr/>
          <p:nvPr/>
        </p:nvSpPr>
        <p:spPr>
          <a:xfrm>
            <a:off x="3856310" y="5231985"/>
            <a:ext cx="139604" cy="47697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CA309812-520B-4F28-A367-7155255A386A}"/>
              </a:ext>
            </a:extLst>
          </p:cNvPr>
          <p:cNvSpPr/>
          <p:nvPr/>
        </p:nvSpPr>
        <p:spPr>
          <a:xfrm>
            <a:off x="805042" y="4315478"/>
            <a:ext cx="3257404" cy="552596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ea typeface="+mn-lt"/>
                <a:cs typeface="+mn-lt"/>
              </a:rPr>
              <a:t> context     vectors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121ED7F4-2C3C-4574-9EC0-A2883E7DF688}"/>
              </a:ext>
            </a:extLst>
          </p:cNvPr>
          <p:cNvSpPr/>
          <p:nvPr/>
        </p:nvSpPr>
        <p:spPr>
          <a:xfrm>
            <a:off x="872298" y="4359468"/>
            <a:ext cx="139604" cy="47697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E2A3824C-4587-4FF6-A21D-7F84AC18196B}"/>
              </a:ext>
            </a:extLst>
          </p:cNvPr>
          <p:cNvSpPr/>
          <p:nvPr/>
        </p:nvSpPr>
        <p:spPr>
          <a:xfrm>
            <a:off x="1104968" y="4359467"/>
            <a:ext cx="139604" cy="47697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566E8BCA-0971-4E84-A3A1-B08257EAA7DC}"/>
              </a:ext>
            </a:extLst>
          </p:cNvPr>
          <p:cNvSpPr/>
          <p:nvPr/>
        </p:nvSpPr>
        <p:spPr>
          <a:xfrm>
            <a:off x="1331822" y="4359466"/>
            <a:ext cx="139604" cy="47697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31FF59F8-057B-4067-BFF7-700C95264C30}"/>
              </a:ext>
            </a:extLst>
          </p:cNvPr>
          <p:cNvSpPr/>
          <p:nvPr/>
        </p:nvSpPr>
        <p:spPr>
          <a:xfrm>
            <a:off x="3414236" y="4353650"/>
            <a:ext cx="139604" cy="47697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3AAF564F-4483-4BA3-A435-FE8AADF72494}"/>
              </a:ext>
            </a:extLst>
          </p:cNvPr>
          <p:cNvSpPr/>
          <p:nvPr/>
        </p:nvSpPr>
        <p:spPr>
          <a:xfrm>
            <a:off x="3646906" y="4353649"/>
            <a:ext cx="139604" cy="47697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B1F66B89-5E4E-4F71-8B12-ED3074B6B309}"/>
              </a:ext>
            </a:extLst>
          </p:cNvPr>
          <p:cNvSpPr/>
          <p:nvPr/>
        </p:nvSpPr>
        <p:spPr>
          <a:xfrm>
            <a:off x="3873760" y="4353648"/>
            <a:ext cx="139604" cy="47697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45EE5934-03C9-4417-90BF-3213718951C3}"/>
              </a:ext>
            </a:extLst>
          </p:cNvPr>
          <p:cNvSpPr/>
          <p:nvPr/>
        </p:nvSpPr>
        <p:spPr>
          <a:xfrm>
            <a:off x="793408" y="3384791"/>
            <a:ext cx="3257404" cy="55259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2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 context    vectors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137426AE-8AE6-4F46-A9E6-B0B02E320861}"/>
              </a:ext>
            </a:extLst>
          </p:cNvPr>
          <p:cNvSpPr/>
          <p:nvPr/>
        </p:nvSpPr>
        <p:spPr>
          <a:xfrm>
            <a:off x="860664" y="3428781"/>
            <a:ext cx="139604" cy="476977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B784A6DC-6A0F-45D3-849A-B16080A5714F}"/>
              </a:ext>
            </a:extLst>
          </p:cNvPr>
          <p:cNvSpPr/>
          <p:nvPr/>
        </p:nvSpPr>
        <p:spPr>
          <a:xfrm>
            <a:off x="1093334" y="3428780"/>
            <a:ext cx="139604" cy="476977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795DAC66-9F6A-408A-A2C9-BF8F0AAC6618}"/>
              </a:ext>
            </a:extLst>
          </p:cNvPr>
          <p:cNvSpPr/>
          <p:nvPr/>
        </p:nvSpPr>
        <p:spPr>
          <a:xfrm>
            <a:off x="1320188" y="3428779"/>
            <a:ext cx="139604" cy="476977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09508E1D-F804-4446-B2C6-7F85B414F3DD}"/>
              </a:ext>
            </a:extLst>
          </p:cNvPr>
          <p:cNvSpPr/>
          <p:nvPr/>
        </p:nvSpPr>
        <p:spPr>
          <a:xfrm>
            <a:off x="3402602" y="3422963"/>
            <a:ext cx="139604" cy="476977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47A3D80D-811B-4081-BD1D-557C35FA39F7}"/>
              </a:ext>
            </a:extLst>
          </p:cNvPr>
          <p:cNvSpPr/>
          <p:nvPr/>
        </p:nvSpPr>
        <p:spPr>
          <a:xfrm>
            <a:off x="3635272" y="3422962"/>
            <a:ext cx="139604" cy="476977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9AB48C50-128B-4F65-812A-0BB9AAD01785}"/>
              </a:ext>
            </a:extLst>
          </p:cNvPr>
          <p:cNvSpPr/>
          <p:nvPr/>
        </p:nvSpPr>
        <p:spPr>
          <a:xfrm>
            <a:off x="3862126" y="3422961"/>
            <a:ext cx="139604" cy="476977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7E88BB10-5498-436F-B5E5-6DEF14936A06}"/>
              </a:ext>
            </a:extLst>
          </p:cNvPr>
          <p:cNvSpPr/>
          <p:nvPr/>
        </p:nvSpPr>
        <p:spPr>
          <a:xfrm>
            <a:off x="810858" y="1843339"/>
            <a:ext cx="3257404" cy="55259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bg2">
                    <a:lumMod val="25000"/>
                  </a:schemeClr>
                </a:solidFill>
                <a:ea typeface="+mn-lt"/>
                <a:cs typeface="+mn-lt"/>
              </a:rPr>
              <a:t> context     vectors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43D712D5-CB38-4293-83A6-E3F261E42B2D}"/>
              </a:ext>
            </a:extLst>
          </p:cNvPr>
          <p:cNvSpPr/>
          <p:nvPr/>
        </p:nvSpPr>
        <p:spPr>
          <a:xfrm>
            <a:off x="878114" y="1887329"/>
            <a:ext cx="139604" cy="476977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C9CBB6E6-73A4-44A4-B82E-F22484574725}"/>
              </a:ext>
            </a:extLst>
          </p:cNvPr>
          <p:cNvSpPr/>
          <p:nvPr/>
        </p:nvSpPr>
        <p:spPr>
          <a:xfrm>
            <a:off x="1110784" y="1887328"/>
            <a:ext cx="139604" cy="476977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2AE36415-BA02-4391-A65E-C1386D4FB08C}"/>
              </a:ext>
            </a:extLst>
          </p:cNvPr>
          <p:cNvSpPr/>
          <p:nvPr/>
        </p:nvSpPr>
        <p:spPr>
          <a:xfrm>
            <a:off x="1337638" y="1887327"/>
            <a:ext cx="139604" cy="476977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A59BC774-7FFF-43F6-B7C6-E8E47BAD02F3}"/>
              </a:ext>
            </a:extLst>
          </p:cNvPr>
          <p:cNvSpPr/>
          <p:nvPr/>
        </p:nvSpPr>
        <p:spPr>
          <a:xfrm>
            <a:off x="3420052" y="1881511"/>
            <a:ext cx="139604" cy="476977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1FE4569E-0347-477B-B977-4535F2B12AF1}"/>
              </a:ext>
            </a:extLst>
          </p:cNvPr>
          <p:cNvSpPr/>
          <p:nvPr/>
        </p:nvSpPr>
        <p:spPr>
          <a:xfrm>
            <a:off x="3652722" y="1881510"/>
            <a:ext cx="139604" cy="476977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18CD420A-0E62-410C-AC6E-AEC05D8FEF58}"/>
              </a:ext>
            </a:extLst>
          </p:cNvPr>
          <p:cNvSpPr/>
          <p:nvPr/>
        </p:nvSpPr>
        <p:spPr>
          <a:xfrm>
            <a:off x="3879576" y="1881509"/>
            <a:ext cx="139604" cy="476977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Arrow: Up 85">
            <a:extLst>
              <a:ext uri="{FF2B5EF4-FFF2-40B4-BE49-F238E27FC236}">
                <a16:creationId xmlns:a16="http://schemas.microsoft.com/office/drawing/2014/main" id="{B9C47BD8-4B5F-4288-9398-ABCC451E2AA1}"/>
              </a:ext>
            </a:extLst>
          </p:cNvPr>
          <p:cNvSpPr/>
          <p:nvPr/>
        </p:nvSpPr>
        <p:spPr>
          <a:xfrm>
            <a:off x="2349428" y="2105449"/>
            <a:ext cx="285022" cy="3588962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381E3CBB-A528-4C7E-982A-A61C4C16B32A}"/>
              </a:ext>
            </a:extLst>
          </p:cNvPr>
          <p:cNvSpPr txBox="1">
            <a:spLocks/>
          </p:cNvSpPr>
          <p:nvPr/>
        </p:nvSpPr>
        <p:spPr>
          <a:xfrm>
            <a:off x="1154764" y="4823700"/>
            <a:ext cx="2645218" cy="4996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400" b="1"/>
              <a:t>MHA</a:t>
            </a:r>
            <a:endParaRPr lang="en-US"/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E232D0B6-1B8E-4D7E-A819-9A0E03CDCC38}"/>
              </a:ext>
            </a:extLst>
          </p:cNvPr>
          <p:cNvSpPr txBox="1">
            <a:spLocks/>
          </p:cNvSpPr>
          <p:nvPr/>
        </p:nvSpPr>
        <p:spPr>
          <a:xfrm>
            <a:off x="1172214" y="3945363"/>
            <a:ext cx="2645218" cy="4996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400" b="1"/>
              <a:t>MHA</a:t>
            </a:r>
            <a:endParaRPr lang="en-US"/>
          </a:p>
        </p:txBody>
      </p:sp>
      <p:sp>
        <p:nvSpPr>
          <p:cNvPr id="75" name="Text Placeholder 3">
            <a:extLst>
              <a:ext uri="{FF2B5EF4-FFF2-40B4-BE49-F238E27FC236}">
                <a16:creationId xmlns:a16="http://schemas.microsoft.com/office/drawing/2014/main" id="{49572A63-9471-41B5-8A4E-7A7ACDA3A471}"/>
              </a:ext>
            </a:extLst>
          </p:cNvPr>
          <p:cNvSpPr txBox="1">
            <a:spLocks/>
          </p:cNvSpPr>
          <p:nvPr/>
        </p:nvSpPr>
        <p:spPr>
          <a:xfrm>
            <a:off x="1160580" y="3014676"/>
            <a:ext cx="2645218" cy="4996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400" b="1"/>
              <a:t>MHA</a:t>
            </a:r>
            <a:endParaRPr lang="en-US"/>
          </a:p>
        </p:txBody>
      </p:sp>
      <p:sp>
        <p:nvSpPr>
          <p:cNvPr id="85" name="Text Placeholder 3">
            <a:extLst>
              <a:ext uri="{FF2B5EF4-FFF2-40B4-BE49-F238E27FC236}">
                <a16:creationId xmlns:a16="http://schemas.microsoft.com/office/drawing/2014/main" id="{C7371BB4-2811-4153-9B34-A8764BC36891}"/>
              </a:ext>
            </a:extLst>
          </p:cNvPr>
          <p:cNvSpPr txBox="1">
            <a:spLocks/>
          </p:cNvSpPr>
          <p:nvPr/>
        </p:nvSpPr>
        <p:spPr>
          <a:xfrm rot="-5400000">
            <a:off x="1207115" y="2246859"/>
            <a:ext cx="2645218" cy="9882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3600" b="1"/>
              <a:t>...</a:t>
            </a:r>
            <a:endParaRPr lang="en-US" sz="360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4D91B297-0479-4C01-AF3A-83A8DB999C6E}"/>
              </a:ext>
            </a:extLst>
          </p:cNvPr>
          <p:cNvSpPr txBox="1">
            <a:spLocks/>
          </p:cNvSpPr>
          <p:nvPr/>
        </p:nvSpPr>
        <p:spPr>
          <a:xfrm>
            <a:off x="6936656" y="1060233"/>
            <a:ext cx="4460057" cy="54555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400" b="1">
                <a:solidFill>
                  <a:srgbClr val="FF0000"/>
                </a:solidFill>
              </a:rPr>
              <a:t>How do the </a:t>
            </a:r>
            <a:endParaRPr lang="en-US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400" b="1">
                <a:solidFill>
                  <a:srgbClr val="FF0000"/>
                </a:solidFill>
              </a:rPr>
              <a:t>words relate?</a:t>
            </a:r>
          </a:p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lang="en-US" sz="2400" b="1">
                <a:solidFill>
                  <a:srgbClr val="0070C0"/>
                </a:solidFill>
                <a:ea typeface="+mn-lt"/>
                <a:cs typeface="+mn-lt"/>
              </a:rPr>
              <a:t>How do the sets of</a:t>
            </a:r>
            <a:endParaRPr lang="en-US" sz="2400">
              <a:solidFill>
                <a:srgbClr val="0070C0"/>
              </a:solidFill>
              <a:ea typeface="+mn-lt"/>
              <a:cs typeface="+mn-lt"/>
            </a:endParaRPr>
          </a:p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lang="en-US" sz="2400" b="1">
                <a:solidFill>
                  <a:srgbClr val="0070C0"/>
                </a:solidFill>
                <a:ea typeface="+mn-lt"/>
                <a:cs typeface="+mn-lt"/>
              </a:rPr>
              <a:t>related words relate?</a:t>
            </a:r>
            <a:endParaRPr lang="en-US" sz="2400">
              <a:solidFill>
                <a:srgbClr val="0070C0"/>
              </a:solidFill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400" b="1">
                <a:solidFill>
                  <a:srgbClr val="FF0000"/>
                </a:solidFill>
                <a:ea typeface="+mn-lt"/>
                <a:cs typeface="+mn-lt"/>
              </a:rPr>
              <a:t>How do the sets of</a:t>
            </a:r>
            <a:endParaRPr lang="en-US" sz="2400">
              <a:solidFill>
                <a:srgbClr val="FF0000"/>
              </a:solidFill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400" b="1">
                <a:solidFill>
                  <a:srgbClr val="FF0000"/>
                </a:solidFill>
                <a:ea typeface="+mn-lt"/>
                <a:cs typeface="+mn-lt"/>
              </a:rPr>
              <a:t>sets of related words relate?</a:t>
            </a:r>
          </a:p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lang="en-US" sz="2400" b="1">
                <a:solidFill>
                  <a:srgbClr val="0070C0"/>
                </a:solidFill>
                <a:ea typeface="+mn-lt"/>
                <a:cs typeface="+mn-lt"/>
              </a:rPr>
              <a:t>How do the sets of</a:t>
            </a:r>
          </a:p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lang="en-US" sz="2400" b="1">
                <a:solidFill>
                  <a:srgbClr val="0070C0"/>
                </a:solidFill>
                <a:ea typeface="+mn-lt"/>
                <a:cs typeface="+mn-lt"/>
              </a:rPr>
              <a:t>sets of</a:t>
            </a:r>
            <a:endParaRPr lang="en-US">
              <a:solidFill>
                <a:srgbClr val="0070C0"/>
              </a:solidFill>
              <a:ea typeface="+mn-lt"/>
              <a:cs typeface="+mn-lt"/>
            </a:endParaRPr>
          </a:p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lang="en-US" sz="2400" b="1">
                <a:solidFill>
                  <a:srgbClr val="0070C0"/>
                </a:solidFill>
                <a:ea typeface="+mn-lt"/>
                <a:cs typeface="+mn-lt"/>
              </a:rPr>
              <a:t>sets of related words relate?</a:t>
            </a:r>
            <a:endParaRPr lang="en-US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400" b="1">
                <a:solidFill>
                  <a:srgbClr val="FF0000"/>
                </a:solidFill>
                <a:ea typeface="+mn-lt"/>
                <a:cs typeface="+mn-lt"/>
              </a:rPr>
              <a:t>How do the sets of</a:t>
            </a:r>
            <a:endParaRPr lang="en-US" sz="240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400" b="1">
                <a:solidFill>
                  <a:srgbClr val="FF0000"/>
                </a:solidFill>
                <a:ea typeface="+mn-lt"/>
                <a:cs typeface="+mn-lt"/>
              </a:rPr>
              <a:t>sets of sets of </a:t>
            </a:r>
            <a:r>
              <a:rPr lang="en-US" sz="2400" b="1">
                <a:solidFill>
                  <a:schemeClr val="bg1">
                    <a:lumMod val="75000"/>
                  </a:schemeClr>
                </a:solidFill>
                <a:ea typeface="+mn-lt"/>
                <a:cs typeface="+mn-lt"/>
              </a:rPr>
              <a:t>sets of sets of ...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400" b="1">
                <a:solidFill>
                  <a:srgbClr val="FF0000"/>
                </a:solidFill>
                <a:ea typeface="+mn-lt"/>
                <a:cs typeface="+mn-lt"/>
              </a:rPr>
              <a:t>sets of related words relate?</a:t>
            </a:r>
            <a:endParaRPr lang="en-US" sz="2400">
              <a:ea typeface="+mn-lt"/>
              <a:cs typeface="+mn-lt"/>
            </a:endParaRPr>
          </a:p>
          <a:p>
            <a:pPr algn="r">
              <a:lnSpc>
                <a:spcPct val="100000"/>
              </a:lnSpc>
              <a:spcBef>
                <a:spcPts val="400"/>
              </a:spcBef>
            </a:pPr>
            <a:endParaRPr lang="en-US" sz="2400" b="1">
              <a:solidFill>
                <a:srgbClr val="FF0000"/>
              </a:solidFill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75889767-FE92-4E77-9516-1CB0F66E37B4}"/>
              </a:ext>
            </a:extLst>
          </p:cNvPr>
          <p:cNvSpPr txBox="1">
            <a:spLocks/>
          </p:cNvSpPr>
          <p:nvPr/>
        </p:nvSpPr>
        <p:spPr>
          <a:xfrm>
            <a:off x="3800242" y="1059070"/>
            <a:ext cx="2901157" cy="49320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lang="en-US" sz="2400" b="1"/>
              <a:t>Increasing</a:t>
            </a:r>
            <a:endParaRPr lang="en-US"/>
          </a:p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lang="en-US" sz="2400" b="1"/>
              <a:t>Composition</a:t>
            </a:r>
            <a:endParaRPr lang="en-US"/>
          </a:p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lang="en-US" sz="2400" b="1"/>
              <a:t>of Increasingly</a:t>
            </a:r>
          </a:p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lang="en-US" sz="2400" b="1"/>
              <a:t>Composed</a:t>
            </a:r>
          </a:p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lang="en-US" sz="2400" b="1"/>
              <a:t>Concepts</a:t>
            </a:r>
            <a:endParaRPr lang="en-US"/>
          </a:p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lang="en-US" sz="2400" b="1"/>
              <a:t>by their</a:t>
            </a:r>
          </a:p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lang="en-US" sz="2400" b="1"/>
              <a:t>Relatedness</a:t>
            </a:r>
          </a:p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lang="en-US" sz="2400" b="1"/>
              <a:t>...</a:t>
            </a:r>
          </a:p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lang="en-US" sz="2400" b="1">
                <a:highlight>
                  <a:srgbClr val="FFFF00"/>
                </a:highlight>
              </a:rPr>
              <a:t>from Related</a:t>
            </a:r>
          </a:p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lang="en-US" sz="2400" b="1">
                <a:highlight>
                  <a:srgbClr val="FFFF00"/>
                </a:highlight>
              </a:rPr>
              <a:t>Sets of </a:t>
            </a:r>
            <a:r>
              <a:rPr lang="en-US" sz="2400" b="1" i="1">
                <a:highlight>
                  <a:srgbClr val="FFFF00"/>
                </a:highlight>
              </a:rPr>
              <a:t>Words</a:t>
            </a:r>
          </a:p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lang="en-US" sz="2400" b="1">
                <a:highlight>
                  <a:srgbClr val="FFFF00"/>
                </a:highlight>
              </a:rPr>
              <a:t>up to Related</a:t>
            </a:r>
          </a:p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lang="en-US" sz="2400" b="1">
                <a:highlight>
                  <a:srgbClr val="FFFF00"/>
                </a:highlight>
                <a:ea typeface="+mn-lt"/>
                <a:cs typeface="+mn-lt"/>
              </a:rPr>
              <a:t>Sets </a:t>
            </a:r>
            <a:r>
              <a:rPr lang="en-US" sz="2400" b="1">
                <a:highlight>
                  <a:srgbClr val="FFFF00"/>
                </a:highlight>
              </a:rPr>
              <a:t>of </a:t>
            </a:r>
            <a:r>
              <a:rPr lang="en-US" sz="2400" b="1" i="1">
                <a:highlight>
                  <a:srgbClr val="FFFF00"/>
                </a:highlight>
              </a:rPr>
              <a:t>Ideas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ADD4EDA-47F3-4416-9DE3-95CC4EC7C257}"/>
              </a:ext>
            </a:extLst>
          </p:cNvPr>
          <p:cNvSpPr txBox="1">
            <a:spLocks/>
          </p:cNvSpPr>
          <p:nvPr/>
        </p:nvSpPr>
        <p:spPr>
          <a:xfrm>
            <a:off x="1079785" y="194169"/>
            <a:ext cx="4093599" cy="12234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Composition</a:t>
            </a:r>
          </a:p>
        </p:txBody>
      </p:sp>
    </p:spTree>
    <p:extLst>
      <p:ext uri="{BB962C8B-B14F-4D97-AF65-F5344CB8AC3E}">
        <p14:creationId xmlns:p14="http://schemas.microsoft.com/office/powerpoint/2010/main" val="35175812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4C3A56B-666B-4E6F-8484-636EE3275361}"/>
              </a:ext>
            </a:extLst>
          </p:cNvPr>
          <p:cNvSpPr txBox="1">
            <a:spLocks/>
          </p:cNvSpPr>
          <p:nvPr/>
        </p:nvSpPr>
        <p:spPr>
          <a:xfrm>
            <a:off x="723106" y="194169"/>
            <a:ext cx="4093599" cy="12234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training</a:t>
            </a:r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89C35D12-2F21-4C42-B477-23BCAFB9F06E}"/>
              </a:ext>
            </a:extLst>
          </p:cNvPr>
          <p:cNvSpPr txBox="1">
            <a:spLocks/>
          </p:cNvSpPr>
          <p:nvPr/>
        </p:nvSpPr>
        <p:spPr>
          <a:xfrm>
            <a:off x="701054" y="6266262"/>
            <a:ext cx="7153232" cy="4996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ea typeface="+mn-lt"/>
                <a:cs typeface="+mn-lt"/>
                <a:hlinkClick r:id="rId2"/>
              </a:rPr>
              <a:t>https://www.youtube.com/watch?v=-9evrZnBorM</a:t>
            </a:r>
            <a:endParaRPr lang="en-US"/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/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A8FCA040-BA65-4240-B1CC-698C767F2967}"/>
              </a:ext>
            </a:extLst>
          </p:cNvPr>
          <p:cNvSpPr txBox="1">
            <a:spLocks/>
          </p:cNvSpPr>
          <p:nvPr/>
        </p:nvSpPr>
        <p:spPr>
          <a:xfrm>
            <a:off x="701053" y="5795100"/>
            <a:ext cx="7153232" cy="4996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ea typeface="+mn-lt"/>
                <a:cs typeface="+mn-lt"/>
                <a:hlinkClick r:id="rId3"/>
              </a:rPr>
              <a:t>https://arxiv.org/pdf/1810.04805.pdf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81CD44-4FF8-42E7-A3EE-AC18FD624A43}"/>
              </a:ext>
            </a:extLst>
          </p:cNvPr>
          <p:cNvSpPr txBox="1"/>
          <p:nvPr/>
        </p:nvSpPr>
        <p:spPr>
          <a:xfrm>
            <a:off x="720592" y="1455362"/>
            <a:ext cx="10956511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Arial"/>
                <a:cs typeface="Arial"/>
              </a:rPr>
              <a:t>BERT (</a:t>
            </a:r>
            <a:r>
              <a:rPr lang="en-US" sz="2400">
                <a:latin typeface="Arial"/>
                <a:ea typeface="+mn-lt"/>
                <a:cs typeface="+mn-lt"/>
              </a:rPr>
              <a:t>Bidirectional Encoder Representations from Transformers</a:t>
            </a:r>
            <a:r>
              <a:rPr lang="en-US" sz="2400">
                <a:latin typeface="Arial"/>
                <a:cs typeface="Arial"/>
              </a:rPr>
              <a:t>): </a:t>
            </a:r>
          </a:p>
          <a:p>
            <a:r>
              <a:rPr lang="en-US" sz="2400">
                <a:latin typeface="Arial"/>
                <a:cs typeface="Arial"/>
              </a:rPr>
              <a:t>Pre-training of Deep </a:t>
            </a:r>
            <a:r>
              <a:rPr lang="en-US" sz="2400">
                <a:solidFill>
                  <a:srgbClr val="000000"/>
                </a:solidFill>
                <a:latin typeface="Arial"/>
                <a:cs typeface="Arial"/>
              </a:rPr>
              <a:t>B</a:t>
            </a:r>
            <a:r>
              <a:rPr lang="en-US" sz="2400">
                <a:latin typeface="Arial"/>
                <a:cs typeface="Arial"/>
              </a:rPr>
              <a:t>idirectional Transformers for Language Understanding</a:t>
            </a:r>
          </a:p>
        </p:txBody>
      </p:sp>
      <p:pic>
        <p:nvPicPr>
          <p:cNvPr id="15" name="Picture 15" descr="Diagram&#10;&#10;Description automatically generated">
            <a:extLst>
              <a:ext uri="{FF2B5EF4-FFF2-40B4-BE49-F238E27FC236}">
                <a16:creationId xmlns:a16="http://schemas.microsoft.com/office/drawing/2014/main" id="{05D0B3F4-EB55-48AF-98AC-0A7E4B74A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433" y="2456168"/>
            <a:ext cx="3806649" cy="3335686"/>
          </a:xfrm>
          <a:prstGeom prst="rect">
            <a:avLst/>
          </a:prstGeom>
        </p:spPr>
      </p:pic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A340B249-59D9-49E2-BE30-A00057A21F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9054" y="2654665"/>
            <a:ext cx="6802314" cy="188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41227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4C3A56B-666B-4E6F-8484-636EE3275361}"/>
              </a:ext>
            </a:extLst>
          </p:cNvPr>
          <p:cNvSpPr txBox="1">
            <a:spLocks/>
          </p:cNvSpPr>
          <p:nvPr/>
        </p:nvSpPr>
        <p:spPr>
          <a:xfrm>
            <a:off x="723106" y="194169"/>
            <a:ext cx="4093599" cy="12234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training</a:t>
            </a:r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89C35D12-2F21-4C42-B477-23BCAFB9F06E}"/>
              </a:ext>
            </a:extLst>
          </p:cNvPr>
          <p:cNvSpPr txBox="1">
            <a:spLocks/>
          </p:cNvSpPr>
          <p:nvPr/>
        </p:nvSpPr>
        <p:spPr>
          <a:xfrm>
            <a:off x="701054" y="6266262"/>
            <a:ext cx="7153232" cy="4996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ea typeface="+mn-lt"/>
                <a:cs typeface="+mn-lt"/>
                <a:hlinkClick r:id="rId2"/>
              </a:rPr>
              <a:t>https://www.youtube.com/watch?v=-9evrZnBorM</a:t>
            </a:r>
            <a:endParaRPr lang="en-US"/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/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A8FCA040-BA65-4240-B1CC-698C767F2967}"/>
              </a:ext>
            </a:extLst>
          </p:cNvPr>
          <p:cNvSpPr txBox="1">
            <a:spLocks/>
          </p:cNvSpPr>
          <p:nvPr/>
        </p:nvSpPr>
        <p:spPr>
          <a:xfrm>
            <a:off x="701053" y="5795100"/>
            <a:ext cx="7153232" cy="4996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ea typeface="+mn-lt"/>
                <a:cs typeface="+mn-lt"/>
                <a:hlinkClick r:id="rId3"/>
              </a:rPr>
              <a:t>https://arxiv.org/pdf/1810.04805.pdf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81CD44-4FF8-42E7-A3EE-AC18FD624A43}"/>
              </a:ext>
            </a:extLst>
          </p:cNvPr>
          <p:cNvSpPr txBox="1"/>
          <p:nvPr/>
        </p:nvSpPr>
        <p:spPr>
          <a:xfrm>
            <a:off x="720592" y="1455362"/>
            <a:ext cx="10956511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Arial"/>
                <a:cs typeface="Arial"/>
              </a:rPr>
              <a:t>BERT (</a:t>
            </a:r>
            <a:r>
              <a:rPr lang="en-US" sz="2400">
                <a:latin typeface="Arial"/>
                <a:ea typeface="+mn-lt"/>
                <a:cs typeface="+mn-lt"/>
              </a:rPr>
              <a:t>Bidirectional Encoder Representations from Transformers</a:t>
            </a:r>
            <a:r>
              <a:rPr lang="en-US" sz="2400">
                <a:latin typeface="Arial"/>
                <a:cs typeface="Arial"/>
              </a:rPr>
              <a:t>): </a:t>
            </a:r>
          </a:p>
          <a:p>
            <a:r>
              <a:rPr lang="en-US" sz="2400">
                <a:latin typeface="Arial"/>
                <a:cs typeface="Arial"/>
              </a:rPr>
              <a:t>Pre-training of Deep </a:t>
            </a:r>
            <a:r>
              <a:rPr lang="en-US" sz="2400">
                <a:solidFill>
                  <a:srgbClr val="000000"/>
                </a:solidFill>
                <a:latin typeface="Arial"/>
                <a:cs typeface="Arial"/>
              </a:rPr>
              <a:t>B</a:t>
            </a:r>
            <a:r>
              <a:rPr lang="en-US" sz="2400">
                <a:latin typeface="Arial"/>
                <a:cs typeface="Arial"/>
              </a:rPr>
              <a:t>idirectional Transformers for Language Understanding</a:t>
            </a:r>
          </a:p>
        </p:txBody>
      </p:sp>
      <p:pic>
        <p:nvPicPr>
          <p:cNvPr id="15" name="Picture 15" descr="Diagram&#10;&#10;Description automatically generated">
            <a:extLst>
              <a:ext uri="{FF2B5EF4-FFF2-40B4-BE49-F238E27FC236}">
                <a16:creationId xmlns:a16="http://schemas.microsoft.com/office/drawing/2014/main" id="{05D0B3F4-EB55-48AF-98AC-0A7E4B74A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433" y="2456168"/>
            <a:ext cx="3806649" cy="3335686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880E0ED6-9428-49C5-81BE-F685C2C97A6A}"/>
              </a:ext>
            </a:extLst>
          </p:cNvPr>
          <p:cNvSpPr txBox="1"/>
          <p:nvPr/>
        </p:nvSpPr>
        <p:spPr>
          <a:xfrm>
            <a:off x="4739932" y="4687581"/>
            <a:ext cx="10956511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i="1">
                <a:solidFill>
                  <a:srgbClr val="0070C0"/>
                </a:solidFill>
                <a:latin typeface="Arial"/>
                <a:cs typeface="Arial"/>
              </a:rPr>
              <a:t>Learns to predict missing words in context; </a:t>
            </a:r>
            <a:endParaRPr lang="en-US" sz="2000" i="1">
              <a:solidFill>
                <a:srgbClr val="0070C0"/>
              </a:solidFill>
              <a:latin typeface="Calisto MT"/>
              <a:cs typeface="Arial"/>
            </a:endParaRPr>
          </a:p>
          <a:p>
            <a:r>
              <a:rPr lang="en-US" sz="2800" i="1">
                <a:solidFill>
                  <a:srgbClr val="0070C0"/>
                </a:solidFill>
                <a:latin typeface="Arial"/>
                <a:cs typeface="Arial"/>
              </a:rPr>
              <a:t>and Learns if two sentences are sequential </a:t>
            </a:r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50D04374-86B0-404D-8F3E-720124397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9052" y="2654665"/>
            <a:ext cx="6809644" cy="189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03936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4C3A56B-666B-4E6F-8484-636EE3275361}"/>
              </a:ext>
            </a:extLst>
          </p:cNvPr>
          <p:cNvSpPr txBox="1">
            <a:spLocks/>
          </p:cNvSpPr>
          <p:nvPr/>
        </p:nvSpPr>
        <p:spPr>
          <a:xfrm>
            <a:off x="714733" y="194169"/>
            <a:ext cx="8037576" cy="12234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Training... a little more...</a:t>
            </a:r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89C35D12-2F21-4C42-B477-23BCAFB9F06E}"/>
              </a:ext>
            </a:extLst>
          </p:cNvPr>
          <p:cNvSpPr txBox="1">
            <a:spLocks/>
          </p:cNvSpPr>
          <p:nvPr/>
        </p:nvSpPr>
        <p:spPr>
          <a:xfrm>
            <a:off x="701054" y="6266262"/>
            <a:ext cx="7153232" cy="4996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ea typeface="+mn-lt"/>
                <a:cs typeface="+mn-lt"/>
                <a:hlinkClick r:id="rId2"/>
              </a:rPr>
              <a:t>https://www.youtube.com/watch?v=-9evrZnBorM</a:t>
            </a:r>
            <a:endParaRPr lang="en-US"/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/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A8FCA040-BA65-4240-B1CC-698C767F2967}"/>
              </a:ext>
            </a:extLst>
          </p:cNvPr>
          <p:cNvSpPr txBox="1">
            <a:spLocks/>
          </p:cNvSpPr>
          <p:nvPr/>
        </p:nvSpPr>
        <p:spPr>
          <a:xfrm>
            <a:off x="701053" y="5795100"/>
            <a:ext cx="7153232" cy="4996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ea typeface="+mn-lt"/>
                <a:cs typeface="+mn-lt"/>
                <a:hlinkClick r:id="rId3"/>
              </a:rPr>
              <a:t>https://arxiv.org/pdf/1810.04805.pdf</a:t>
            </a:r>
            <a:endParaRPr lang="en-US"/>
          </a:p>
        </p:txBody>
      </p:sp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4BFD4C74-9FC8-4B15-AA60-D73F97C0FC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324" y="1466798"/>
            <a:ext cx="10865616" cy="440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17885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4C3A56B-666B-4E6F-8484-636EE3275361}"/>
              </a:ext>
            </a:extLst>
          </p:cNvPr>
          <p:cNvSpPr txBox="1">
            <a:spLocks/>
          </p:cNvSpPr>
          <p:nvPr/>
        </p:nvSpPr>
        <p:spPr>
          <a:xfrm>
            <a:off x="714733" y="194169"/>
            <a:ext cx="8037576" cy="12234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Training... a little more...</a:t>
            </a:r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89C35D12-2F21-4C42-B477-23BCAFB9F06E}"/>
              </a:ext>
            </a:extLst>
          </p:cNvPr>
          <p:cNvSpPr txBox="1">
            <a:spLocks/>
          </p:cNvSpPr>
          <p:nvPr/>
        </p:nvSpPr>
        <p:spPr>
          <a:xfrm>
            <a:off x="701054" y="6266262"/>
            <a:ext cx="7153232" cy="4996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ea typeface="+mn-lt"/>
                <a:cs typeface="+mn-lt"/>
                <a:hlinkClick r:id="rId2"/>
              </a:rPr>
              <a:t>https://www.youtube.com/watch?v=-9evrZnBorM</a:t>
            </a:r>
            <a:endParaRPr lang="en-US"/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/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A8FCA040-BA65-4240-B1CC-698C767F2967}"/>
              </a:ext>
            </a:extLst>
          </p:cNvPr>
          <p:cNvSpPr txBox="1">
            <a:spLocks/>
          </p:cNvSpPr>
          <p:nvPr/>
        </p:nvSpPr>
        <p:spPr>
          <a:xfrm>
            <a:off x="6328130" y="915369"/>
            <a:ext cx="7153232" cy="4996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ea typeface="+mn-lt"/>
                <a:cs typeface="+mn-lt"/>
                <a:hlinkClick r:id="rId3"/>
              </a:rPr>
              <a:t>https://arxiv.org/pdf/1810.04805.pdf</a:t>
            </a:r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2C8FBB03-13C3-4A62-8692-F00677913A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4017" y="1344060"/>
            <a:ext cx="9418026" cy="476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01504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4C3A56B-666B-4E6F-8484-636EE3275361}"/>
              </a:ext>
            </a:extLst>
          </p:cNvPr>
          <p:cNvSpPr txBox="1">
            <a:spLocks/>
          </p:cNvSpPr>
          <p:nvPr/>
        </p:nvSpPr>
        <p:spPr>
          <a:xfrm>
            <a:off x="714733" y="194169"/>
            <a:ext cx="8037576" cy="12234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Training... a little more...</a:t>
            </a:r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89C35D12-2F21-4C42-B477-23BCAFB9F06E}"/>
              </a:ext>
            </a:extLst>
          </p:cNvPr>
          <p:cNvSpPr txBox="1">
            <a:spLocks/>
          </p:cNvSpPr>
          <p:nvPr/>
        </p:nvSpPr>
        <p:spPr>
          <a:xfrm>
            <a:off x="701054" y="6266262"/>
            <a:ext cx="7153232" cy="4996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ea typeface="+mn-lt"/>
                <a:cs typeface="+mn-lt"/>
                <a:hlinkClick r:id="rId2"/>
              </a:rPr>
              <a:t>https://www.youtube.com/watch?v=-9evrZnBorM</a:t>
            </a:r>
            <a:endParaRPr lang="en-US"/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/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A8FCA040-BA65-4240-B1CC-698C767F2967}"/>
              </a:ext>
            </a:extLst>
          </p:cNvPr>
          <p:cNvSpPr txBox="1">
            <a:spLocks/>
          </p:cNvSpPr>
          <p:nvPr/>
        </p:nvSpPr>
        <p:spPr>
          <a:xfrm>
            <a:off x="6328130" y="915369"/>
            <a:ext cx="7153232" cy="4996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ea typeface="+mn-lt"/>
                <a:cs typeface="+mn-lt"/>
                <a:hlinkClick r:id="rId3"/>
              </a:rPr>
              <a:t>https://arxiv.org/pdf/1810.04805.pdf</a:t>
            </a:r>
            <a:endParaRPr lang="en-US"/>
          </a:p>
        </p:txBody>
      </p:sp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429E3BF3-483A-4E3E-B622-5FFD4BC0BB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6785" y="1474132"/>
            <a:ext cx="9630507" cy="457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11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824C19-9229-4FB4-B452-55721C682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1" y="2120510"/>
            <a:ext cx="5170717" cy="38939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Words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704841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3" descr="Diagram&#10;&#10;Description automatically generated">
            <a:extLst>
              <a:ext uri="{FF2B5EF4-FFF2-40B4-BE49-F238E27FC236}">
                <a16:creationId xmlns:a16="http://schemas.microsoft.com/office/drawing/2014/main" id="{B3EA67C5-1658-4349-8AFA-99A1E6B210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36514" y="723899"/>
            <a:ext cx="3759929" cy="5429503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823B86C-0C59-48AC-BF20-1A4B5260518B}"/>
              </a:ext>
            </a:extLst>
          </p:cNvPr>
          <p:cNvSpPr/>
          <p:nvPr/>
        </p:nvSpPr>
        <p:spPr>
          <a:xfrm>
            <a:off x="7952349" y="5654620"/>
            <a:ext cx="632754" cy="36339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575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824C19-9229-4FB4-B452-55721C682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1" y="2120510"/>
            <a:ext cx="5170717" cy="38939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Word Vectors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704841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3" descr="Diagram&#10;&#10;Description automatically generated">
            <a:extLst>
              <a:ext uri="{FF2B5EF4-FFF2-40B4-BE49-F238E27FC236}">
                <a16:creationId xmlns:a16="http://schemas.microsoft.com/office/drawing/2014/main" id="{B3EA67C5-1658-4349-8AFA-99A1E6B210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36514" y="723899"/>
            <a:ext cx="3759929" cy="5429503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823B86C-0C59-48AC-BF20-1A4B5260518B}"/>
              </a:ext>
            </a:extLst>
          </p:cNvPr>
          <p:cNvSpPr/>
          <p:nvPr/>
        </p:nvSpPr>
        <p:spPr>
          <a:xfrm>
            <a:off x="7734636" y="5001477"/>
            <a:ext cx="1051434" cy="55598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142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824C19-9229-4FB4-B452-55721C682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1" y="2120510"/>
            <a:ext cx="5170717" cy="38939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ea typeface="+mj-lt"/>
                <a:cs typeface="+mj-lt"/>
              </a:rPr>
              <a:t>POSITIONAL </a:t>
            </a:r>
            <a:br>
              <a:rPr lang="en-US" sz="5400">
                <a:ea typeface="+mj-lt"/>
                <a:cs typeface="+mj-lt"/>
              </a:rPr>
            </a:br>
            <a:r>
              <a:rPr lang="en-US" sz="5400">
                <a:ea typeface="+mj-lt"/>
                <a:cs typeface="+mj-lt"/>
              </a:rPr>
              <a:t>ENCODINGS +</a:t>
            </a:r>
          </a:p>
          <a:p>
            <a:r>
              <a:rPr lang="en-US" sz="5400">
                <a:solidFill>
                  <a:schemeClr val="bg1">
                    <a:lumMod val="50000"/>
                  </a:schemeClr>
                </a:solidFill>
              </a:rPr>
              <a:t>Word Vectors</a:t>
            </a:r>
            <a:r>
              <a:rPr lang="en-US" sz="5400"/>
              <a:t> </a:t>
            </a:r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704841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3" descr="Diagram&#10;&#10;Description automatically generated">
            <a:extLst>
              <a:ext uri="{FF2B5EF4-FFF2-40B4-BE49-F238E27FC236}">
                <a16:creationId xmlns:a16="http://schemas.microsoft.com/office/drawing/2014/main" id="{B3EA67C5-1658-4349-8AFA-99A1E6B210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36514" y="723899"/>
            <a:ext cx="3759929" cy="5429503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823B86C-0C59-48AC-BF20-1A4B5260518B}"/>
              </a:ext>
            </a:extLst>
          </p:cNvPr>
          <p:cNvSpPr/>
          <p:nvPr/>
        </p:nvSpPr>
        <p:spPr>
          <a:xfrm>
            <a:off x="6964262" y="4599543"/>
            <a:ext cx="1453368" cy="52248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65066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68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69" baseType="lpstr">
      <vt:lpstr>ChronicleVTI</vt:lpstr>
      <vt:lpstr>&amp; Bert    </vt:lpstr>
      <vt:lpstr>Outline</vt:lpstr>
      <vt:lpstr>SEQUENTIAL DATA CONTEXT (E.G., SENTENCES) </vt:lpstr>
      <vt:lpstr>SEQUENTIAL DATA CONTEXT (E.G., SENTENCES) </vt:lpstr>
      <vt:lpstr>Sequential Data context (e.g., sentences)</vt:lpstr>
      <vt:lpstr>Seq2seq: translation</vt:lpstr>
      <vt:lpstr>Words</vt:lpstr>
      <vt:lpstr>Word Vectors</vt:lpstr>
      <vt:lpstr>POSITIONAL  ENCODINGS + Word Vectors </vt:lpstr>
      <vt:lpstr>  context  vectors+ POSITIONAL  ENCODINGS + Word Vectors </vt:lpstr>
      <vt:lpstr>What each  word means  in the context  of the sentence </vt:lpstr>
      <vt:lpstr>Of Translation</vt:lpstr>
      <vt:lpstr>Word Vectors of TRANSLATION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Positional encoding</vt:lpstr>
      <vt:lpstr>Positional encoding</vt:lpstr>
      <vt:lpstr>Positional encoding</vt:lpstr>
      <vt:lpstr>Positional encoding</vt:lpstr>
      <vt:lpstr>Query → (key, value)</vt:lpstr>
      <vt:lpstr>Attention: QUERY → (KEY, VALUE) </vt:lpstr>
      <vt:lpstr>(self-)Attention: QUERY → (KEY, VALUE) </vt:lpstr>
      <vt:lpstr>(self-)Attention </vt:lpstr>
      <vt:lpstr>(self-)Attention </vt:lpstr>
      <vt:lpstr>Query → (key, value)</vt:lpstr>
      <vt:lpstr>(self-)Attention: QUERY → (KEY, VALUE) </vt:lpstr>
      <vt:lpstr>Multi-headed Attention</vt:lpstr>
      <vt:lpstr>Multi-headed Attention</vt:lpstr>
      <vt:lpstr>Multi-headed Attention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PowerPoint Presentation</vt:lpstr>
      <vt:lpstr>predict Next</vt:lpstr>
      <vt:lpstr>predict Next</vt:lpstr>
      <vt:lpstr>PowerPoint Presentation</vt:lpstr>
      <vt:lpstr>PowerPoint Presentation</vt:lpstr>
      <vt:lpstr>Regularization</vt:lpstr>
      <vt:lpstr>BERT</vt:lpstr>
      <vt:lpstr>attention</vt:lpstr>
      <vt:lpstr>attention</vt:lpstr>
      <vt:lpstr>attention</vt:lpstr>
      <vt:lpstr>Composition</vt:lpstr>
      <vt:lpstr>Composition</vt:lpstr>
      <vt:lpstr>Composition</vt:lpstr>
      <vt:lpstr>Composition</vt:lpstr>
      <vt:lpstr>Composition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19</cp:revision>
  <dcterms:created xsi:type="dcterms:W3CDTF">2020-11-27T19:04:37Z</dcterms:created>
  <dcterms:modified xsi:type="dcterms:W3CDTF">2021-04-07T19:57:39Z</dcterms:modified>
</cp:coreProperties>
</file>