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5" r:id="rId8"/>
    <p:sldId id="264" r:id="rId9"/>
    <p:sldId id="263" r:id="rId10"/>
    <p:sldId id="266" r:id="rId11"/>
    <p:sldId id="267" r:id="rId12"/>
    <p:sldId id="268" r:id="rId13"/>
    <p:sldId id="25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76174-DB03-51EE-2C8C-92B1BFB938B5}" v="982" dt="2021-03-31T17:28:11.353"/>
    <p1510:client id="{60EBC2A4-0403-D7BA-FC15-2199CCC55E43}" v="2101" dt="2020-11-27T17:43:39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rtz, Scott (gck8gd)" userId="S::gck8gd@virginia.edu::b9bb6145-a89d-4415-a5be-417b375d8448" providerId="AD" clId="Web-{60EBC2A4-0403-D7BA-FC15-2199CCC55E43}"/>
    <pc:docChg chg="addSld modSld sldOrd addMainMaster delMainMaster">
      <pc:chgData name="Schwartz, Scott (gck8gd)" userId="S::gck8gd@virginia.edu::b9bb6145-a89d-4415-a5be-417b375d8448" providerId="AD" clId="Web-{60EBC2A4-0403-D7BA-FC15-2199CCC55E43}" dt="2020-11-27T17:43:39.659" v="2032" actId="688"/>
      <pc:docMkLst>
        <pc:docMk/>
      </pc:docMkLst>
      <pc:sldChg chg="addSp delSp modSp mod setBg modClrScheme chgLayout">
        <pc:chgData name="Schwartz, Scott (gck8gd)" userId="S::gck8gd@virginia.edu::b9bb6145-a89d-4415-a5be-417b375d8448" providerId="AD" clId="Web-{60EBC2A4-0403-D7BA-FC15-2199CCC55E43}" dt="2020-11-27T16:20:32.824" v="21" actId="20577"/>
        <pc:sldMkLst>
          <pc:docMk/>
          <pc:sldMk cId="2029002549" sldId="256"/>
        </pc:sldMkLst>
        <pc:spChg chg="mod">
          <ac:chgData name="Schwartz, Scott (gck8gd)" userId="S::gck8gd@virginia.edu::b9bb6145-a89d-4415-a5be-417b375d8448" providerId="AD" clId="Web-{60EBC2A4-0403-D7BA-FC15-2199CCC55E43}" dt="2020-11-27T16:20:15.808" v="12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Schwartz, Scott (gck8gd)" userId="S::gck8gd@virginia.edu::b9bb6145-a89d-4415-a5be-417b375d8448" providerId="AD" clId="Web-{60EBC2A4-0403-D7BA-FC15-2199CCC55E43}" dt="2020-11-27T16:20:32.824" v="21" actId="20577"/>
          <ac:spMkLst>
            <pc:docMk/>
            <pc:sldMk cId="2029002549" sldId="256"/>
            <ac:spMk id="3" creationId="{00000000-0000-0000-0000-000000000000}"/>
          </ac:spMkLst>
        </pc:spChg>
        <pc:spChg chg="add del">
          <ac:chgData name="Schwartz, Scott (gck8gd)" userId="S::gck8gd@virginia.edu::b9bb6145-a89d-4415-a5be-417b375d8448" providerId="AD" clId="Web-{60EBC2A4-0403-D7BA-FC15-2199CCC55E43}" dt="2020-11-27T16:20:15.808" v="12"/>
          <ac:spMkLst>
            <pc:docMk/>
            <pc:sldMk cId="2029002549" sldId="256"/>
            <ac:spMk id="9" creationId="{2644B391-9BFE-445C-A9EC-F544BB85FBC7}"/>
          </ac:spMkLst>
        </pc:spChg>
        <pc:spChg chg="add del">
          <ac:chgData name="Schwartz, Scott (gck8gd)" userId="S::gck8gd@virginia.edu::b9bb6145-a89d-4415-a5be-417b375d8448" providerId="AD" clId="Web-{60EBC2A4-0403-D7BA-FC15-2199CCC55E43}" dt="2020-11-27T16:20:15.808" v="12"/>
          <ac:spMkLst>
            <pc:docMk/>
            <pc:sldMk cId="2029002549" sldId="256"/>
            <ac:spMk id="11" creationId="{80F26E69-87D9-4655-AE7B-280A87AA3CAD}"/>
          </ac:spMkLst>
        </pc:spChg>
        <pc:picChg chg="add del">
          <ac:chgData name="Schwartz, Scott (gck8gd)" userId="S::gck8gd@virginia.edu::b9bb6145-a89d-4415-a5be-417b375d8448" providerId="AD" clId="Web-{60EBC2A4-0403-D7BA-FC15-2199CCC55E43}" dt="2020-11-27T16:20:15.808" v="12"/>
          <ac:picMkLst>
            <pc:docMk/>
            <pc:sldMk cId="2029002549" sldId="256"/>
            <ac:picMk id="4" creationId="{9F492BA7-189D-43B6-8574-F5BA511F3913}"/>
          </ac:picMkLst>
        </pc:picChg>
      </pc:sldChg>
      <pc:sldChg chg="addSp delSp modSp new">
        <pc:chgData name="Schwartz, Scott (gck8gd)" userId="S::gck8gd@virginia.edu::b9bb6145-a89d-4415-a5be-417b375d8448" providerId="AD" clId="Web-{60EBC2A4-0403-D7BA-FC15-2199CCC55E43}" dt="2020-11-27T16:37:18.430" v="584"/>
        <pc:sldMkLst>
          <pc:docMk/>
          <pc:sldMk cId="2819953024" sldId="257"/>
        </pc:sldMkLst>
        <pc:spChg chg="mod">
          <ac:chgData name="Schwartz, Scott (gck8gd)" userId="S::gck8gd@virginia.edu::b9bb6145-a89d-4415-a5be-417b375d8448" providerId="AD" clId="Web-{60EBC2A4-0403-D7BA-FC15-2199CCC55E43}" dt="2020-11-27T16:24:06.890" v="38" actId="20577"/>
          <ac:spMkLst>
            <pc:docMk/>
            <pc:sldMk cId="2819953024" sldId="257"/>
            <ac:spMk id="2" creationId="{D0CB8910-81D0-4DBF-864E-D93D603B7316}"/>
          </ac:spMkLst>
        </pc:spChg>
        <pc:spChg chg="mod">
          <ac:chgData name="Schwartz, Scott (gck8gd)" userId="S::gck8gd@virginia.edu::b9bb6145-a89d-4415-a5be-417b375d8448" providerId="AD" clId="Web-{60EBC2A4-0403-D7BA-FC15-2199CCC55E43}" dt="2020-11-27T16:36:29.789" v="486" actId="1076"/>
          <ac:spMkLst>
            <pc:docMk/>
            <pc:sldMk cId="2819953024" sldId="257"/>
            <ac:spMk id="3" creationId="{2434EED3-4541-4990-9233-9E87B6D0EC93}"/>
          </ac:spMkLst>
        </pc:spChg>
        <pc:graphicFrameChg chg="add del mod modGraphic">
          <ac:chgData name="Schwartz, Scott (gck8gd)" userId="S::gck8gd@virginia.edu::b9bb6145-a89d-4415-a5be-417b375d8448" providerId="AD" clId="Web-{60EBC2A4-0403-D7BA-FC15-2199CCC55E43}" dt="2020-11-27T16:37:18.430" v="584"/>
          <ac:graphicFrameMkLst>
            <pc:docMk/>
            <pc:sldMk cId="2819953024" sldId="257"/>
            <ac:graphicFrameMk id="4" creationId="{A75ACDEA-8D29-4877-8027-97A4FAF5ACBE}"/>
          </ac:graphicFrameMkLst>
        </pc:graphicFrameChg>
      </pc:sldChg>
      <pc:sldChg chg="addSp delSp modSp new mod setBg">
        <pc:chgData name="Schwartz, Scott (gck8gd)" userId="S::gck8gd@virginia.edu::b9bb6145-a89d-4415-a5be-417b375d8448" providerId="AD" clId="Web-{60EBC2A4-0403-D7BA-FC15-2199CCC55E43}" dt="2020-11-27T16:49:23.041" v="970" actId="20577"/>
        <pc:sldMkLst>
          <pc:docMk/>
          <pc:sldMk cId="3085348644" sldId="258"/>
        </pc:sldMkLst>
        <pc:spChg chg="mod">
          <ac:chgData name="Schwartz, Scott (gck8gd)" userId="S::gck8gd@virginia.edu::b9bb6145-a89d-4415-a5be-417b375d8448" providerId="AD" clId="Web-{60EBC2A4-0403-D7BA-FC15-2199CCC55E43}" dt="2020-11-27T16:38:50.026" v="638" actId="20577"/>
          <ac:spMkLst>
            <pc:docMk/>
            <pc:sldMk cId="3085348644" sldId="258"/>
            <ac:spMk id="2" creationId="{D5ABB4E9-1270-4BD7-A3A8-CDFD3AED8A6C}"/>
          </ac:spMkLst>
        </pc:spChg>
        <pc:spChg chg="del mod">
          <ac:chgData name="Schwartz, Scott (gck8gd)" userId="S::gck8gd@virginia.edu::b9bb6145-a89d-4415-a5be-417b375d8448" providerId="AD" clId="Web-{60EBC2A4-0403-D7BA-FC15-2199CCC55E43}" dt="2020-11-27T16:37:42.025" v="585"/>
          <ac:spMkLst>
            <pc:docMk/>
            <pc:sldMk cId="3085348644" sldId="258"/>
            <ac:spMk id="3" creationId="{4B5C29BB-3C12-4CF9-8605-6EB142C82E77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6:40:28.374" v="684" actId="20577"/>
          <ac:spMkLst>
            <pc:docMk/>
            <pc:sldMk cId="3085348644" sldId="258"/>
            <ac:spMk id="4" creationId="{EB09EA1E-58F1-4517-9847-754BAD79B631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6:41:58.891" v="725" actId="1076"/>
          <ac:spMkLst>
            <pc:docMk/>
            <pc:sldMk cId="3085348644" sldId="258"/>
            <ac:spMk id="5" creationId="{D722FC10-2ED4-4D94-AB21-1268F1B74BE1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6:41:51.703" v="723" actId="1076"/>
          <ac:spMkLst>
            <pc:docMk/>
            <pc:sldMk cId="3085348644" sldId="258"/>
            <ac:spMk id="6" creationId="{7C67C8AC-32B6-42A2-8B0A-4C5EEEC6B045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6:49:23.041" v="970" actId="20577"/>
          <ac:spMkLst>
            <pc:docMk/>
            <pc:sldMk cId="3085348644" sldId="258"/>
            <ac:spMk id="7" creationId="{85BE8065-7EFA-4FC0-ABEF-93A21AB7C02B}"/>
          </ac:spMkLst>
        </pc:spChg>
        <pc:spChg chg="add">
          <ac:chgData name="Schwartz, Scott (gck8gd)" userId="S::gck8gd@virginia.edu::b9bb6145-a89d-4415-a5be-417b375d8448" providerId="AD" clId="Web-{60EBC2A4-0403-D7BA-FC15-2199CCC55E43}" dt="2020-11-27T16:21:27.700" v="26"/>
          <ac:spMkLst>
            <pc:docMk/>
            <pc:sldMk cId="3085348644" sldId="258"/>
            <ac:spMk id="8" creationId="{F1E0D4A3-ECB8-4689-ABDB-9CE848CE83B9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6:41:51.703" v="722" actId="1076"/>
          <ac:spMkLst>
            <pc:docMk/>
            <pc:sldMk cId="3085348644" sldId="258"/>
            <ac:spMk id="9" creationId="{5C84F378-777B-4D2D-B624-7282AE7CB646}"/>
          </ac:spMkLst>
        </pc:spChg>
        <pc:spChg chg="add">
          <ac:chgData name="Schwartz, Scott (gck8gd)" userId="S::gck8gd@virginia.edu::b9bb6145-a89d-4415-a5be-417b375d8448" providerId="AD" clId="Web-{60EBC2A4-0403-D7BA-FC15-2199CCC55E43}" dt="2020-11-27T16:21:27.700" v="26"/>
          <ac:spMkLst>
            <pc:docMk/>
            <pc:sldMk cId="3085348644" sldId="258"/>
            <ac:spMk id="10" creationId="{8854772B-9C8F-4037-89E0-3A45208AB395}"/>
          </ac:spMkLst>
        </pc:spChg>
        <pc:spChg chg="add del mod">
          <ac:chgData name="Schwartz, Scott (gck8gd)" userId="S::gck8gd@virginia.edu::b9bb6145-a89d-4415-a5be-417b375d8448" providerId="AD" clId="Web-{60EBC2A4-0403-D7BA-FC15-2199CCC55E43}" dt="2020-11-27T16:41:04.500" v="713"/>
          <ac:spMkLst>
            <pc:docMk/>
            <pc:sldMk cId="3085348644" sldId="258"/>
            <ac:spMk id="11" creationId="{B5BDCFD1-18F6-4BB5-B4FE-2F78B6C2EE85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6:42:31.016" v="727" actId="20577"/>
          <ac:spMkLst>
            <pc:docMk/>
            <pc:sldMk cId="3085348644" sldId="258"/>
            <ac:spMk id="12" creationId="{CDB9728C-AC04-40C8-9D4A-05EA33D808B1}"/>
          </ac:spMkLst>
        </pc:spChg>
      </pc:sldChg>
      <pc:sldChg chg="addSp delSp modSp new mod setBg setClrOvrMap">
        <pc:chgData name="Schwartz, Scott (gck8gd)" userId="S::gck8gd@virginia.edu::b9bb6145-a89d-4415-a5be-417b375d8448" providerId="AD" clId="Web-{60EBC2A4-0403-D7BA-FC15-2199CCC55E43}" dt="2020-11-27T17:14:45.016" v="1781" actId="1076"/>
        <pc:sldMkLst>
          <pc:docMk/>
          <pc:sldMk cId="1315821587" sldId="259"/>
        </pc:sldMkLst>
        <pc:spChg chg="mod">
          <ac:chgData name="Schwartz, Scott (gck8gd)" userId="S::gck8gd@virginia.edu::b9bb6145-a89d-4415-a5be-417b375d8448" providerId="AD" clId="Web-{60EBC2A4-0403-D7BA-FC15-2199CCC55E43}" dt="2020-11-27T17:14:27.704" v="1772" actId="14100"/>
          <ac:spMkLst>
            <pc:docMk/>
            <pc:sldMk cId="1315821587" sldId="259"/>
            <ac:spMk id="2" creationId="{A556D1DA-9B6B-4A20-8697-6F70A6E25C2A}"/>
          </ac:spMkLst>
        </pc:spChg>
        <pc:spChg chg="mod">
          <ac:chgData name="Schwartz, Scott (gck8gd)" userId="S::gck8gd@virginia.edu::b9bb6145-a89d-4415-a5be-417b375d8448" providerId="AD" clId="Web-{60EBC2A4-0403-D7BA-FC15-2199CCC55E43}" dt="2020-11-27T17:14:45.016" v="1781" actId="1076"/>
          <ac:spMkLst>
            <pc:docMk/>
            <pc:sldMk cId="1315821587" sldId="259"/>
            <ac:spMk id="3" creationId="{52796BA7-7B24-4E2C-A15B-5932EDFAA669}"/>
          </ac:spMkLst>
        </pc:spChg>
        <pc:spChg chg="add del mod">
          <ac:chgData name="Schwartz, Scott (gck8gd)" userId="S::gck8gd@virginia.edu::b9bb6145-a89d-4415-a5be-417b375d8448" providerId="AD" clId="Web-{60EBC2A4-0403-D7BA-FC15-2199CCC55E43}" dt="2020-11-27T16:57:08.963" v="1255"/>
          <ac:spMkLst>
            <pc:docMk/>
            <pc:sldMk cId="1315821587" sldId="259"/>
            <ac:spMk id="4" creationId="{00F2DF34-AA95-4D45-B972-F4B2116A2D9E}"/>
          </ac:spMkLst>
        </pc:spChg>
        <pc:spChg chg="add del mod">
          <ac:chgData name="Schwartz, Scott (gck8gd)" userId="S::gck8gd@virginia.edu::b9bb6145-a89d-4415-a5be-417b375d8448" providerId="AD" clId="Web-{60EBC2A4-0403-D7BA-FC15-2199CCC55E43}" dt="2020-11-27T16:57:46.391" v="1268"/>
          <ac:spMkLst>
            <pc:docMk/>
            <pc:sldMk cId="1315821587" sldId="259"/>
            <ac:spMk id="7" creationId="{7274CD82-9492-41BA-9B77-BE6D90D4A912}"/>
          </ac:spMkLst>
        </pc:spChg>
        <pc:spChg chg="add del">
          <ac:chgData name="Schwartz, Scott (gck8gd)" userId="S::gck8gd@virginia.edu::b9bb6145-a89d-4415-a5be-417b375d8448" providerId="AD" clId="Web-{60EBC2A4-0403-D7BA-FC15-2199CCC55E43}" dt="2020-11-27T17:14:12.203" v="1770"/>
          <ac:spMkLst>
            <pc:docMk/>
            <pc:sldMk cId="1315821587" sldId="259"/>
            <ac:spMk id="8" creationId="{089A69AF-D57B-49B4-886C-D4A5DC194421}"/>
          </ac:spMkLst>
        </pc:spChg>
        <pc:spChg chg="add del">
          <ac:chgData name="Schwartz, Scott (gck8gd)" userId="S::gck8gd@virginia.edu::b9bb6145-a89d-4415-a5be-417b375d8448" providerId="AD" clId="Web-{60EBC2A4-0403-D7BA-FC15-2199CCC55E43}" dt="2020-11-27T17:14:12.203" v="1770"/>
          <ac:spMkLst>
            <pc:docMk/>
            <pc:sldMk cId="1315821587" sldId="259"/>
            <ac:spMk id="10" creationId="{CABDC08D-6093-4397-92D4-54D00E2BB1C2}"/>
          </ac:spMkLst>
        </pc:spChg>
        <pc:spChg chg="add">
          <ac:chgData name="Schwartz, Scott (gck8gd)" userId="S::gck8gd@virginia.edu::b9bb6145-a89d-4415-a5be-417b375d8448" providerId="AD" clId="Web-{60EBC2A4-0403-D7BA-FC15-2199CCC55E43}" dt="2020-11-27T17:14:12.203" v="1770"/>
          <ac:spMkLst>
            <pc:docMk/>
            <pc:sldMk cId="1315821587" sldId="259"/>
            <ac:spMk id="15" creationId="{089A69AF-D57B-49B4-886C-D4A5DC194421}"/>
          </ac:spMkLst>
        </pc:spChg>
        <pc:spChg chg="add">
          <ac:chgData name="Schwartz, Scott (gck8gd)" userId="S::gck8gd@virginia.edu::b9bb6145-a89d-4415-a5be-417b375d8448" providerId="AD" clId="Web-{60EBC2A4-0403-D7BA-FC15-2199CCC55E43}" dt="2020-11-27T17:14:12.203" v="1770"/>
          <ac:spMkLst>
            <pc:docMk/>
            <pc:sldMk cId="1315821587" sldId="259"/>
            <ac:spMk id="17" creationId="{CABDC08D-6093-4397-92D4-54D00E2BB1C2}"/>
          </ac:spMkLst>
        </pc:spChg>
      </pc:sldChg>
      <pc:sldChg chg="addSp delSp modSp add mod ord replId setBg setClrOvrMap">
        <pc:chgData name="Schwartz, Scott (gck8gd)" userId="S::gck8gd@virginia.edu::b9bb6145-a89d-4415-a5be-417b375d8448" providerId="AD" clId="Web-{60EBC2A4-0403-D7BA-FC15-2199CCC55E43}" dt="2020-11-27T17:43:39.659" v="2032" actId="688"/>
        <pc:sldMkLst>
          <pc:docMk/>
          <pc:sldMk cId="3539098321" sldId="260"/>
        </pc:sldMkLst>
        <pc:spChg chg="mod">
          <ac:chgData name="Schwartz, Scott (gck8gd)" userId="S::gck8gd@virginia.edu::b9bb6145-a89d-4415-a5be-417b375d8448" providerId="AD" clId="Web-{60EBC2A4-0403-D7BA-FC15-2199CCC55E43}" dt="2020-11-27T17:14:04.922" v="1769"/>
          <ac:spMkLst>
            <pc:docMk/>
            <pc:sldMk cId="3539098321" sldId="260"/>
            <ac:spMk id="2" creationId="{A556D1DA-9B6B-4A20-8697-6F70A6E25C2A}"/>
          </ac:spMkLst>
        </pc:spChg>
        <pc:spChg chg="del mod">
          <ac:chgData name="Schwartz, Scott (gck8gd)" userId="S::gck8gd@virginia.edu::b9bb6145-a89d-4415-a5be-417b375d8448" providerId="AD" clId="Web-{60EBC2A4-0403-D7BA-FC15-2199CCC55E43}" dt="2020-11-27T17:14:56.188" v="1783"/>
          <ac:spMkLst>
            <pc:docMk/>
            <pc:sldMk cId="3539098321" sldId="260"/>
            <ac:spMk id="3" creationId="{52796BA7-7B24-4E2C-A15B-5932EDFAA669}"/>
          </ac:spMkLst>
        </pc:spChg>
        <pc:spChg chg="add del mod">
          <ac:chgData name="Schwartz, Scott (gck8gd)" userId="S::gck8gd@virginia.edu::b9bb6145-a89d-4415-a5be-417b375d8448" providerId="AD" clId="Web-{60EBC2A4-0403-D7BA-FC15-2199CCC55E43}" dt="2020-11-27T17:15:34.939" v="1784"/>
          <ac:spMkLst>
            <pc:docMk/>
            <pc:sldMk cId="3539098321" sldId="260"/>
            <ac:spMk id="5" creationId="{EE47D5F2-2DDA-401E-9F7C-FA61FDDC30B2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39:26.952" v="1966" actId="20577"/>
          <ac:spMkLst>
            <pc:docMk/>
            <pc:sldMk cId="3539098321" sldId="260"/>
            <ac:spMk id="6" creationId="{C81046C1-1964-409F-A38D-12D8799C9AE2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29:30.785" v="1876" actId="1076"/>
          <ac:spMkLst>
            <pc:docMk/>
            <pc:sldMk cId="3539098321" sldId="260"/>
            <ac:spMk id="7" creationId="{4198AA47-47AB-4F6C-9321-5D1E1314FC01}"/>
          </ac:spMkLst>
        </pc:spChg>
        <pc:spChg chg="del">
          <ac:chgData name="Schwartz, Scott (gck8gd)" userId="S::gck8gd@virginia.edu::b9bb6145-a89d-4415-a5be-417b375d8448" providerId="AD" clId="Web-{60EBC2A4-0403-D7BA-FC15-2199CCC55E43}" dt="2020-11-27T17:11:32.496" v="1677"/>
          <ac:spMkLst>
            <pc:docMk/>
            <pc:sldMk cId="3539098321" sldId="260"/>
            <ac:spMk id="8" creationId="{089A69AF-D57B-49B4-886C-D4A5DC194421}"/>
          </ac:spMkLst>
        </pc:spChg>
        <pc:spChg chg="del">
          <ac:chgData name="Schwartz, Scott (gck8gd)" userId="S::gck8gd@virginia.edu::b9bb6145-a89d-4415-a5be-417b375d8448" providerId="AD" clId="Web-{60EBC2A4-0403-D7BA-FC15-2199CCC55E43}" dt="2020-11-27T17:11:32.496" v="1677"/>
          <ac:spMkLst>
            <pc:docMk/>
            <pc:sldMk cId="3539098321" sldId="260"/>
            <ac:spMk id="10" creationId="{CABDC08D-6093-4397-92D4-54D00E2BB1C2}"/>
          </ac:spMkLst>
        </pc:spChg>
        <pc:spChg chg="add mod ord">
          <ac:chgData name="Schwartz, Scott (gck8gd)" userId="S::gck8gd@virginia.edu::b9bb6145-a89d-4415-a5be-417b375d8448" providerId="AD" clId="Web-{60EBC2A4-0403-D7BA-FC15-2199CCC55E43}" dt="2020-11-27T17:37:40.904" v="1961" actId="1076"/>
          <ac:spMkLst>
            <pc:docMk/>
            <pc:sldMk cId="3539098321" sldId="260"/>
            <ac:spMk id="11" creationId="{9B322EBE-2479-41CE-9D8B-49C9E4FEFEDE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41:21.329" v="1987" actId="1076"/>
          <ac:spMkLst>
            <pc:docMk/>
            <pc:sldMk cId="3539098321" sldId="260"/>
            <ac:spMk id="12" creationId="{59DE8E05-3B87-4825-9E59-6DE2D8FA9745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42:28.549" v="2013" actId="688"/>
          <ac:spMkLst>
            <pc:docMk/>
            <pc:sldMk cId="3539098321" sldId="260"/>
            <ac:spMk id="13" creationId="{7A748675-10F7-4AD3-88E9-4E0AA3246A31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27:44.408" v="1862" actId="14100"/>
          <ac:spMkLst>
            <pc:docMk/>
            <pc:sldMk cId="3539098321" sldId="260"/>
            <ac:spMk id="14" creationId="{C1E49B4B-E102-4A24-8692-BD23E9B302DE}"/>
          </ac:spMkLst>
        </pc:spChg>
        <pc:spChg chg="add del">
          <ac:chgData name="Schwartz, Scott (gck8gd)" userId="S::gck8gd@virginia.edu::b9bb6145-a89d-4415-a5be-417b375d8448" providerId="AD" clId="Web-{60EBC2A4-0403-D7BA-FC15-2199CCC55E43}" dt="2020-11-27T17:14:04.922" v="1769"/>
          <ac:spMkLst>
            <pc:docMk/>
            <pc:sldMk cId="3539098321" sldId="260"/>
            <ac:spMk id="15" creationId="{089A69AF-D57B-49B4-886C-D4A5DC194421}"/>
          </ac:spMkLst>
        </pc:spChg>
        <pc:spChg chg="add del">
          <ac:chgData name="Schwartz, Scott (gck8gd)" userId="S::gck8gd@virginia.edu::b9bb6145-a89d-4415-a5be-417b375d8448" providerId="AD" clId="Web-{60EBC2A4-0403-D7BA-FC15-2199CCC55E43}" dt="2020-11-27T17:14:04.922" v="1769"/>
          <ac:spMkLst>
            <pc:docMk/>
            <pc:sldMk cId="3539098321" sldId="260"/>
            <ac:spMk id="17" creationId="{CABDC08D-6093-4397-92D4-54D00E2BB1C2}"/>
          </ac:spMkLst>
        </pc:spChg>
        <pc:spChg chg="add">
          <ac:chgData name="Schwartz, Scott (gck8gd)" userId="S::gck8gd@virginia.edu::b9bb6145-a89d-4415-a5be-417b375d8448" providerId="AD" clId="Web-{60EBC2A4-0403-D7BA-FC15-2199CCC55E43}" dt="2020-11-27T17:14:04.922" v="1769"/>
          <ac:spMkLst>
            <pc:docMk/>
            <pc:sldMk cId="3539098321" sldId="260"/>
            <ac:spMk id="22" creationId="{089A69AF-D57B-49B4-886C-D4A5DC194421}"/>
          </ac:spMkLst>
        </pc:spChg>
        <pc:spChg chg="add">
          <ac:chgData name="Schwartz, Scott (gck8gd)" userId="S::gck8gd@virginia.edu::b9bb6145-a89d-4415-a5be-417b375d8448" providerId="AD" clId="Web-{60EBC2A4-0403-D7BA-FC15-2199CCC55E43}" dt="2020-11-27T17:14:04.922" v="1769"/>
          <ac:spMkLst>
            <pc:docMk/>
            <pc:sldMk cId="3539098321" sldId="260"/>
            <ac:spMk id="24" creationId="{CABDC08D-6093-4397-92D4-54D00E2BB1C2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34:32.198" v="1929" actId="1076"/>
          <ac:spMkLst>
            <pc:docMk/>
            <pc:sldMk cId="3539098321" sldId="260"/>
            <ac:spMk id="26" creationId="{CE0A9A09-9A08-4861-992C-7776B8BBFBFC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40:01.390" v="1968" actId="20577"/>
          <ac:spMkLst>
            <pc:docMk/>
            <pc:sldMk cId="3539098321" sldId="260"/>
            <ac:spMk id="27" creationId="{28F5AA67-3668-4F89-BFAA-833004649B1B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37:40.904" v="1962" actId="1076"/>
          <ac:spMkLst>
            <pc:docMk/>
            <pc:sldMk cId="3539098321" sldId="260"/>
            <ac:spMk id="28" creationId="{76150AB7-3C14-437F-A8CB-A34E2B86EB18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37:17.497" v="1955" actId="1076"/>
          <ac:spMkLst>
            <pc:docMk/>
            <pc:sldMk cId="3539098321" sldId="260"/>
            <ac:spMk id="29" creationId="{ABFE9AC8-6265-4513-A1D7-EDF6DA2C2F2E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37:33.450" v="1960" actId="1076"/>
          <ac:spMkLst>
            <pc:docMk/>
            <pc:sldMk cId="3539098321" sldId="260"/>
            <ac:spMk id="30" creationId="{6E44E877-F0D3-46C1-97F6-44EFA410E4E8}"/>
          </ac:spMkLst>
        </pc:spChg>
        <pc:spChg chg="add mod">
          <ac:chgData name="Schwartz, Scott (gck8gd)" userId="S::gck8gd@virginia.edu::b9bb6145-a89d-4415-a5be-417b375d8448" providerId="AD" clId="Web-{60EBC2A4-0403-D7BA-FC15-2199CCC55E43}" dt="2020-11-27T17:43:39.659" v="2032" actId="688"/>
          <ac:spMkLst>
            <pc:docMk/>
            <pc:sldMk cId="3539098321" sldId="260"/>
            <ac:spMk id="31" creationId="{9514417D-B1F6-4C10-B71C-832B1D4937C2}"/>
          </ac:spMkLst>
        </pc:spChg>
        <pc:cxnChg chg="add mod">
          <ac:chgData name="Schwartz, Scott (gck8gd)" userId="S::gck8gd@virginia.edu::b9bb6145-a89d-4415-a5be-417b375d8448" providerId="AD" clId="Web-{60EBC2A4-0403-D7BA-FC15-2199CCC55E43}" dt="2020-11-27T17:29:33.769" v="1877" actId="14100"/>
          <ac:cxnSpMkLst>
            <pc:docMk/>
            <pc:sldMk cId="3539098321" sldId="260"/>
            <ac:cxnSpMk id="9" creationId="{EFB5FD5D-448B-4C37-AD4C-4BE867722468}"/>
          </ac:cxnSpMkLst>
        </pc:cxnChg>
        <pc:cxnChg chg="add mod">
          <ac:chgData name="Schwartz, Scott (gck8gd)" userId="S::gck8gd@virginia.edu::b9bb6145-a89d-4415-a5be-417b375d8448" providerId="AD" clId="Web-{60EBC2A4-0403-D7BA-FC15-2199CCC55E43}" dt="2020-11-27T17:30:32.817" v="1888" actId="14100"/>
          <ac:cxnSpMkLst>
            <pc:docMk/>
            <pc:sldMk cId="3539098321" sldId="260"/>
            <ac:cxnSpMk id="16" creationId="{6C3ED066-7048-4F48-BC87-5A6186A59914}"/>
          </ac:cxnSpMkLst>
        </pc:cxnChg>
        <pc:cxnChg chg="add mod">
          <ac:chgData name="Schwartz, Scott (gck8gd)" userId="S::gck8gd@virginia.edu::b9bb6145-a89d-4415-a5be-417b375d8448" providerId="AD" clId="Web-{60EBC2A4-0403-D7BA-FC15-2199CCC55E43}" dt="2020-11-27T17:33:10.540" v="1909" actId="14100"/>
          <ac:cxnSpMkLst>
            <pc:docMk/>
            <pc:sldMk cId="3539098321" sldId="260"/>
            <ac:cxnSpMk id="18" creationId="{68330966-CC80-4997-B2DA-D5FEB7512946}"/>
          </ac:cxnSpMkLst>
        </pc:cxnChg>
        <pc:cxnChg chg="add mod">
          <ac:chgData name="Schwartz, Scott (gck8gd)" userId="S::gck8gd@virginia.edu::b9bb6145-a89d-4415-a5be-417b375d8448" providerId="AD" clId="Web-{60EBC2A4-0403-D7BA-FC15-2199CCC55E43}" dt="2020-11-27T17:33:30.603" v="1911" actId="1076"/>
          <ac:cxnSpMkLst>
            <pc:docMk/>
            <pc:sldMk cId="3539098321" sldId="260"/>
            <ac:cxnSpMk id="19" creationId="{D6EB1AF8-0996-49BA-80FF-2516D7CDFA82}"/>
          </ac:cxnSpMkLst>
        </pc:cxnChg>
        <pc:cxnChg chg="add del mod">
          <ac:chgData name="Schwartz, Scott (gck8gd)" userId="S::gck8gd@virginia.edu::b9bb6145-a89d-4415-a5be-417b375d8448" providerId="AD" clId="Web-{60EBC2A4-0403-D7BA-FC15-2199CCC55E43}" dt="2020-11-27T17:31:16.819" v="1895"/>
          <ac:cxnSpMkLst>
            <pc:docMk/>
            <pc:sldMk cId="3539098321" sldId="260"/>
            <ac:cxnSpMk id="20" creationId="{2672C5F1-0116-4996-9617-7B79AC88E02F}"/>
          </ac:cxnSpMkLst>
        </pc:cxnChg>
        <pc:cxnChg chg="add del mod">
          <ac:chgData name="Schwartz, Scott (gck8gd)" userId="S::gck8gd@virginia.edu::b9bb6145-a89d-4415-a5be-417b375d8448" providerId="AD" clId="Web-{60EBC2A4-0403-D7BA-FC15-2199CCC55E43}" dt="2020-11-27T17:31:33.663" v="1899"/>
          <ac:cxnSpMkLst>
            <pc:docMk/>
            <pc:sldMk cId="3539098321" sldId="260"/>
            <ac:cxnSpMk id="21" creationId="{8891C128-CF19-4D15-9D20-D425A7D77668}"/>
          </ac:cxnSpMkLst>
        </pc:cxnChg>
        <pc:cxnChg chg="add del mod">
          <ac:chgData name="Schwartz, Scott (gck8gd)" userId="S::gck8gd@virginia.edu::b9bb6145-a89d-4415-a5be-417b375d8448" providerId="AD" clId="Web-{60EBC2A4-0403-D7BA-FC15-2199CCC55E43}" dt="2020-11-27T17:31:52.851" v="1901"/>
          <ac:cxnSpMkLst>
            <pc:docMk/>
            <pc:sldMk cId="3539098321" sldId="260"/>
            <ac:cxnSpMk id="23" creationId="{95EA9FA9-F790-49B1-9452-DBDEB00ADEE4}"/>
          </ac:cxnSpMkLst>
        </pc:cxnChg>
        <pc:cxnChg chg="add mod">
          <ac:chgData name="Schwartz, Scott (gck8gd)" userId="S::gck8gd@virginia.edu::b9bb6145-a89d-4415-a5be-417b375d8448" providerId="AD" clId="Web-{60EBC2A4-0403-D7BA-FC15-2199CCC55E43}" dt="2020-11-27T17:33:19.087" v="1910" actId="14100"/>
          <ac:cxnSpMkLst>
            <pc:docMk/>
            <pc:sldMk cId="3539098321" sldId="260"/>
            <ac:cxnSpMk id="25" creationId="{3918CF77-5B4F-4568-840A-F6937939B760}"/>
          </ac:cxnSpMkLst>
        </pc:cxnChg>
      </pc:sldChg>
      <pc:sldMasterChg chg="add del addSldLayout delSldLayout">
        <pc:chgData name="Schwartz, Scott (gck8gd)" userId="S::gck8gd@virginia.edu::b9bb6145-a89d-4415-a5be-417b375d8448" providerId="AD" clId="Web-{60EBC2A4-0403-D7BA-FC15-2199CCC55E43}" dt="2020-11-27T16:20:15.808" v="12"/>
        <pc:sldMasterMkLst>
          <pc:docMk/>
          <pc:sldMasterMk cId="0" sldId="2147483648"/>
        </pc:sldMasterMkLst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add del addSldLayout delSldLayout">
        <pc:chgData name="Schwartz, Scott (gck8gd)" userId="S::gck8gd@virginia.edu::b9bb6145-a89d-4415-a5be-417b375d8448" providerId="AD" clId="Web-{60EBC2A4-0403-D7BA-FC15-2199CCC55E43}" dt="2020-11-27T16:20:15.808" v="12"/>
        <pc:sldMasterMkLst>
          <pc:docMk/>
          <pc:sldMasterMk cId="3129848469" sldId="2147483686"/>
        </pc:sldMasterMkLst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175540997" sldId="2147483675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1606077017" sldId="2147483676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4279188058" sldId="2147483677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2083277766" sldId="2147483678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1026815549" sldId="2147483679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1636849358" sldId="2147483680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1538757492" sldId="2147483681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581740499" sldId="2147483682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2030269026" sldId="2147483683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2400119898" sldId="2147483684"/>
          </pc:sldLayoutMkLst>
        </pc:sldLayoutChg>
        <pc:sldLayoutChg chg="add del">
          <pc:chgData name="Schwartz, Scott (gck8gd)" userId="S::gck8gd@virginia.edu::b9bb6145-a89d-4415-a5be-417b375d8448" providerId="AD" clId="Web-{60EBC2A4-0403-D7BA-FC15-2199CCC55E43}" dt="2020-11-27T16:20:15.808" v="12"/>
          <pc:sldLayoutMkLst>
            <pc:docMk/>
            <pc:sldMasterMk cId="3129848469" sldId="2147483686"/>
            <pc:sldLayoutMk cId="3256965365" sldId="2147483685"/>
          </pc:sldLayoutMkLst>
        </pc:sldLayoutChg>
      </pc:sldMasterChg>
    </pc:docChg>
  </pc:docChgLst>
  <pc:docChgLst>
    <pc:chgData name="Schwartz, Scott (gck8gd)" userId="S::gck8gd@virginia.edu::b9bb6145-a89d-4415-a5be-417b375d8448" providerId="AD" clId="Web-{23976174-DB03-51EE-2C8C-92B1BFB938B5}"/>
    <pc:docChg chg="addSld delSld modSld sldOrd">
      <pc:chgData name="Schwartz, Scott (gck8gd)" userId="S::gck8gd@virginia.edu::b9bb6145-a89d-4415-a5be-417b375d8448" providerId="AD" clId="Web-{23976174-DB03-51EE-2C8C-92B1BFB938B5}" dt="2021-03-31T17:28:11.353" v="857"/>
      <pc:docMkLst>
        <pc:docMk/>
      </pc:docMkLst>
      <pc:sldChg chg="delSp">
        <pc:chgData name="Schwartz, Scott (gck8gd)" userId="S::gck8gd@virginia.edu::b9bb6145-a89d-4415-a5be-417b375d8448" providerId="AD" clId="Web-{23976174-DB03-51EE-2C8C-92B1BFB938B5}" dt="2021-03-31T15:26:12.185" v="102"/>
        <pc:sldMkLst>
          <pc:docMk/>
          <pc:sldMk cId="3085348644" sldId="258"/>
        </pc:sldMkLst>
        <pc:spChg chg="del">
          <ac:chgData name="Schwartz, Scott (gck8gd)" userId="S::gck8gd@virginia.edu::b9bb6145-a89d-4415-a5be-417b375d8448" providerId="AD" clId="Web-{23976174-DB03-51EE-2C8C-92B1BFB938B5}" dt="2021-03-31T15:26:12.185" v="102"/>
          <ac:spMkLst>
            <pc:docMk/>
            <pc:sldMk cId="3085348644" sldId="258"/>
            <ac:spMk id="7" creationId="{85BE8065-7EFA-4FC0-ABEF-93A21AB7C02B}"/>
          </ac:spMkLst>
        </pc:spChg>
      </pc:sldChg>
      <pc:sldChg chg="addSp modSp">
        <pc:chgData name="Schwartz, Scott (gck8gd)" userId="S::gck8gd@virginia.edu::b9bb6145-a89d-4415-a5be-417b375d8448" providerId="AD" clId="Web-{23976174-DB03-51EE-2C8C-92B1BFB938B5}" dt="2021-03-31T17:23:24.126" v="855" actId="20577"/>
        <pc:sldMkLst>
          <pc:docMk/>
          <pc:sldMk cId="1315821587" sldId="259"/>
        </pc:sldMkLst>
        <pc:spChg chg="mod">
          <ac:chgData name="Schwartz, Scott (gck8gd)" userId="S::gck8gd@virginia.edu::b9bb6145-a89d-4415-a5be-417b375d8448" providerId="AD" clId="Web-{23976174-DB03-51EE-2C8C-92B1BFB938B5}" dt="2021-03-31T17:23:24.126" v="855" actId="20577"/>
          <ac:spMkLst>
            <pc:docMk/>
            <pc:sldMk cId="1315821587" sldId="259"/>
            <ac:spMk id="3" creationId="{52796BA7-7B24-4E2C-A15B-5932EDFAA669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7:20:43.371" v="846" actId="1076"/>
          <ac:spMkLst>
            <pc:docMk/>
            <pc:sldMk cId="1315821587" sldId="259"/>
            <ac:spMk id="4" creationId="{2D450D8B-B779-47A4-B897-49F7B58B4420}"/>
          </ac:spMkLst>
        </pc:spChg>
      </pc:sldChg>
      <pc:sldChg chg="addSp delSp modSp">
        <pc:chgData name="Schwartz, Scott (gck8gd)" userId="S::gck8gd@virginia.edu::b9bb6145-a89d-4415-a5be-417b375d8448" providerId="AD" clId="Web-{23976174-DB03-51EE-2C8C-92B1BFB938B5}" dt="2021-03-31T16:22:32.066" v="583"/>
        <pc:sldMkLst>
          <pc:docMk/>
          <pc:sldMk cId="3539098321" sldId="260"/>
        </pc:sldMkLst>
        <pc:spChg chg="add mod ord">
          <ac:chgData name="Schwartz, Scott (gck8gd)" userId="S::gck8gd@virginia.edu::b9bb6145-a89d-4415-a5be-417b375d8448" providerId="AD" clId="Web-{23976174-DB03-51EE-2C8C-92B1BFB938B5}" dt="2021-03-31T15:52:10.590" v="315" actId="20577"/>
          <ac:spMkLst>
            <pc:docMk/>
            <pc:sldMk cId="3539098321" sldId="260"/>
            <ac:spMk id="3" creationId="{BF0369CE-3440-47D2-8ECC-EB04CFC992A3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6:15:44.866" v="531" actId="20577"/>
          <ac:spMkLst>
            <pc:docMk/>
            <pc:sldMk cId="3539098321" sldId="260"/>
            <ac:spMk id="5" creationId="{0741B020-3121-4FDA-9E19-4D628F18705B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08:39.775" v="443" actId="20577"/>
          <ac:spMkLst>
            <pc:docMk/>
            <pc:sldMk cId="3539098321" sldId="260"/>
            <ac:spMk id="6" creationId="{C81046C1-1964-409F-A38D-12D8799C9AE2}"/>
          </ac:spMkLst>
        </pc:spChg>
        <pc:spChg chg="del mod">
          <ac:chgData name="Schwartz, Scott (gck8gd)" userId="S::gck8gd@virginia.edu::b9bb6145-a89d-4415-a5be-417b375d8448" providerId="AD" clId="Web-{23976174-DB03-51EE-2C8C-92B1BFB938B5}" dt="2021-03-31T15:51:51.980" v="300"/>
          <ac:spMkLst>
            <pc:docMk/>
            <pc:sldMk cId="3539098321" sldId="260"/>
            <ac:spMk id="7" creationId="{4198AA47-47AB-4F6C-9321-5D1E1314FC01}"/>
          </ac:spMkLst>
        </pc:spChg>
        <pc:spChg chg="del mod">
          <ac:chgData name="Schwartz, Scott (gck8gd)" userId="S::gck8gd@virginia.edu::b9bb6145-a89d-4415-a5be-417b375d8448" providerId="AD" clId="Web-{23976174-DB03-51EE-2C8C-92B1BFB938B5}" dt="2021-03-31T15:51:49.074" v="299"/>
          <ac:spMkLst>
            <pc:docMk/>
            <pc:sldMk cId="3539098321" sldId="260"/>
            <ac:spMk id="11" creationId="{9B322EBE-2479-41CE-9D8B-49C9E4FEFEDE}"/>
          </ac:spMkLst>
        </pc:spChg>
        <pc:spChg chg="del mod">
          <ac:chgData name="Schwartz, Scott (gck8gd)" userId="S::gck8gd@virginia.edu::b9bb6145-a89d-4415-a5be-417b375d8448" providerId="AD" clId="Web-{23976174-DB03-51EE-2C8C-92B1BFB938B5}" dt="2021-03-31T16:22:32.066" v="583"/>
          <ac:spMkLst>
            <pc:docMk/>
            <pc:sldMk cId="3539098321" sldId="260"/>
            <ac:spMk id="12" creationId="{59DE8E05-3B87-4825-9E59-6DE2D8FA9745}"/>
          </ac:spMkLst>
        </pc:spChg>
        <pc:spChg chg="del mod">
          <ac:chgData name="Schwartz, Scott (gck8gd)" userId="S::gck8gd@virginia.edu::b9bb6145-a89d-4415-a5be-417b375d8448" providerId="AD" clId="Web-{23976174-DB03-51EE-2C8C-92B1BFB938B5}" dt="2021-03-31T15:51:01.354" v="295"/>
          <ac:spMkLst>
            <pc:docMk/>
            <pc:sldMk cId="3539098321" sldId="260"/>
            <ac:spMk id="13" creationId="{7A748675-10F7-4AD3-88E9-4E0AA3246A31}"/>
          </ac:spMkLst>
        </pc:spChg>
        <pc:spChg chg="del mod">
          <ac:chgData name="Schwartz, Scott (gck8gd)" userId="S::gck8gd@virginia.edu::b9bb6145-a89d-4415-a5be-417b375d8448" providerId="AD" clId="Web-{23976174-DB03-51EE-2C8C-92B1BFB938B5}" dt="2021-03-31T15:50:57.197" v="294"/>
          <ac:spMkLst>
            <pc:docMk/>
            <pc:sldMk cId="3539098321" sldId="260"/>
            <ac:spMk id="14" creationId="{C1E49B4B-E102-4A24-8692-BD23E9B302DE}"/>
          </ac:spMkLst>
        </pc:spChg>
        <pc:spChg chg="ord">
          <ac:chgData name="Schwartz, Scott (gck8gd)" userId="S::gck8gd@virginia.edu::b9bb6145-a89d-4415-a5be-417b375d8448" providerId="AD" clId="Web-{23976174-DB03-51EE-2C8C-92B1BFB938B5}" dt="2021-03-31T15:37:58.534" v="178"/>
          <ac:spMkLst>
            <pc:docMk/>
            <pc:sldMk cId="3539098321" sldId="260"/>
            <ac:spMk id="22" creationId="{089A69AF-D57B-49B4-886C-D4A5DC194421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08:20.509" v="439" actId="20577"/>
          <ac:spMkLst>
            <pc:docMk/>
            <pc:sldMk cId="3539098321" sldId="260"/>
            <ac:spMk id="26" creationId="{CE0A9A09-9A08-4861-992C-7776B8BBFBFC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5:52:00.527" v="308" actId="1076"/>
          <ac:spMkLst>
            <pc:docMk/>
            <pc:sldMk cId="3539098321" sldId="260"/>
            <ac:spMk id="27" creationId="{28F5AA67-3668-4F89-BFAA-833004649B1B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5:52:00.527" v="309" actId="1076"/>
          <ac:spMkLst>
            <pc:docMk/>
            <pc:sldMk cId="3539098321" sldId="260"/>
            <ac:spMk id="28" creationId="{76150AB7-3C14-437F-A8CB-A34E2B86EB18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5:52:00.543" v="310" actId="1076"/>
          <ac:spMkLst>
            <pc:docMk/>
            <pc:sldMk cId="3539098321" sldId="260"/>
            <ac:spMk id="29" creationId="{ABFE9AC8-6265-4513-A1D7-EDF6DA2C2F2E}"/>
          </ac:spMkLst>
        </pc:spChg>
        <pc:spChg chg="del mod">
          <ac:chgData name="Schwartz, Scott (gck8gd)" userId="S::gck8gd@virginia.edu::b9bb6145-a89d-4415-a5be-417b375d8448" providerId="AD" clId="Web-{23976174-DB03-51EE-2C8C-92B1BFB938B5}" dt="2021-03-31T15:50:15.805" v="256"/>
          <ac:spMkLst>
            <pc:docMk/>
            <pc:sldMk cId="3539098321" sldId="260"/>
            <ac:spMk id="30" creationId="{6E44E877-F0D3-46C1-97F6-44EFA410E4E8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10:16.200" v="457" actId="20577"/>
          <ac:spMkLst>
            <pc:docMk/>
            <pc:sldMk cId="3539098321" sldId="260"/>
            <ac:spMk id="31" creationId="{9514417D-B1F6-4C10-B71C-832B1D4937C2}"/>
          </ac:spMkLst>
        </pc:spChg>
        <pc:spChg chg="add del mod">
          <ac:chgData name="Schwartz, Scott (gck8gd)" userId="S::gck8gd@virginia.edu::b9bb6145-a89d-4415-a5be-417b375d8448" providerId="AD" clId="Web-{23976174-DB03-51EE-2C8C-92B1BFB938B5}" dt="2021-03-31T15:55:12.814" v="340"/>
          <ac:spMkLst>
            <pc:docMk/>
            <pc:sldMk cId="3539098321" sldId="260"/>
            <ac:spMk id="32" creationId="{BD96AD26-7DB8-4E71-8C04-B93DA2535ACC}"/>
          </ac:spMkLst>
        </pc:spChg>
        <pc:spChg chg="add del mod">
          <ac:chgData name="Schwartz, Scott (gck8gd)" userId="S::gck8gd@virginia.edu::b9bb6145-a89d-4415-a5be-417b375d8448" providerId="AD" clId="Web-{23976174-DB03-51EE-2C8C-92B1BFB938B5}" dt="2021-03-31T16:19:02.247" v="544"/>
          <ac:spMkLst>
            <pc:docMk/>
            <pc:sldMk cId="3539098321" sldId="260"/>
            <ac:spMk id="34" creationId="{5AA88CF3-2261-4233-909D-1A779B54DAFD}"/>
          </ac:spMkLst>
        </pc:spChg>
        <pc:spChg chg="add del mod">
          <ac:chgData name="Schwartz, Scott (gck8gd)" userId="S::gck8gd@virginia.edu::b9bb6145-a89d-4415-a5be-417b375d8448" providerId="AD" clId="Web-{23976174-DB03-51EE-2C8C-92B1BFB938B5}" dt="2021-03-31T16:22:29.909" v="582"/>
          <ac:spMkLst>
            <pc:docMk/>
            <pc:sldMk cId="3539098321" sldId="260"/>
            <ac:spMk id="35" creationId="{1EA58934-7F24-4EE0-B93C-53C70C3DBC78}"/>
          </ac:spMkLst>
        </pc:spChg>
        <pc:cxnChg chg="add mod">
          <ac:chgData name="Schwartz, Scott (gck8gd)" userId="S::gck8gd@virginia.edu::b9bb6145-a89d-4415-a5be-417b375d8448" providerId="AD" clId="Web-{23976174-DB03-51EE-2C8C-92B1BFB938B5}" dt="2021-03-31T15:52:00.558" v="313" actId="1076"/>
          <ac:cxnSpMkLst>
            <pc:docMk/>
            <pc:sldMk cId="3539098321" sldId="260"/>
            <ac:cxnSpMk id="4" creationId="{3EF8EEC2-CE35-4E7C-A72B-1D85681458C6}"/>
          </ac:cxnSpMkLst>
        </pc:cxnChg>
        <pc:cxnChg chg="mod">
          <ac:chgData name="Schwartz, Scott (gck8gd)" userId="S::gck8gd@virginia.edu::b9bb6145-a89d-4415-a5be-417b375d8448" providerId="AD" clId="Web-{23976174-DB03-51EE-2C8C-92B1BFB938B5}" dt="2021-03-31T15:52:00.480" v="303" actId="1076"/>
          <ac:cxnSpMkLst>
            <pc:docMk/>
            <pc:sldMk cId="3539098321" sldId="260"/>
            <ac:cxnSpMk id="9" creationId="{EFB5FD5D-448B-4C37-AD4C-4BE867722468}"/>
          </ac:cxnSpMkLst>
        </pc:cxnChg>
        <pc:cxnChg chg="mod">
          <ac:chgData name="Schwartz, Scott (gck8gd)" userId="S::gck8gd@virginia.edu::b9bb6145-a89d-4415-a5be-417b375d8448" providerId="AD" clId="Web-{23976174-DB03-51EE-2C8C-92B1BFB938B5}" dt="2021-03-31T15:52:00.496" v="304" actId="1076"/>
          <ac:cxnSpMkLst>
            <pc:docMk/>
            <pc:sldMk cId="3539098321" sldId="260"/>
            <ac:cxnSpMk id="16" creationId="{6C3ED066-7048-4F48-BC87-5A6186A59914}"/>
          </ac:cxnSpMkLst>
        </pc:cxnChg>
        <pc:cxnChg chg="mod">
          <ac:chgData name="Schwartz, Scott (gck8gd)" userId="S::gck8gd@virginia.edu::b9bb6145-a89d-4415-a5be-417b375d8448" providerId="AD" clId="Web-{23976174-DB03-51EE-2C8C-92B1BFB938B5}" dt="2021-03-31T15:52:00.496" v="305" actId="1076"/>
          <ac:cxnSpMkLst>
            <pc:docMk/>
            <pc:sldMk cId="3539098321" sldId="260"/>
            <ac:cxnSpMk id="18" creationId="{68330966-CC80-4997-B2DA-D5FEB7512946}"/>
          </ac:cxnSpMkLst>
        </pc:cxnChg>
        <pc:cxnChg chg="mod">
          <ac:chgData name="Schwartz, Scott (gck8gd)" userId="S::gck8gd@virginia.edu::b9bb6145-a89d-4415-a5be-417b375d8448" providerId="AD" clId="Web-{23976174-DB03-51EE-2C8C-92B1BFB938B5}" dt="2021-03-31T15:52:00.512" v="306" actId="1076"/>
          <ac:cxnSpMkLst>
            <pc:docMk/>
            <pc:sldMk cId="3539098321" sldId="260"/>
            <ac:cxnSpMk id="19" creationId="{D6EB1AF8-0996-49BA-80FF-2516D7CDFA82}"/>
          </ac:cxnSpMkLst>
        </pc:cxnChg>
        <pc:cxnChg chg="mod">
          <ac:chgData name="Schwartz, Scott (gck8gd)" userId="S::gck8gd@virginia.edu::b9bb6145-a89d-4415-a5be-417b375d8448" providerId="AD" clId="Web-{23976174-DB03-51EE-2C8C-92B1BFB938B5}" dt="2021-03-31T15:52:00.512" v="307" actId="1076"/>
          <ac:cxnSpMkLst>
            <pc:docMk/>
            <pc:sldMk cId="3539098321" sldId="260"/>
            <ac:cxnSpMk id="25" creationId="{3918CF77-5B4F-4568-840A-F6937939B760}"/>
          </ac:cxnSpMkLst>
        </pc:cxnChg>
      </pc:sldChg>
      <pc:sldChg chg="addSp delSp modSp add ord replId">
        <pc:chgData name="Schwartz, Scott (gck8gd)" userId="S::gck8gd@virginia.edu::b9bb6145-a89d-4415-a5be-417b375d8448" providerId="AD" clId="Web-{23976174-DB03-51EE-2C8C-92B1BFB938B5}" dt="2021-03-31T15:27:06.171" v="108"/>
        <pc:sldMkLst>
          <pc:docMk/>
          <pc:sldMk cId="2900864810" sldId="261"/>
        </pc:sldMkLst>
        <pc:spChg chg="add del">
          <ac:chgData name="Schwartz, Scott (gck8gd)" userId="S::gck8gd@virginia.edu::b9bb6145-a89d-4415-a5be-417b375d8448" providerId="AD" clId="Web-{23976174-DB03-51EE-2C8C-92B1BFB938B5}" dt="2021-03-31T15:27:06.171" v="108"/>
          <ac:spMkLst>
            <pc:docMk/>
            <pc:sldMk cId="2900864810" sldId="261"/>
            <ac:spMk id="7" creationId="{85BE8065-7EFA-4FC0-ABEF-93A21AB7C02B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5:25:54.934" v="100" actId="1076"/>
          <ac:spMkLst>
            <pc:docMk/>
            <pc:sldMk cId="2900864810" sldId="261"/>
            <ac:spMk id="11" creationId="{C13182F6-8AD4-4724-BEFB-F50723AB4205}"/>
          </ac:spMkLst>
        </pc:spChg>
        <pc:cxnChg chg="add mod">
          <ac:chgData name="Schwartz, Scott (gck8gd)" userId="S::gck8gd@virginia.edu::b9bb6145-a89d-4415-a5be-417b375d8448" providerId="AD" clId="Web-{23976174-DB03-51EE-2C8C-92B1BFB938B5}" dt="2021-03-31T15:24:22.822" v="53" actId="1076"/>
          <ac:cxnSpMkLst>
            <pc:docMk/>
            <pc:sldMk cId="2900864810" sldId="261"/>
            <ac:cxnSpMk id="3" creationId="{EE12A495-20B7-4807-8A81-35C784A570AB}"/>
          </ac:cxnSpMkLst>
        </pc:cxnChg>
      </pc:sldChg>
      <pc:sldChg chg="add replId">
        <pc:chgData name="Schwartz, Scott (gck8gd)" userId="S::gck8gd@virginia.edu::b9bb6145-a89d-4415-a5be-417b375d8448" providerId="AD" clId="Web-{23976174-DB03-51EE-2C8C-92B1BFB938B5}" dt="2021-03-31T15:27:01.405" v="107"/>
        <pc:sldMkLst>
          <pc:docMk/>
          <pc:sldMk cId="496846818" sldId="262"/>
        </pc:sldMkLst>
      </pc:sldChg>
      <pc:sldChg chg="add del replId">
        <pc:chgData name="Schwartz, Scott (gck8gd)" userId="S::gck8gd@virginia.edu::b9bb6145-a89d-4415-a5be-417b375d8448" providerId="AD" clId="Web-{23976174-DB03-51EE-2C8C-92B1BFB938B5}" dt="2021-03-31T15:26:56.108" v="106"/>
        <pc:sldMkLst>
          <pc:docMk/>
          <pc:sldMk cId="1949487475" sldId="262"/>
        </pc:sldMkLst>
      </pc:sldChg>
      <pc:sldChg chg="addSp delSp modSp add replId">
        <pc:chgData name="Schwartz, Scott (gck8gd)" userId="S::gck8gd@virginia.edu::b9bb6145-a89d-4415-a5be-417b375d8448" providerId="AD" clId="Web-{23976174-DB03-51EE-2C8C-92B1BFB938B5}" dt="2021-03-31T16:39:51.268" v="722" actId="20577"/>
        <pc:sldMkLst>
          <pc:docMk/>
          <pc:sldMk cId="2731981838" sldId="263"/>
        </pc:sldMkLst>
        <pc:spChg chg="mod">
          <ac:chgData name="Schwartz, Scott (gck8gd)" userId="S::gck8gd@virginia.edu::b9bb6145-a89d-4415-a5be-417b375d8448" providerId="AD" clId="Web-{23976174-DB03-51EE-2C8C-92B1BFB938B5}" dt="2021-03-31T15:56:48.708" v="341" actId="20577"/>
          <ac:spMkLst>
            <pc:docMk/>
            <pc:sldMk cId="2731981838" sldId="263"/>
            <ac:spMk id="6" creationId="{C81046C1-1964-409F-A38D-12D8799C9AE2}"/>
          </ac:spMkLst>
        </pc:spChg>
        <pc:spChg chg="del">
          <ac:chgData name="Schwartz, Scott (gck8gd)" userId="S::gck8gd@virginia.edu::b9bb6145-a89d-4415-a5be-417b375d8448" providerId="AD" clId="Web-{23976174-DB03-51EE-2C8C-92B1BFB938B5}" dt="2021-03-31T16:02:43.327" v="395"/>
          <ac:spMkLst>
            <pc:docMk/>
            <pc:sldMk cId="2731981838" sldId="263"/>
            <ac:spMk id="7" creationId="{4198AA47-47AB-4F6C-9321-5D1E1314FC01}"/>
          </ac:spMkLst>
        </pc:spChg>
        <pc:spChg chg="del mod">
          <ac:chgData name="Schwartz, Scott (gck8gd)" userId="S::gck8gd@virginia.edu::b9bb6145-a89d-4415-a5be-417b375d8448" providerId="AD" clId="Web-{23976174-DB03-51EE-2C8C-92B1BFB938B5}" dt="2021-03-31T16:23:39.208" v="586"/>
          <ac:spMkLst>
            <pc:docMk/>
            <pc:sldMk cId="2731981838" sldId="263"/>
            <ac:spMk id="13" creationId="{7A748675-10F7-4AD3-88E9-4E0AA3246A31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39:51.268" v="722" actId="20577"/>
          <ac:spMkLst>
            <pc:docMk/>
            <pc:sldMk cId="2731981838" sldId="263"/>
            <ac:spMk id="14" creationId="{C1E49B4B-E102-4A24-8692-BD23E9B302DE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39:39.877" v="719" actId="20577"/>
          <ac:spMkLst>
            <pc:docMk/>
            <pc:sldMk cId="2731981838" sldId="263"/>
            <ac:spMk id="26" creationId="{CE0A9A09-9A08-4861-992C-7776B8BBFBFC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06:11.615" v="437" actId="1076"/>
          <ac:spMkLst>
            <pc:docMk/>
            <pc:sldMk cId="2731981838" sldId="263"/>
            <ac:spMk id="27" creationId="{28F5AA67-3668-4F89-BFAA-833004649B1B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5:58:56.633" v="348" actId="1076"/>
          <ac:spMkLst>
            <pc:docMk/>
            <pc:sldMk cId="2731981838" sldId="263"/>
            <ac:spMk id="28" creationId="{76150AB7-3C14-437F-A8CB-A34E2B86EB18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11:19.983" v="476" actId="1076"/>
          <ac:spMkLst>
            <pc:docMk/>
            <pc:sldMk cId="2731981838" sldId="263"/>
            <ac:spMk id="30" creationId="{6E44E877-F0D3-46C1-97F6-44EFA410E4E8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29:52.969" v="605" actId="20577"/>
          <ac:spMkLst>
            <pc:docMk/>
            <pc:sldMk cId="2731981838" sldId="263"/>
            <ac:spMk id="31" creationId="{9514417D-B1F6-4C10-B71C-832B1D4937C2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6:11:08.155" v="473" actId="1076"/>
          <ac:spMkLst>
            <pc:docMk/>
            <pc:sldMk cId="2731981838" sldId="263"/>
            <ac:spMk id="32" creationId="{E1A1AB94-66FB-4563-9637-F96F29ACB666}"/>
          </ac:spMkLst>
        </pc:spChg>
        <pc:cxnChg chg="add mod">
          <ac:chgData name="Schwartz, Scott (gck8gd)" userId="S::gck8gd@virginia.edu::b9bb6145-a89d-4415-a5be-417b375d8448" providerId="AD" clId="Web-{23976174-DB03-51EE-2C8C-92B1BFB938B5}" dt="2021-03-31T16:02:25.421" v="394" actId="14100"/>
          <ac:cxnSpMkLst>
            <pc:docMk/>
            <pc:sldMk cId="2731981838" sldId="263"/>
            <ac:cxnSpMk id="3" creationId="{2B3D71C1-EC30-4144-A4E9-B4EECD2802FA}"/>
          </ac:cxnSpMkLst>
        </pc:cxnChg>
        <pc:cxnChg chg="del">
          <ac:chgData name="Schwartz, Scott (gck8gd)" userId="S::gck8gd@virginia.edu::b9bb6145-a89d-4415-a5be-417b375d8448" providerId="AD" clId="Web-{23976174-DB03-51EE-2C8C-92B1BFB938B5}" dt="2021-03-31T16:02:48.327" v="396"/>
          <ac:cxnSpMkLst>
            <pc:docMk/>
            <pc:sldMk cId="2731981838" sldId="263"/>
            <ac:cxnSpMk id="9" creationId="{EFB5FD5D-448B-4C37-AD4C-4BE867722468}"/>
          </ac:cxnSpMkLst>
        </pc:cxnChg>
      </pc:sldChg>
      <pc:sldChg chg="addSp delSp modSp add replId">
        <pc:chgData name="Schwartz, Scott (gck8gd)" userId="S::gck8gd@virginia.edu::b9bb6145-a89d-4415-a5be-417b375d8448" providerId="AD" clId="Web-{23976174-DB03-51EE-2C8C-92B1BFB938B5}" dt="2021-03-31T16:49:49.004" v="817" actId="1076"/>
        <pc:sldMkLst>
          <pc:docMk/>
          <pc:sldMk cId="197448478" sldId="264"/>
        </pc:sldMkLst>
        <pc:spChg chg="del">
          <ac:chgData name="Schwartz, Scott (gck8gd)" userId="S::gck8gd@virginia.edu::b9bb6145-a89d-4415-a5be-417b375d8448" providerId="AD" clId="Web-{23976174-DB03-51EE-2C8C-92B1BFB938B5}" dt="2021-03-31T16:21:03.375" v="569"/>
          <ac:spMkLst>
            <pc:docMk/>
            <pc:sldMk cId="197448478" sldId="264"/>
            <ac:spMk id="5" creationId="{0741B020-3121-4FDA-9E19-4D628F18705B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6:49:35.285" v="815" actId="1076"/>
          <ac:spMkLst>
            <pc:docMk/>
            <pc:sldMk cId="197448478" sldId="264"/>
            <ac:spMk id="7" creationId="{63154263-3C53-458C-884E-5431D5685247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22:07.830" v="580" actId="1076"/>
          <ac:spMkLst>
            <pc:docMk/>
            <pc:sldMk cId="197448478" sldId="264"/>
            <ac:spMk id="12" creationId="{59DE8E05-3B87-4825-9E59-6DE2D8FA9745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6:49:49.004" v="817" actId="1076"/>
          <ac:spMkLst>
            <pc:docMk/>
            <pc:sldMk cId="197448478" sldId="264"/>
            <ac:spMk id="23" creationId="{87E51240-FBB5-450B-B906-353C16949064}"/>
          </ac:spMkLst>
        </pc:spChg>
        <pc:spChg chg="del">
          <ac:chgData name="Schwartz, Scott (gck8gd)" userId="S::gck8gd@virginia.edu::b9bb6145-a89d-4415-a5be-417b375d8448" providerId="AD" clId="Web-{23976174-DB03-51EE-2C8C-92B1BFB938B5}" dt="2021-03-31T16:20:59.157" v="568"/>
          <ac:spMkLst>
            <pc:docMk/>
            <pc:sldMk cId="197448478" sldId="264"/>
            <ac:spMk id="26" creationId="{CE0A9A09-9A08-4861-992C-7776B8BBFBFC}"/>
          </ac:spMkLst>
        </pc:spChg>
        <pc:spChg chg="del">
          <ac:chgData name="Schwartz, Scott (gck8gd)" userId="S::gck8gd@virginia.edu::b9bb6145-a89d-4415-a5be-417b375d8448" providerId="AD" clId="Web-{23976174-DB03-51EE-2C8C-92B1BFB938B5}" dt="2021-03-31T16:21:06.360" v="570"/>
          <ac:spMkLst>
            <pc:docMk/>
            <pc:sldMk cId="197448478" sldId="264"/>
            <ac:spMk id="31" creationId="{9514417D-B1F6-4C10-B71C-832B1D4937C2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22:01.393" v="579" actId="1076"/>
          <ac:spMkLst>
            <pc:docMk/>
            <pc:sldMk cId="197448478" sldId="264"/>
            <ac:spMk id="35" creationId="{1EA58934-7F24-4EE0-B93C-53C70C3DBC78}"/>
          </ac:spMkLst>
        </pc:spChg>
      </pc:sldChg>
      <pc:sldChg chg="add replId">
        <pc:chgData name="Schwartz, Scott (gck8gd)" userId="S::gck8gd@virginia.edu::b9bb6145-a89d-4415-a5be-417b375d8448" providerId="AD" clId="Web-{23976174-DB03-51EE-2C8C-92B1BFB938B5}" dt="2021-03-31T16:22:19.003" v="581"/>
        <pc:sldMkLst>
          <pc:docMk/>
          <pc:sldMk cId="3810350756" sldId="265"/>
        </pc:sldMkLst>
      </pc:sldChg>
      <pc:sldChg chg="addSp delSp modSp add replId">
        <pc:chgData name="Schwartz, Scott (gck8gd)" userId="S::gck8gd@virginia.edu::b9bb6145-a89d-4415-a5be-417b375d8448" providerId="AD" clId="Web-{23976174-DB03-51EE-2C8C-92B1BFB938B5}" dt="2021-03-31T16:50:41.662" v="822" actId="1076"/>
        <pc:sldMkLst>
          <pc:docMk/>
          <pc:sldMk cId="4223063493" sldId="266"/>
        </pc:sldMkLst>
        <pc:spChg chg="add mod">
          <ac:chgData name="Schwartz, Scott (gck8gd)" userId="S::gck8gd@virginia.edu::b9bb6145-a89d-4415-a5be-417b375d8448" providerId="AD" clId="Web-{23976174-DB03-51EE-2C8C-92B1BFB938B5}" dt="2021-03-31T16:25:06.226" v="600" actId="688"/>
          <ac:spMkLst>
            <pc:docMk/>
            <pc:sldMk cId="4223063493" sldId="266"/>
            <ac:spMk id="4" creationId="{B842AF67-9F37-4F57-B88D-95B6C0C09725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6:50:29.912" v="820" actId="1076"/>
          <ac:spMkLst>
            <pc:docMk/>
            <pc:sldMk cId="4223063493" sldId="266"/>
            <ac:spMk id="5" creationId="{76490380-1EBC-43D2-B52E-C21ABE64A1B3}"/>
          </ac:spMkLst>
        </pc:spChg>
        <pc:spChg chg="del">
          <ac:chgData name="Schwartz, Scott (gck8gd)" userId="S::gck8gd@virginia.edu::b9bb6145-a89d-4415-a5be-417b375d8448" providerId="AD" clId="Web-{23976174-DB03-51EE-2C8C-92B1BFB938B5}" dt="2021-03-31T16:23:55.646" v="587"/>
          <ac:spMkLst>
            <pc:docMk/>
            <pc:sldMk cId="4223063493" sldId="266"/>
            <ac:spMk id="12" creationId="{59DE8E05-3B87-4825-9E59-6DE2D8FA9745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25:03.601" v="599" actId="688"/>
          <ac:spMkLst>
            <pc:docMk/>
            <pc:sldMk cId="4223063493" sldId="266"/>
            <ac:spMk id="13" creationId="{7A748675-10F7-4AD3-88E9-4E0AA3246A31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40:00.643" v="726" actId="20577"/>
          <ac:spMkLst>
            <pc:docMk/>
            <pc:sldMk cId="4223063493" sldId="266"/>
            <ac:spMk id="14" creationId="{C1E49B4B-E102-4A24-8692-BD23E9B302DE}"/>
          </ac:spMkLst>
        </pc:spChg>
        <pc:spChg chg="del">
          <ac:chgData name="Schwartz, Scott (gck8gd)" userId="S::gck8gd@virginia.edu::b9bb6145-a89d-4415-a5be-417b375d8448" providerId="AD" clId="Web-{23976174-DB03-51EE-2C8C-92B1BFB938B5}" dt="2021-03-31T16:23:57.662" v="588"/>
          <ac:spMkLst>
            <pc:docMk/>
            <pc:sldMk cId="4223063493" sldId="266"/>
            <ac:spMk id="26" creationId="{CE0A9A09-9A08-4861-992C-7776B8BBFBFC}"/>
          </ac:spMkLst>
        </pc:spChg>
        <pc:spChg chg="del">
          <ac:chgData name="Schwartz, Scott (gck8gd)" userId="S::gck8gd@virginia.edu::b9bb6145-a89d-4415-a5be-417b375d8448" providerId="AD" clId="Web-{23976174-DB03-51EE-2C8C-92B1BFB938B5}" dt="2021-03-31T16:24:03.506" v="590"/>
          <ac:spMkLst>
            <pc:docMk/>
            <pc:sldMk cId="4223063493" sldId="266"/>
            <ac:spMk id="31" creationId="{9514417D-B1F6-4C10-B71C-832B1D4937C2}"/>
          </ac:spMkLst>
        </pc:spChg>
        <pc:spChg chg="del">
          <ac:chgData name="Schwartz, Scott (gck8gd)" userId="S::gck8gd@virginia.edu::b9bb6145-a89d-4415-a5be-417b375d8448" providerId="AD" clId="Web-{23976174-DB03-51EE-2C8C-92B1BFB938B5}" dt="2021-03-31T16:24:00.521" v="589"/>
          <ac:spMkLst>
            <pc:docMk/>
            <pc:sldMk cId="4223063493" sldId="266"/>
            <ac:spMk id="32" creationId="{E1A1AB94-66FB-4563-9637-F96F29ACB666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6:50:41.662" v="822" actId="1076"/>
          <ac:spMkLst>
            <pc:docMk/>
            <pc:sldMk cId="4223063493" sldId="266"/>
            <ac:spMk id="34" creationId="{2E3EFBFB-FE87-4616-BC6F-817F154E7D96}"/>
          </ac:spMkLst>
        </pc:spChg>
      </pc:sldChg>
      <pc:sldChg chg="addSp delSp modSp add replId">
        <pc:chgData name="Schwartz, Scott (gck8gd)" userId="S::gck8gd@virginia.edu::b9bb6145-a89d-4415-a5be-417b375d8448" providerId="AD" clId="Web-{23976174-DB03-51EE-2C8C-92B1BFB938B5}" dt="2021-03-31T16:48:16.080" v="808"/>
        <pc:sldMkLst>
          <pc:docMk/>
          <pc:sldMk cId="4099724076" sldId="267"/>
        </pc:sldMkLst>
        <pc:spChg chg="del">
          <ac:chgData name="Schwartz, Scott (gck8gd)" userId="S::gck8gd@virginia.edu::b9bb6145-a89d-4415-a5be-417b375d8448" providerId="AD" clId="Web-{23976174-DB03-51EE-2C8C-92B1BFB938B5}" dt="2021-03-31T16:30:53.127" v="607"/>
          <ac:spMkLst>
            <pc:docMk/>
            <pc:sldMk cId="4099724076" sldId="267"/>
            <ac:spMk id="4" creationId="{B842AF67-9F37-4F57-B88D-95B6C0C09725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6:38:37.907" v="711" actId="20577"/>
          <ac:spMkLst>
            <pc:docMk/>
            <pc:sldMk cId="4099724076" sldId="267"/>
            <ac:spMk id="5" creationId="{16E8C098-047A-4B0C-BA9A-BA19A37717BA}"/>
          </ac:spMkLst>
        </pc:spChg>
        <pc:spChg chg="mod ord">
          <ac:chgData name="Schwartz, Scott (gck8gd)" userId="S::gck8gd@virginia.edu::b9bb6145-a89d-4415-a5be-417b375d8448" providerId="AD" clId="Web-{23976174-DB03-51EE-2C8C-92B1BFB938B5}" dt="2021-03-31T16:43:21.274" v="750"/>
          <ac:spMkLst>
            <pc:docMk/>
            <pc:sldMk cId="4099724076" sldId="267"/>
            <ac:spMk id="6" creationId="{C81046C1-1964-409F-A38D-12D8799C9AE2}"/>
          </ac:spMkLst>
        </pc:spChg>
        <pc:spChg chg="add del mod">
          <ac:chgData name="Schwartz, Scott (gck8gd)" userId="S::gck8gd@virginia.edu::b9bb6145-a89d-4415-a5be-417b375d8448" providerId="AD" clId="Web-{23976174-DB03-51EE-2C8C-92B1BFB938B5}" dt="2021-03-31T16:34:10.446" v="670"/>
          <ac:spMkLst>
            <pc:docMk/>
            <pc:sldMk cId="4099724076" sldId="267"/>
            <ac:spMk id="7" creationId="{7418DD18-27E3-4BD6-BF8A-E95439BC71F3}"/>
          </ac:spMkLst>
        </pc:spChg>
        <pc:spChg chg="del">
          <ac:chgData name="Schwartz, Scott (gck8gd)" userId="S::gck8gd@virginia.edu::b9bb6145-a89d-4415-a5be-417b375d8448" providerId="AD" clId="Web-{23976174-DB03-51EE-2C8C-92B1BFB938B5}" dt="2021-03-31T16:31:30.956" v="609"/>
          <ac:spMkLst>
            <pc:docMk/>
            <pc:sldMk cId="4099724076" sldId="267"/>
            <ac:spMk id="11" creationId="{9B322EBE-2479-41CE-9D8B-49C9E4FEFEDE}"/>
          </ac:spMkLst>
        </pc:spChg>
        <pc:spChg chg="del">
          <ac:chgData name="Schwartz, Scott (gck8gd)" userId="S::gck8gd@virginia.edu::b9bb6145-a89d-4415-a5be-417b375d8448" providerId="AD" clId="Web-{23976174-DB03-51EE-2C8C-92B1BFB938B5}" dt="2021-03-31T16:30:55.112" v="608"/>
          <ac:spMkLst>
            <pc:docMk/>
            <pc:sldMk cId="4099724076" sldId="267"/>
            <ac:spMk id="13" creationId="{7A748675-10F7-4AD3-88E9-4E0AA3246A31}"/>
          </ac:spMkLst>
        </pc:spChg>
        <pc:spChg chg="mod ord topLvl">
          <ac:chgData name="Schwartz, Scott (gck8gd)" userId="S::gck8gd@virginia.edu::b9bb6145-a89d-4415-a5be-417b375d8448" providerId="AD" clId="Web-{23976174-DB03-51EE-2C8C-92B1BFB938B5}" dt="2021-03-31T16:43:34.228" v="753"/>
          <ac:spMkLst>
            <pc:docMk/>
            <pc:sldMk cId="4099724076" sldId="267"/>
            <ac:spMk id="14" creationId="{C1E49B4B-E102-4A24-8692-BD23E9B302DE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6:33:31.398" v="665" actId="1076"/>
          <ac:spMkLst>
            <pc:docMk/>
            <pc:sldMk cId="4099724076" sldId="267"/>
            <ac:spMk id="17" creationId="{A86D0B30-4290-415B-9266-93A59E496C5B}"/>
          </ac:spMkLst>
        </pc:spChg>
        <pc:spChg chg="mod topLvl">
          <ac:chgData name="Schwartz, Scott (gck8gd)" userId="S::gck8gd@virginia.edu::b9bb6145-a89d-4415-a5be-417b375d8448" providerId="AD" clId="Web-{23976174-DB03-51EE-2C8C-92B1BFB938B5}" dt="2021-03-31T16:34:59.869" v="677"/>
          <ac:spMkLst>
            <pc:docMk/>
            <pc:sldMk cId="4099724076" sldId="267"/>
            <ac:spMk id="27" creationId="{28F5AA67-3668-4F89-BFAA-833004649B1B}"/>
          </ac:spMkLst>
        </pc:spChg>
        <pc:spChg chg="del">
          <ac:chgData name="Schwartz, Scott (gck8gd)" userId="S::gck8gd@virginia.edu::b9bb6145-a89d-4415-a5be-417b375d8448" providerId="AD" clId="Web-{23976174-DB03-51EE-2C8C-92B1BFB938B5}" dt="2021-03-31T16:31:33.519" v="610"/>
          <ac:spMkLst>
            <pc:docMk/>
            <pc:sldMk cId="4099724076" sldId="267"/>
            <ac:spMk id="28" creationId="{76150AB7-3C14-437F-A8CB-A34E2B86EB18}"/>
          </ac:spMkLst>
        </pc:spChg>
        <pc:spChg chg="mod topLvl">
          <ac:chgData name="Schwartz, Scott (gck8gd)" userId="S::gck8gd@virginia.edu::b9bb6145-a89d-4415-a5be-417b375d8448" providerId="AD" clId="Web-{23976174-DB03-51EE-2C8C-92B1BFB938B5}" dt="2021-03-31T16:42:27.351" v="745" actId="20577"/>
          <ac:spMkLst>
            <pc:docMk/>
            <pc:sldMk cId="4099724076" sldId="267"/>
            <ac:spMk id="29" creationId="{ABFE9AC8-6265-4513-A1D7-EDF6DA2C2F2E}"/>
          </ac:spMkLst>
        </pc:spChg>
        <pc:spChg chg="mod topLvl">
          <ac:chgData name="Schwartz, Scott (gck8gd)" userId="S::gck8gd@virginia.edu::b9bb6145-a89d-4415-a5be-417b375d8448" providerId="AD" clId="Web-{23976174-DB03-51EE-2C8C-92B1BFB938B5}" dt="2021-03-31T16:42:18.007" v="741" actId="1076"/>
          <ac:spMkLst>
            <pc:docMk/>
            <pc:sldMk cId="4099724076" sldId="267"/>
            <ac:spMk id="30" creationId="{6E44E877-F0D3-46C1-97F6-44EFA410E4E8}"/>
          </ac:spMkLst>
        </pc:spChg>
        <pc:spChg chg="add del mod">
          <ac:chgData name="Schwartz, Scott (gck8gd)" userId="S::gck8gd@virginia.edu::b9bb6145-a89d-4415-a5be-417b375d8448" providerId="AD" clId="Web-{23976174-DB03-51EE-2C8C-92B1BFB938B5}" dt="2021-03-31T16:34:14.696" v="671"/>
          <ac:spMkLst>
            <pc:docMk/>
            <pc:sldMk cId="4099724076" sldId="267"/>
            <ac:spMk id="36" creationId="{BBA257BB-CC10-488E-89DC-1AF54FF3EF51}"/>
          </ac:spMkLst>
        </pc:spChg>
        <pc:spChg chg="add del mod">
          <ac:chgData name="Schwartz, Scott (gck8gd)" userId="S::gck8gd@virginia.edu::b9bb6145-a89d-4415-a5be-417b375d8448" providerId="AD" clId="Web-{23976174-DB03-51EE-2C8C-92B1BFB938B5}" dt="2021-03-31T16:34:17.649" v="672"/>
          <ac:spMkLst>
            <pc:docMk/>
            <pc:sldMk cId="4099724076" sldId="267"/>
            <ac:spMk id="38" creationId="{E2C74CDA-8E71-4F35-A084-8CE5FDF2D473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6:45:13.121" v="756" actId="1076"/>
          <ac:spMkLst>
            <pc:docMk/>
            <pc:sldMk cId="4099724076" sldId="267"/>
            <ac:spMk id="45" creationId="{3439B0FB-7CEF-41CB-86D0-AA84FF55A275}"/>
          </ac:spMkLst>
        </pc:spChg>
        <pc:spChg chg="add mod">
          <ac:chgData name="Schwartz, Scott (gck8gd)" userId="S::gck8gd@virginia.edu::b9bb6145-a89d-4415-a5be-417b375d8448" providerId="AD" clId="Web-{23976174-DB03-51EE-2C8C-92B1BFB938B5}" dt="2021-03-31T16:45:45.357" v="762" actId="1076"/>
          <ac:spMkLst>
            <pc:docMk/>
            <pc:sldMk cId="4099724076" sldId="267"/>
            <ac:spMk id="47" creationId="{7186F847-E0D0-497C-8CF6-923D2ABF4F76}"/>
          </ac:spMkLst>
        </pc:spChg>
        <pc:spChg chg="add del mod">
          <ac:chgData name="Schwartz, Scott (gck8gd)" userId="S::gck8gd@virginia.edu::b9bb6145-a89d-4415-a5be-417b375d8448" providerId="AD" clId="Web-{23976174-DB03-51EE-2C8C-92B1BFB938B5}" dt="2021-03-31T16:48:16.080" v="808"/>
          <ac:spMkLst>
            <pc:docMk/>
            <pc:sldMk cId="4099724076" sldId="267"/>
            <ac:spMk id="49" creationId="{B79804AA-D211-4D6F-8A8C-289A95CD48CA}"/>
          </ac:spMkLst>
        </pc:spChg>
        <pc:spChg chg="add del mod">
          <ac:chgData name="Schwartz, Scott (gck8gd)" userId="S::gck8gd@virginia.edu::b9bb6145-a89d-4415-a5be-417b375d8448" providerId="AD" clId="Web-{23976174-DB03-51EE-2C8C-92B1BFB938B5}" dt="2021-03-31T16:48:14.705" v="807"/>
          <ac:spMkLst>
            <pc:docMk/>
            <pc:sldMk cId="4099724076" sldId="267"/>
            <ac:spMk id="50" creationId="{642649C2-1C37-4193-BA45-82DFD386590D}"/>
          </ac:spMkLst>
        </pc:spChg>
        <pc:grpChg chg="add mod">
          <ac:chgData name="Schwartz, Scott (gck8gd)" userId="S::gck8gd@virginia.edu::b9bb6145-a89d-4415-a5be-417b375d8448" providerId="AD" clId="Web-{23976174-DB03-51EE-2C8C-92B1BFB938B5}" dt="2021-03-31T16:41:33.724" v="733" actId="1076"/>
          <ac:grpSpMkLst>
            <pc:docMk/>
            <pc:sldMk cId="4099724076" sldId="267"/>
            <ac:grpSpMk id="41" creationId="{7EB1CC1A-C9D4-4431-9059-9139B2ED6AF4}"/>
          </ac:grpSpMkLst>
        </pc:grpChg>
        <pc:grpChg chg="add del mod">
          <ac:chgData name="Schwartz, Scott (gck8gd)" userId="S::gck8gd@virginia.edu::b9bb6145-a89d-4415-a5be-417b375d8448" providerId="AD" clId="Web-{23976174-DB03-51EE-2C8C-92B1BFB938B5}" dt="2021-03-31T16:34:59.869" v="677"/>
          <ac:grpSpMkLst>
            <pc:docMk/>
            <pc:sldMk cId="4099724076" sldId="267"/>
            <ac:grpSpMk id="42" creationId="{A9CD701C-E6F3-4CCF-8BDC-EF8A92EF8C82}"/>
          </ac:grpSpMkLst>
        </pc:grpChg>
        <pc:grpChg chg="add mod">
          <ac:chgData name="Schwartz, Scott (gck8gd)" userId="S::gck8gd@virginia.edu::b9bb6145-a89d-4415-a5be-417b375d8448" providerId="AD" clId="Web-{23976174-DB03-51EE-2C8C-92B1BFB938B5}" dt="2021-03-31T16:43:31.400" v="752" actId="1076"/>
          <ac:grpSpMkLst>
            <pc:docMk/>
            <pc:sldMk cId="4099724076" sldId="267"/>
            <ac:grpSpMk id="43" creationId="{83552939-AAB0-4224-B049-CD15741580F8}"/>
          </ac:grpSpMkLst>
        </pc:grpChg>
        <pc:cxnChg chg="mod topLvl">
          <ac:chgData name="Schwartz, Scott (gck8gd)" userId="S::gck8gd@virginia.edu::b9bb6145-a89d-4415-a5be-417b375d8448" providerId="AD" clId="Web-{23976174-DB03-51EE-2C8C-92B1BFB938B5}" dt="2021-03-31T16:34:59.869" v="677"/>
          <ac:cxnSpMkLst>
            <pc:docMk/>
            <pc:sldMk cId="4099724076" sldId="267"/>
            <ac:cxnSpMk id="3" creationId="{2B3D71C1-EC30-4144-A4E9-B4EECD2802FA}"/>
          </ac:cxnSpMkLst>
        </pc:cxnChg>
        <pc:cxnChg chg="add del mod">
          <ac:chgData name="Schwartz, Scott (gck8gd)" userId="S::gck8gd@virginia.edu::b9bb6145-a89d-4415-a5be-417b375d8448" providerId="AD" clId="Web-{23976174-DB03-51EE-2C8C-92B1BFB938B5}" dt="2021-03-31T16:34:27.368" v="673"/>
          <ac:cxnSpMkLst>
            <pc:docMk/>
            <pc:sldMk cId="4099724076" sldId="267"/>
            <ac:cxnSpMk id="8" creationId="{F792ED0F-024B-4842-BCE9-9245DCCBDC10}"/>
          </ac:cxnSpMkLst>
        </pc:cxnChg>
        <pc:cxnChg chg="add mod">
          <ac:chgData name="Schwartz, Scott (gck8gd)" userId="S::gck8gd@virginia.edu::b9bb6145-a89d-4415-a5be-417b375d8448" providerId="AD" clId="Web-{23976174-DB03-51EE-2C8C-92B1BFB938B5}" dt="2021-03-31T16:33:31.366" v="661" actId="1076"/>
          <ac:cxnSpMkLst>
            <pc:docMk/>
            <pc:sldMk cId="4099724076" sldId="267"/>
            <ac:cxnSpMk id="9" creationId="{DBABF28D-75F2-444F-9A01-72694E0598CA}"/>
          </ac:cxnSpMkLst>
        </pc:cxnChg>
        <pc:cxnChg chg="add mod">
          <ac:chgData name="Schwartz, Scott (gck8gd)" userId="S::gck8gd@virginia.edu::b9bb6145-a89d-4415-a5be-417b375d8448" providerId="AD" clId="Web-{23976174-DB03-51EE-2C8C-92B1BFB938B5}" dt="2021-03-31T16:33:31.382" v="662" actId="1076"/>
          <ac:cxnSpMkLst>
            <pc:docMk/>
            <pc:sldMk cId="4099724076" sldId="267"/>
            <ac:cxnSpMk id="10" creationId="{8F07AF93-B0E9-4782-B3A8-F7167BEB3FAE}"/>
          </ac:cxnSpMkLst>
        </pc:cxnChg>
        <pc:cxnChg chg="add mod">
          <ac:chgData name="Schwartz, Scott (gck8gd)" userId="S::gck8gd@virginia.edu::b9bb6145-a89d-4415-a5be-417b375d8448" providerId="AD" clId="Web-{23976174-DB03-51EE-2C8C-92B1BFB938B5}" dt="2021-03-31T16:33:31.382" v="663" actId="1076"/>
          <ac:cxnSpMkLst>
            <pc:docMk/>
            <pc:sldMk cId="4099724076" sldId="267"/>
            <ac:cxnSpMk id="12" creationId="{11B83D8D-CB09-4F15-8D61-F0DB955D489F}"/>
          </ac:cxnSpMkLst>
        </pc:cxnChg>
        <pc:cxnChg chg="add mod">
          <ac:chgData name="Schwartz, Scott (gck8gd)" userId="S::gck8gd@virginia.edu::b9bb6145-a89d-4415-a5be-417b375d8448" providerId="AD" clId="Web-{23976174-DB03-51EE-2C8C-92B1BFB938B5}" dt="2021-03-31T16:33:31.398" v="664" actId="1076"/>
          <ac:cxnSpMkLst>
            <pc:docMk/>
            <pc:sldMk cId="4099724076" sldId="267"/>
            <ac:cxnSpMk id="15" creationId="{0C8A088D-727A-4A5F-A948-C3BCBE83C4B4}"/>
          </ac:cxnSpMkLst>
        </pc:cxnChg>
        <pc:cxnChg chg="mod topLvl">
          <ac:chgData name="Schwartz, Scott (gck8gd)" userId="S::gck8gd@virginia.edu::b9bb6145-a89d-4415-a5be-417b375d8448" providerId="AD" clId="Web-{23976174-DB03-51EE-2C8C-92B1BFB938B5}" dt="2021-03-31T16:34:59.869" v="677"/>
          <ac:cxnSpMkLst>
            <pc:docMk/>
            <pc:sldMk cId="4099724076" sldId="267"/>
            <ac:cxnSpMk id="16" creationId="{6C3ED066-7048-4F48-BC87-5A6186A59914}"/>
          </ac:cxnSpMkLst>
        </pc:cxnChg>
        <pc:cxnChg chg="mod topLvl">
          <ac:chgData name="Schwartz, Scott (gck8gd)" userId="S::gck8gd@virginia.edu::b9bb6145-a89d-4415-a5be-417b375d8448" providerId="AD" clId="Web-{23976174-DB03-51EE-2C8C-92B1BFB938B5}" dt="2021-03-31T16:39:12.111" v="714" actId="14100"/>
          <ac:cxnSpMkLst>
            <pc:docMk/>
            <pc:sldMk cId="4099724076" sldId="267"/>
            <ac:cxnSpMk id="18" creationId="{68330966-CC80-4997-B2DA-D5FEB7512946}"/>
          </ac:cxnSpMkLst>
        </pc:cxnChg>
        <pc:cxnChg chg="mod topLvl">
          <ac:chgData name="Schwartz, Scott (gck8gd)" userId="S::gck8gd@virginia.edu::b9bb6145-a89d-4415-a5be-417b375d8448" providerId="AD" clId="Web-{23976174-DB03-51EE-2C8C-92B1BFB938B5}" dt="2021-03-31T16:38:56.470" v="713" actId="14100"/>
          <ac:cxnSpMkLst>
            <pc:docMk/>
            <pc:sldMk cId="4099724076" sldId="267"/>
            <ac:cxnSpMk id="19" creationId="{D6EB1AF8-0996-49BA-80FF-2516D7CDFA82}"/>
          </ac:cxnSpMkLst>
        </pc:cxnChg>
        <pc:cxnChg chg="mod topLvl">
          <ac:chgData name="Schwartz, Scott (gck8gd)" userId="S::gck8gd@virginia.edu::b9bb6145-a89d-4415-a5be-417b375d8448" providerId="AD" clId="Web-{23976174-DB03-51EE-2C8C-92B1BFB938B5}" dt="2021-03-31T16:38:48.204" v="712" actId="14100"/>
          <ac:cxnSpMkLst>
            <pc:docMk/>
            <pc:sldMk cId="4099724076" sldId="267"/>
            <ac:cxnSpMk id="25" creationId="{3918CF77-5B4F-4568-840A-F6937939B760}"/>
          </ac:cxnSpMkLst>
        </pc:cxnChg>
        <pc:cxnChg chg="add mod">
          <ac:chgData name="Schwartz, Scott (gck8gd)" userId="S::gck8gd@virginia.edu::b9bb6145-a89d-4415-a5be-417b375d8448" providerId="AD" clId="Web-{23976174-DB03-51EE-2C8C-92B1BFB938B5}" dt="2021-03-31T16:33:31.413" v="666" actId="1076"/>
          <ac:cxnSpMkLst>
            <pc:docMk/>
            <pc:sldMk cId="4099724076" sldId="267"/>
            <ac:cxnSpMk id="40" creationId="{EDFC2733-831A-47EA-9D6D-4F54A907677A}"/>
          </ac:cxnSpMkLst>
        </pc:cxnChg>
      </pc:sldChg>
      <pc:sldChg chg="modSp add replId">
        <pc:chgData name="Schwartz, Scott (gck8gd)" userId="S::gck8gd@virginia.edu::b9bb6145-a89d-4415-a5be-417b375d8448" providerId="AD" clId="Web-{23976174-DB03-51EE-2C8C-92B1BFB938B5}" dt="2021-03-31T16:51:26.851" v="833" actId="20577"/>
        <pc:sldMkLst>
          <pc:docMk/>
          <pc:sldMk cId="2364633653" sldId="268"/>
        </pc:sldMkLst>
        <pc:spChg chg="mod">
          <ac:chgData name="Schwartz, Scott (gck8gd)" userId="S::gck8gd@virginia.edu::b9bb6145-a89d-4415-a5be-417b375d8448" providerId="AD" clId="Web-{23976174-DB03-51EE-2C8C-92B1BFB938B5}" dt="2021-03-31T16:51:24.648" v="832" actId="20577"/>
          <ac:spMkLst>
            <pc:docMk/>
            <pc:sldMk cId="2364633653" sldId="268"/>
            <ac:spMk id="49" creationId="{B79804AA-D211-4D6F-8A8C-289A95CD48CA}"/>
          </ac:spMkLst>
        </pc:spChg>
        <pc:spChg chg="mod">
          <ac:chgData name="Schwartz, Scott (gck8gd)" userId="S::gck8gd@virginia.edu::b9bb6145-a89d-4415-a5be-417b375d8448" providerId="AD" clId="Web-{23976174-DB03-51EE-2C8C-92B1BFB938B5}" dt="2021-03-31T16:51:26.851" v="833" actId="20577"/>
          <ac:spMkLst>
            <pc:docMk/>
            <pc:sldMk cId="2364633653" sldId="268"/>
            <ac:spMk id="50" creationId="{642649C2-1C37-4193-BA45-82DFD386590D}"/>
          </ac:spMkLst>
        </pc:spChg>
      </pc:sldChg>
      <pc:sldChg chg="add ord replId">
        <pc:chgData name="Schwartz, Scott (gck8gd)" userId="S::gck8gd@virginia.edu::b9bb6145-a89d-4415-a5be-417b375d8448" providerId="AD" clId="Web-{23976174-DB03-51EE-2C8C-92B1BFB938B5}" dt="2021-03-31T17:28:11.353" v="857"/>
        <pc:sldMkLst>
          <pc:docMk/>
          <pc:sldMk cId="405212990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VECTORS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Schwartz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6D1DA-9B6B-4A20-8697-6F70A6E2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V2: abstractly</a:t>
            </a:r>
            <a:br>
              <a:rPr lang="en-US" dirty="0"/>
            </a:br>
            <a:r>
              <a:rPr lang="en-US" dirty="0"/>
              <a:t>as a neural </a:t>
            </a:r>
            <a:br>
              <a:rPr lang="en-US" dirty="0"/>
            </a:br>
            <a:r>
              <a:rPr lang="en-US" dirty="0"/>
              <a:t>network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046C1-1964-409F-A38D-12D8799C9AE2}"/>
              </a:ext>
            </a:extLst>
          </p:cNvPr>
          <p:cNvSpPr/>
          <p:nvPr/>
        </p:nvSpPr>
        <p:spPr>
          <a:xfrm>
            <a:off x="8135613" y="1969276"/>
            <a:ext cx="1707325" cy="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  <a:latin typeface="Century Gothic"/>
                <a:ea typeface="Cambria Math"/>
              </a:rPr>
              <a:t>L</a:t>
            </a:r>
            <a:r>
              <a:rPr lang="en-US" sz="5400" baseline="-25000">
                <a:solidFill>
                  <a:schemeClr val="tx1"/>
                </a:solidFill>
              </a:rPr>
              <a:t>i</a:t>
            </a:r>
            <a:endParaRPr lang="en-US" sz="5400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E49B4B-E102-4A24-8692-BD23E9B302DE}"/>
              </a:ext>
            </a:extLst>
          </p:cNvPr>
          <p:cNvSpPr/>
          <p:nvPr/>
        </p:nvSpPr>
        <p:spPr>
          <a:xfrm>
            <a:off x="5948856" y="2882461"/>
            <a:ext cx="6074977" cy="124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</a:t>
            </a:r>
            <a:r>
              <a:rPr lang="en-US" baseline="-25000">
                <a:solidFill>
                  <a:schemeClr val="tx1"/>
                </a:solidFill>
                <a:ea typeface="+mn-lt"/>
                <a:cs typeface="+mn-lt"/>
              </a:rPr>
              <a:t>j0    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.   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 .    </a:t>
            </a:r>
          </a:p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.   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</a:t>
            </a:r>
            <a:r>
              <a:rPr lang="en-US" baseline="-25000">
                <a:solidFill>
                  <a:schemeClr val="tx1"/>
                </a:solidFill>
                <a:ea typeface="+mn-lt"/>
                <a:cs typeface="+mn-lt"/>
              </a:rPr>
              <a:t>jm    </a:t>
            </a:r>
            <a:endParaRPr lang="en-US" baseline="-25000" err="1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3ED066-7048-4F48-BC87-5A6186A59914}"/>
              </a:ext>
            </a:extLst>
          </p:cNvPr>
          <p:cNvCxnSpPr>
            <a:cxnSpLocks/>
          </p:cNvCxnSpPr>
          <p:nvPr/>
        </p:nvCxnSpPr>
        <p:spPr>
          <a:xfrm>
            <a:off x="8162268" y="2032109"/>
            <a:ext cx="677916" cy="88286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30966-CC80-4997-B2DA-D5FEB7512946}"/>
              </a:ext>
            </a:extLst>
          </p:cNvPr>
          <p:cNvCxnSpPr>
            <a:cxnSpLocks/>
          </p:cNvCxnSpPr>
          <p:nvPr/>
        </p:nvCxnSpPr>
        <p:spPr>
          <a:xfrm flipH="1">
            <a:off x="9036041" y="2032715"/>
            <a:ext cx="775138" cy="19272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EB1AF8-0996-49BA-80FF-2516D7CDFA82}"/>
              </a:ext>
            </a:extLst>
          </p:cNvPr>
          <p:cNvCxnSpPr>
            <a:cxnSpLocks/>
          </p:cNvCxnSpPr>
          <p:nvPr/>
        </p:nvCxnSpPr>
        <p:spPr>
          <a:xfrm flipH="1">
            <a:off x="9009966" y="2038576"/>
            <a:ext cx="576453" cy="169620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18CF77-5B4F-4568-840A-F6937939B760}"/>
              </a:ext>
            </a:extLst>
          </p:cNvPr>
          <p:cNvCxnSpPr>
            <a:cxnSpLocks/>
          </p:cNvCxnSpPr>
          <p:nvPr/>
        </p:nvCxnSpPr>
        <p:spPr>
          <a:xfrm flipH="1">
            <a:off x="8989551" y="2036150"/>
            <a:ext cx="376150" cy="145810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5AA67-3668-4F89-BFAA-833004649B1B}"/>
              </a:ext>
            </a:extLst>
          </p:cNvPr>
          <p:cNvSpPr/>
          <p:nvPr/>
        </p:nvSpPr>
        <p:spPr>
          <a:xfrm>
            <a:off x="5924844" y="5556537"/>
            <a:ext cx="6074032" cy="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 V</a:t>
            </a:r>
            <a:r>
              <a:rPr lang="en-US" sz="5400" baseline="-25000">
                <a:solidFill>
                  <a:schemeClr val="tx1"/>
                </a:solidFill>
              </a:rPr>
              <a:t>ij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9B322EBE-2479-41CE-9D8B-49C9E4FEFEDE}"/>
              </a:ext>
            </a:extLst>
          </p:cNvPr>
          <p:cNvSpPr/>
          <p:nvPr/>
        </p:nvSpPr>
        <p:spPr>
          <a:xfrm>
            <a:off x="8214067" y="4384489"/>
            <a:ext cx="732692" cy="13774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50AB7-3C14-437F-A8CB-A34E2B86EB18}"/>
              </a:ext>
            </a:extLst>
          </p:cNvPr>
          <p:cNvSpPr txBox="1"/>
          <p:nvPr/>
        </p:nvSpPr>
        <p:spPr>
          <a:xfrm>
            <a:off x="8734903" y="41573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+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E9AC8-6265-4513-A1D7-EDF6DA2C2F2E}"/>
              </a:ext>
            </a:extLst>
          </p:cNvPr>
          <p:cNvSpPr txBox="1"/>
          <p:nvPr/>
        </p:nvSpPr>
        <p:spPr>
          <a:xfrm>
            <a:off x="8816963" y="51248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.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4E877-F0D3-46C1-97F6-44EFA410E4E8}"/>
              </a:ext>
            </a:extLst>
          </p:cNvPr>
          <p:cNvSpPr txBox="1"/>
          <p:nvPr/>
        </p:nvSpPr>
        <p:spPr>
          <a:xfrm>
            <a:off x="8741179" y="4538092"/>
            <a:ext cx="589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^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748675-10F7-4AD3-88E9-4E0AA3246A31}"/>
              </a:ext>
            </a:extLst>
          </p:cNvPr>
          <p:cNvSpPr/>
          <p:nvPr/>
        </p:nvSpPr>
        <p:spPr>
          <a:xfrm rot="3480000">
            <a:off x="6079264" y="1188255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Latent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Word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Space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3D71C1-EC30-4144-A4E9-B4EECD2802FA}"/>
              </a:ext>
            </a:extLst>
          </p:cNvPr>
          <p:cNvCxnSpPr/>
          <p:nvPr/>
        </p:nvCxnSpPr>
        <p:spPr>
          <a:xfrm>
            <a:off x="8896800" y="2881800"/>
            <a:ext cx="18000" cy="12360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Left 3">
            <a:extLst>
              <a:ext uri="{FF2B5EF4-FFF2-40B4-BE49-F238E27FC236}">
                <a16:creationId xmlns:a16="http://schemas.microsoft.com/office/drawing/2014/main" id="{B842AF67-9F37-4F57-B88D-95B6C0C09725}"/>
              </a:ext>
            </a:extLst>
          </p:cNvPr>
          <p:cNvSpPr/>
          <p:nvPr/>
        </p:nvSpPr>
        <p:spPr>
          <a:xfrm rot="18300000">
            <a:off x="10204919" y="1134729"/>
            <a:ext cx="1852245" cy="1670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Word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90380-1EBC-43D2-B52E-C21ABE64A1B3}"/>
              </a:ext>
            </a:extLst>
          </p:cNvPr>
          <p:cNvSpPr txBox="1"/>
          <p:nvPr/>
        </p:nvSpPr>
        <p:spPr>
          <a:xfrm>
            <a:off x="6506400" y="2288400"/>
            <a:ext cx="118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3EFBFB-FE87-4616-BC6F-817F154E7D96}"/>
              </a:ext>
            </a:extLst>
          </p:cNvPr>
          <p:cNvSpPr txBox="1"/>
          <p:nvPr/>
        </p:nvSpPr>
        <p:spPr>
          <a:xfrm>
            <a:off x="10376399" y="2288400"/>
            <a:ext cx="118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COLS</a:t>
            </a:r>
          </a:p>
        </p:txBody>
      </p:sp>
    </p:spTree>
    <p:extLst>
      <p:ext uri="{BB962C8B-B14F-4D97-AF65-F5344CB8AC3E}">
        <p14:creationId xmlns:p14="http://schemas.microsoft.com/office/powerpoint/2010/main" val="4223063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6D1DA-9B6B-4A20-8697-6F70A6E2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V2: abstractly</a:t>
            </a:r>
            <a:br>
              <a:rPr lang="en-US" dirty="0"/>
            </a:br>
            <a:r>
              <a:rPr lang="en-US" dirty="0"/>
              <a:t>as a neural </a:t>
            </a:r>
            <a:br>
              <a:rPr lang="en-US" dirty="0"/>
            </a:br>
            <a:r>
              <a:rPr lang="en-US" dirty="0"/>
              <a:t>network</a:t>
            </a:r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552939-AAB0-4224-B049-CD15741580F8}"/>
              </a:ext>
            </a:extLst>
          </p:cNvPr>
          <p:cNvGrpSpPr/>
          <p:nvPr/>
        </p:nvGrpSpPr>
        <p:grpSpPr>
          <a:xfrm>
            <a:off x="6702832" y="4346958"/>
            <a:ext cx="4046989" cy="2477744"/>
            <a:chOff x="5924844" y="3469276"/>
            <a:chExt cx="6098989" cy="3635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1046C1-1964-409F-A38D-12D8799C9AE2}"/>
                </a:ext>
              </a:extLst>
            </p:cNvPr>
            <p:cNvSpPr/>
            <p:nvPr/>
          </p:nvSpPr>
          <p:spPr>
            <a:xfrm>
              <a:off x="8135613" y="3469276"/>
              <a:ext cx="1707325" cy="3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  <a:latin typeface="Century Gothic"/>
                  <a:ea typeface="Cambria Math"/>
                </a:rPr>
                <a:t>L</a:t>
              </a:r>
              <a:r>
                <a:rPr lang="en-US" sz="5400" baseline="-25000">
                  <a:solidFill>
                    <a:schemeClr val="tx1"/>
                  </a:solidFill>
                </a:rPr>
                <a:t>i</a:t>
              </a:r>
              <a:endParaRPr lang="en-US" sz="5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E49B4B-E102-4A24-8692-BD23E9B302DE}"/>
                </a:ext>
              </a:extLst>
            </p:cNvPr>
            <p:cNvSpPr/>
            <p:nvPr/>
          </p:nvSpPr>
          <p:spPr>
            <a:xfrm>
              <a:off x="5948856" y="4382461"/>
              <a:ext cx="6074977" cy="1240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3ED066-7048-4F48-BC87-5A6186A59914}"/>
                </a:ext>
              </a:extLst>
            </p:cNvPr>
            <p:cNvCxnSpPr>
              <a:cxnSpLocks/>
            </p:cNvCxnSpPr>
            <p:nvPr/>
          </p:nvCxnSpPr>
          <p:spPr>
            <a:xfrm>
              <a:off x="8162268" y="3532109"/>
              <a:ext cx="677916" cy="882869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330966-CC80-4997-B2DA-D5FEB7512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9346" y="3506300"/>
              <a:ext cx="870503" cy="2112133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EB1AF8-0996-49BA-80FF-2516D7CDF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7950" y="3538575"/>
              <a:ext cx="637140" cy="159055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918CF77-5B4F-4568-840A-F6937939B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534" y="3536150"/>
              <a:ext cx="445506" cy="1211574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F5AA67-3668-4F89-BFAA-833004649B1B}"/>
                </a:ext>
              </a:extLst>
            </p:cNvPr>
            <p:cNvSpPr/>
            <p:nvPr/>
          </p:nvSpPr>
          <p:spPr>
            <a:xfrm>
              <a:off x="5924844" y="6588537"/>
              <a:ext cx="6074032" cy="3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</a:rPr>
                <a:t> V</a:t>
              </a:r>
              <a:r>
                <a:rPr lang="en-US" sz="5400" baseline="-25000">
                  <a:solidFill>
                    <a:schemeClr val="tx1"/>
                  </a:solidFill>
                </a:rPr>
                <a:t>ij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FE9AC8-6265-4513-A1D7-EDF6DA2C2F2E}"/>
                </a:ext>
              </a:extLst>
            </p:cNvPr>
            <p:cNvSpPr txBox="1"/>
            <p:nvPr/>
          </p:nvSpPr>
          <p:spPr>
            <a:xfrm>
              <a:off x="8816963" y="6156800"/>
              <a:ext cx="2743201" cy="9484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44E877-F0D3-46C1-97F6-44EFA410E4E8}"/>
                </a:ext>
              </a:extLst>
            </p:cNvPr>
            <p:cNvSpPr txBox="1"/>
            <p:nvPr/>
          </p:nvSpPr>
          <p:spPr>
            <a:xfrm>
              <a:off x="8619060" y="5152059"/>
              <a:ext cx="58920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/>
                <a:t>^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B3D71C1-EC30-4144-A4E9-B4EECD2802FA}"/>
                </a:ext>
              </a:extLst>
            </p:cNvPr>
            <p:cNvCxnSpPr/>
            <p:nvPr/>
          </p:nvCxnSpPr>
          <p:spPr>
            <a:xfrm>
              <a:off x="8896800" y="4381800"/>
              <a:ext cx="18000" cy="123600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B1CC1A-C9D4-4431-9059-9139B2ED6AF4}"/>
              </a:ext>
            </a:extLst>
          </p:cNvPr>
          <p:cNvGrpSpPr/>
          <p:nvPr/>
        </p:nvGrpSpPr>
        <p:grpSpPr>
          <a:xfrm>
            <a:off x="7017099" y="909788"/>
            <a:ext cx="3422032" cy="2684377"/>
            <a:chOff x="4793844" y="705537"/>
            <a:chExt cx="3212032" cy="3500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E8C098-047A-4B0C-BA9A-BA19A37717BA}"/>
                </a:ext>
              </a:extLst>
            </p:cNvPr>
            <p:cNvSpPr/>
            <p:nvPr/>
          </p:nvSpPr>
          <p:spPr>
            <a:xfrm>
              <a:off x="5878543" y="983743"/>
              <a:ext cx="1045029" cy="3222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BABF28D-75F2-444F-9A01-72694E0598CA}"/>
                </a:ext>
              </a:extLst>
            </p:cNvPr>
            <p:cNvCxnSpPr>
              <a:cxnSpLocks/>
            </p:cNvCxnSpPr>
            <p:nvPr/>
          </p:nvCxnSpPr>
          <p:spPr>
            <a:xfrm>
              <a:off x="4796268" y="736109"/>
              <a:ext cx="1595916" cy="288869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07AF93-B0E9-4782-B3A8-F7167BEB3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0041" y="742715"/>
              <a:ext cx="1561138" cy="3445233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B83D8D-CB09-4F15-8D61-F0DB955D4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9966" y="754576"/>
              <a:ext cx="1110453" cy="2374207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8A088D-727A-4A5F-A948-C3BCBE83C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551" y="746150"/>
              <a:ext cx="838150" cy="1872107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6D0B30-4290-415B-9266-93A59E496C5B}"/>
                </a:ext>
              </a:extLst>
            </p:cNvPr>
            <p:cNvSpPr/>
            <p:nvPr/>
          </p:nvSpPr>
          <p:spPr>
            <a:xfrm>
              <a:off x="4793844" y="705537"/>
              <a:ext cx="3212032" cy="45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</a:rPr>
                <a:t>V</a:t>
              </a:r>
              <a:r>
                <a:rPr lang="en-US" sz="5400" baseline="-25000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DFC2733-831A-47EA-9D6D-4F54A907677A}"/>
                </a:ext>
              </a:extLst>
            </p:cNvPr>
            <p:cNvCxnSpPr/>
            <p:nvPr/>
          </p:nvCxnSpPr>
          <p:spPr>
            <a:xfrm>
              <a:off x="6418800" y="985800"/>
              <a:ext cx="6000" cy="321600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439B0FB-7CEF-41CB-86D0-AA84FF55A275}"/>
              </a:ext>
            </a:extLst>
          </p:cNvPr>
          <p:cNvSpPr/>
          <p:nvPr/>
        </p:nvSpPr>
        <p:spPr>
          <a:xfrm>
            <a:off x="5179355" y="86655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Suppose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Indicator</a:t>
            </a:r>
          </a:p>
          <a:p>
            <a:pPr algn="ctr"/>
            <a:r>
              <a:rPr lang="en-US"/>
              <a:t>Encoding</a:t>
            </a:r>
            <a:endParaRPr 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186F847-E0D0-497C-8CF6-923D2ABF4F76}"/>
              </a:ext>
            </a:extLst>
          </p:cNvPr>
          <p:cNvSpPr/>
          <p:nvPr/>
        </p:nvSpPr>
        <p:spPr>
          <a:xfrm rot="2040000">
            <a:off x="5059355" y="5144655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Recreate</a:t>
            </a:r>
          </a:p>
          <a:p>
            <a:pPr algn="ctr"/>
            <a:r>
              <a:rPr lang="en-US">
                <a:ea typeface="+mn-lt"/>
                <a:cs typeface="+mn-lt"/>
              </a:rPr>
              <a:t>CompanyIndicators</a:t>
            </a:r>
          </a:p>
        </p:txBody>
      </p:sp>
    </p:spTree>
    <p:extLst>
      <p:ext uri="{BB962C8B-B14F-4D97-AF65-F5344CB8AC3E}">
        <p14:creationId xmlns:p14="http://schemas.microsoft.com/office/powerpoint/2010/main" val="4099724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6D1DA-9B6B-4A20-8697-6F70A6E2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V2: abstractly</a:t>
            </a:r>
            <a:br>
              <a:rPr lang="en-US" dirty="0"/>
            </a:br>
            <a:r>
              <a:rPr lang="en-US" dirty="0"/>
              <a:t>as a neural </a:t>
            </a:r>
            <a:br>
              <a:rPr lang="en-US" dirty="0"/>
            </a:br>
            <a:r>
              <a:rPr lang="en-US" dirty="0"/>
              <a:t>network</a:t>
            </a:r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552939-AAB0-4224-B049-CD15741580F8}"/>
              </a:ext>
            </a:extLst>
          </p:cNvPr>
          <p:cNvGrpSpPr/>
          <p:nvPr/>
        </p:nvGrpSpPr>
        <p:grpSpPr>
          <a:xfrm>
            <a:off x="6702832" y="4346958"/>
            <a:ext cx="4046989" cy="2477744"/>
            <a:chOff x="5924844" y="3469276"/>
            <a:chExt cx="6098989" cy="3635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1046C1-1964-409F-A38D-12D8799C9AE2}"/>
                </a:ext>
              </a:extLst>
            </p:cNvPr>
            <p:cNvSpPr/>
            <p:nvPr/>
          </p:nvSpPr>
          <p:spPr>
            <a:xfrm>
              <a:off x="8135613" y="3469276"/>
              <a:ext cx="1707325" cy="3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  <a:latin typeface="Century Gothic"/>
                  <a:ea typeface="Cambria Math"/>
                </a:rPr>
                <a:t>L</a:t>
              </a:r>
              <a:r>
                <a:rPr lang="en-US" sz="5400" baseline="-25000">
                  <a:solidFill>
                    <a:schemeClr val="tx1"/>
                  </a:solidFill>
                </a:rPr>
                <a:t>i</a:t>
              </a:r>
              <a:endParaRPr lang="en-US" sz="5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E49B4B-E102-4A24-8692-BD23E9B302DE}"/>
                </a:ext>
              </a:extLst>
            </p:cNvPr>
            <p:cNvSpPr/>
            <p:nvPr/>
          </p:nvSpPr>
          <p:spPr>
            <a:xfrm>
              <a:off x="5948856" y="4382461"/>
              <a:ext cx="6074977" cy="1240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3ED066-7048-4F48-BC87-5A6186A59914}"/>
                </a:ext>
              </a:extLst>
            </p:cNvPr>
            <p:cNvCxnSpPr>
              <a:cxnSpLocks/>
            </p:cNvCxnSpPr>
            <p:nvPr/>
          </p:nvCxnSpPr>
          <p:spPr>
            <a:xfrm>
              <a:off x="8162268" y="3532109"/>
              <a:ext cx="677916" cy="882869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330966-CC80-4997-B2DA-D5FEB75129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9346" y="3506300"/>
              <a:ext cx="870503" cy="2112133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EB1AF8-0996-49BA-80FF-2516D7CDF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7950" y="3538575"/>
              <a:ext cx="637140" cy="159055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918CF77-5B4F-4568-840A-F6937939B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534" y="3536150"/>
              <a:ext cx="445506" cy="1211574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F5AA67-3668-4F89-BFAA-833004649B1B}"/>
                </a:ext>
              </a:extLst>
            </p:cNvPr>
            <p:cNvSpPr/>
            <p:nvPr/>
          </p:nvSpPr>
          <p:spPr>
            <a:xfrm>
              <a:off x="5924844" y="6588537"/>
              <a:ext cx="6074032" cy="39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</a:rPr>
                <a:t> V</a:t>
              </a:r>
              <a:r>
                <a:rPr lang="en-US" sz="5400" baseline="-25000">
                  <a:solidFill>
                    <a:schemeClr val="tx1"/>
                  </a:solidFill>
                </a:rPr>
                <a:t>ij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FE9AC8-6265-4513-A1D7-EDF6DA2C2F2E}"/>
                </a:ext>
              </a:extLst>
            </p:cNvPr>
            <p:cNvSpPr txBox="1"/>
            <p:nvPr/>
          </p:nvSpPr>
          <p:spPr>
            <a:xfrm>
              <a:off x="8816963" y="6156800"/>
              <a:ext cx="2743201" cy="9484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44E877-F0D3-46C1-97F6-44EFA410E4E8}"/>
                </a:ext>
              </a:extLst>
            </p:cNvPr>
            <p:cNvSpPr txBox="1"/>
            <p:nvPr/>
          </p:nvSpPr>
          <p:spPr>
            <a:xfrm>
              <a:off x="8619060" y="5152059"/>
              <a:ext cx="58920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/>
                <a:t>^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B3D71C1-EC30-4144-A4E9-B4EECD2802FA}"/>
                </a:ext>
              </a:extLst>
            </p:cNvPr>
            <p:cNvCxnSpPr/>
            <p:nvPr/>
          </p:nvCxnSpPr>
          <p:spPr>
            <a:xfrm>
              <a:off x="8896800" y="4381800"/>
              <a:ext cx="18000" cy="123600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B1CC1A-C9D4-4431-9059-9139B2ED6AF4}"/>
              </a:ext>
            </a:extLst>
          </p:cNvPr>
          <p:cNvGrpSpPr/>
          <p:nvPr/>
        </p:nvGrpSpPr>
        <p:grpSpPr>
          <a:xfrm>
            <a:off x="7017099" y="909788"/>
            <a:ext cx="3422032" cy="2684377"/>
            <a:chOff x="4793844" y="705537"/>
            <a:chExt cx="3212032" cy="3500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E8C098-047A-4B0C-BA9A-BA19A37717BA}"/>
                </a:ext>
              </a:extLst>
            </p:cNvPr>
            <p:cNvSpPr/>
            <p:nvPr/>
          </p:nvSpPr>
          <p:spPr>
            <a:xfrm>
              <a:off x="5878543" y="983743"/>
              <a:ext cx="1045029" cy="3222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BABF28D-75F2-444F-9A01-72694E0598CA}"/>
                </a:ext>
              </a:extLst>
            </p:cNvPr>
            <p:cNvCxnSpPr>
              <a:cxnSpLocks/>
            </p:cNvCxnSpPr>
            <p:nvPr/>
          </p:nvCxnSpPr>
          <p:spPr>
            <a:xfrm>
              <a:off x="4796268" y="736109"/>
              <a:ext cx="1595916" cy="288869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F07AF93-B0E9-4782-B3A8-F7167BEB3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0041" y="742715"/>
              <a:ext cx="1561138" cy="3445233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B83D8D-CB09-4F15-8D61-F0DB955D4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9966" y="754576"/>
              <a:ext cx="1110453" cy="2374207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8A088D-727A-4A5F-A948-C3BCBE83C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551" y="746150"/>
              <a:ext cx="838150" cy="1872107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6D0B30-4290-415B-9266-93A59E496C5B}"/>
                </a:ext>
              </a:extLst>
            </p:cNvPr>
            <p:cNvSpPr/>
            <p:nvPr/>
          </p:nvSpPr>
          <p:spPr>
            <a:xfrm>
              <a:off x="4793844" y="705537"/>
              <a:ext cx="3212032" cy="45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</a:rPr>
                <a:t>V</a:t>
              </a:r>
              <a:r>
                <a:rPr lang="en-US" sz="5400" baseline="-25000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DFC2733-831A-47EA-9D6D-4F54A907677A}"/>
                </a:ext>
              </a:extLst>
            </p:cNvPr>
            <p:cNvCxnSpPr/>
            <p:nvPr/>
          </p:nvCxnSpPr>
          <p:spPr>
            <a:xfrm>
              <a:off x="6418800" y="985800"/>
              <a:ext cx="6000" cy="321600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439B0FB-7CEF-41CB-86D0-AA84FF55A275}"/>
              </a:ext>
            </a:extLst>
          </p:cNvPr>
          <p:cNvSpPr/>
          <p:nvPr/>
        </p:nvSpPr>
        <p:spPr>
          <a:xfrm>
            <a:off x="5179355" y="86655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Suppose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Indicator</a:t>
            </a:r>
          </a:p>
          <a:p>
            <a:pPr algn="ctr"/>
            <a:r>
              <a:rPr lang="en-US"/>
              <a:t>Encoding</a:t>
            </a:r>
            <a:endParaRPr 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186F847-E0D0-497C-8CF6-923D2ABF4F76}"/>
              </a:ext>
            </a:extLst>
          </p:cNvPr>
          <p:cNvSpPr/>
          <p:nvPr/>
        </p:nvSpPr>
        <p:spPr>
          <a:xfrm rot="2040000">
            <a:off x="5059355" y="5144655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Recreate</a:t>
            </a:r>
          </a:p>
          <a:p>
            <a:pPr algn="ctr"/>
            <a:r>
              <a:rPr lang="en-US">
                <a:ea typeface="+mn-lt"/>
                <a:cs typeface="+mn-lt"/>
              </a:rPr>
              <a:t>CompanyIndicators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79804AA-D211-4D6F-8A8C-289A95CD48CA}"/>
              </a:ext>
            </a:extLst>
          </p:cNvPr>
          <p:cNvSpPr/>
          <p:nvPr/>
        </p:nvSpPr>
        <p:spPr>
          <a:xfrm rot="2160000">
            <a:off x="6139419" y="3222594"/>
            <a:ext cx="1975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COLS</a:t>
            </a:r>
            <a:r>
              <a:rPr lang="en-US">
                <a:ea typeface="+mn-lt"/>
                <a:cs typeface="+mn-lt"/>
              </a:rPr>
              <a:t> are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Latent </a:t>
            </a:r>
            <a:r>
              <a:rPr lang="en-US">
                <a:ea typeface="+mn-lt"/>
                <a:cs typeface="+mn-lt"/>
              </a:rPr>
              <a:t>wordspace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42649C2-1C37-4193-BA45-82DFD386590D}"/>
              </a:ext>
            </a:extLst>
          </p:cNvPr>
          <p:cNvSpPr/>
          <p:nvPr/>
        </p:nvSpPr>
        <p:spPr>
          <a:xfrm>
            <a:off x="6139354" y="1412654"/>
            <a:ext cx="1915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ROWS</a:t>
            </a:r>
            <a:r>
              <a:rPr lang="en-US">
                <a:ea typeface="+mn-lt"/>
                <a:cs typeface="+mn-lt"/>
              </a:rPr>
              <a:t> are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Latent </a:t>
            </a:r>
            <a:r>
              <a:rPr lang="en-US">
                <a:ea typeface="+mn-lt"/>
                <a:cs typeface="+mn-lt"/>
              </a:rPr>
              <a:t>wordspace</a:t>
            </a:r>
          </a:p>
        </p:txBody>
      </p:sp>
    </p:spTree>
    <p:extLst>
      <p:ext uri="{BB962C8B-B14F-4D97-AF65-F5344CB8AC3E}">
        <p14:creationId xmlns:p14="http://schemas.microsoft.com/office/powerpoint/2010/main" val="236463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6D1DA-9B6B-4A20-8697-6F70A6E2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19092"/>
            <a:ext cx="5257951" cy="3404052"/>
          </a:xfrm>
        </p:spPr>
        <p:txBody>
          <a:bodyPr anchor="ctr">
            <a:normAutofit/>
          </a:bodyPr>
          <a:lstStyle/>
          <a:p>
            <a:r>
              <a:rPr lang="en-US" dirty="0"/>
              <a:t>V2: abstractly</a:t>
            </a:r>
            <a:br>
              <a:rPr lang="en-US" dirty="0"/>
            </a:br>
            <a:r>
              <a:rPr lang="en-US" dirty="0"/>
              <a:t>as an optimization</a:t>
            </a:r>
            <a:br>
              <a:rPr lang="en-US" dirty="0"/>
            </a:br>
            <a:r>
              <a:rPr lang="en-US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6BA7-7B24-4E2C-A15B-5932EDFA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889" y="873890"/>
            <a:ext cx="6195535" cy="5782882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err="1">
                <a:ea typeface="+mn-lt"/>
                <a:cs typeface="+mn-lt"/>
              </a:rPr>
              <a:t>W</a:t>
            </a:r>
            <a:r>
              <a:rPr lang="en-US" sz="2800" baseline="-25000" err="1">
                <a:ea typeface="+mn-lt"/>
                <a:cs typeface="+mn-lt"/>
              </a:rPr>
              <a:t>t</a:t>
            </a:r>
            <a:r>
              <a:rPr lang="en-US" sz="2800" baseline="-25000" dirty="0">
                <a:ea typeface="+mn-lt"/>
                <a:cs typeface="+mn-lt"/>
              </a:rPr>
              <a:t> </a:t>
            </a:r>
            <a:r>
              <a:rPr lang="en-US" sz="2800" dirty="0"/>
              <a:t>a vector representing a word</a:t>
            </a:r>
            <a:br>
              <a:rPr lang="en-US" sz="2800" dirty="0"/>
            </a:br>
            <a:br>
              <a:rPr lang="en-US" sz="2800" baseline="-250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   P</a:t>
            </a:r>
            <a:r>
              <a:rPr lang="en-US" sz="2800" dirty="0"/>
              <a:t>(</a:t>
            </a:r>
            <a:r>
              <a:rPr lang="en-US" sz="2800" err="1">
                <a:ea typeface="+mn-lt"/>
                <a:cs typeface="+mn-lt"/>
              </a:rPr>
              <a:t>w</a:t>
            </a:r>
            <a:r>
              <a:rPr lang="en-US" sz="2800" baseline="-25000" err="1">
                <a:ea typeface="+mn-lt"/>
                <a:cs typeface="+mn-lt"/>
              </a:rPr>
              <a:t>t</a:t>
            </a:r>
            <a:r>
              <a:rPr lang="en-US" sz="2800" baseline="-25000" dirty="0">
                <a:ea typeface="+mn-lt"/>
                <a:cs typeface="+mn-lt"/>
              </a:rPr>
              <a:t>-m</a:t>
            </a:r>
            <a:r>
              <a:rPr lang="en-US" sz="2800" dirty="0"/>
              <a:t>, …,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w</a:t>
            </a:r>
            <a:r>
              <a:rPr lang="en-US" sz="2800" baseline="-25000" err="1">
                <a:ea typeface="+mn-lt"/>
                <a:cs typeface="+mn-lt"/>
              </a:rPr>
              <a:t>t+m</a:t>
            </a:r>
            <a:r>
              <a:rPr lang="en-US" sz="2800" err="1">
                <a:ea typeface="+mn-lt"/>
                <a:cs typeface="+mn-lt"/>
              </a:rPr>
              <a:t>|</a:t>
            </a:r>
            <a:r>
              <a:rPr lang="en-US" sz="2800" err="1"/>
              <a:t>w</a:t>
            </a:r>
            <a:r>
              <a:rPr lang="en-US" sz="2800" baseline="-25000" err="1"/>
              <a:t>t</a:t>
            </a:r>
            <a:r>
              <a:rPr lang="en-US" sz="2800" dirty="0"/>
              <a:t>) </a:t>
            </a:r>
            <a:br>
              <a:rPr lang="en-US" sz="2800" dirty="0"/>
            </a:br>
            <a:r>
              <a:rPr lang="en-US" sz="2800" dirty="0">
                <a:ea typeface="+mn-lt"/>
                <a:cs typeface="+mn-lt"/>
              </a:rPr>
              <a:t>        </a:t>
            </a:r>
            <a:r>
              <a:rPr lang="en-US" sz="2800" baseline="-25000" dirty="0">
                <a:ea typeface="+mn-lt"/>
                <a:cs typeface="+mn-lt"/>
              </a:rPr>
              <a:t>m</a:t>
            </a:r>
            <a:r>
              <a:rPr lang="en-US" sz="2800" dirty="0">
                <a:ea typeface="+mn-lt"/>
                <a:cs typeface="+mn-lt"/>
              </a:rPr>
              <a:t>            </a:t>
            </a:r>
            <a:r>
              <a:rPr lang="en-US" sz="2800" baseline="-25000" dirty="0">
                <a:ea typeface="+mn-lt"/>
                <a:cs typeface="+mn-lt"/>
              </a:rPr>
              <a:t>T</a:t>
            </a:r>
            <a:br>
              <a:rPr lang="en-US" sz="2800" dirty="0"/>
            </a:br>
            <a:r>
              <a:rPr lang="en-US" sz="2800" dirty="0"/>
              <a:t>= C </a:t>
            </a:r>
            <a:r>
              <a:rPr lang="en-US" sz="2800" dirty="0">
                <a:ea typeface="+mn-lt"/>
                <a:cs typeface="+mn-lt"/>
              </a:rPr>
              <a:t>∏ </a:t>
            </a:r>
            <a:r>
              <a:rPr lang="en-US" sz="2800" dirty="0"/>
              <a:t>exp(</a:t>
            </a:r>
            <a:r>
              <a:rPr lang="en-US" sz="2800" err="1">
                <a:ea typeface="+mn-lt"/>
                <a:cs typeface="+mn-lt"/>
              </a:rPr>
              <a:t>w</a:t>
            </a:r>
            <a:r>
              <a:rPr lang="en-US" sz="2800" baseline="-25000" err="1">
                <a:ea typeface="+mn-lt"/>
                <a:cs typeface="+mn-lt"/>
              </a:rPr>
              <a:t>t+j</a:t>
            </a:r>
            <a:r>
              <a:rPr lang="en-US" sz="2800" err="1">
                <a:ea typeface="+mn-lt"/>
                <a:cs typeface="+mn-lt"/>
              </a:rPr>
              <a:t>w</a:t>
            </a:r>
            <a:r>
              <a:rPr lang="en-US" sz="2800" baseline="-25000" err="1">
                <a:ea typeface="+mn-lt"/>
                <a:cs typeface="+mn-lt"/>
              </a:rPr>
              <a:t>t</a:t>
            </a:r>
            <a:r>
              <a:rPr lang="en-US" sz="2800" dirty="0">
                <a:ea typeface="+mn-lt"/>
                <a:cs typeface="+mn-lt"/>
              </a:rPr>
              <a:t>)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baseline="30000" dirty="0">
                <a:ea typeface="+mn-lt"/>
                <a:cs typeface="+mn-lt"/>
              </a:rPr>
              <a:t>          j=-m</a:t>
            </a:r>
            <a:br>
              <a:rPr lang="en-US" sz="2800" baseline="30000" dirty="0">
                <a:ea typeface="+mn-lt"/>
                <a:cs typeface="+mn-lt"/>
              </a:rPr>
            </a:br>
            <a:r>
              <a:rPr lang="en-US" sz="2800" baseline="-25000">
                <a:ea typeface="+mn-lt"/>
                <a:cs typeface="+mn-lt"/>
              </a:rPr>
              <a:t>              m</a:t>
            </a:r>
            <a:r>
              <a:rPr lang="en-US" sz="2800" baseline="30000" dirty="0">
                <a:ea typeface="+mn-lt"/>
                <a:cs typeface="+mn-lt"/>
              </a:rPr>
              <a:t>                        </a:t>
            </a:r>
            <a:r>
              <a:rPr lang="en-US" sz="2800" baseline="-25000">
                <a:ea typeface="+mn-lt"/>
                <a:cs typeface="+mn-lt"/>
              </a:rPr>
              <a:t>T</a:t>
            </a:r>
            <a:br>
              <a:rPr lang="en-US" sz="2800" baseline="-25000" dirty="0">
                <a:ea typeface="+mn-lt"/>
                <a:cs typeface="+mn-lt"/>
              </a:rPr>
            </a:br>
            <a:r>
              <a:rPr lang="en-US" sz="2800" dirty="0"/>
              <a:t>C</a:t>
            </a:r>
            <a:r>
              <a:rPr lang="en-US" sz="2800" baseline="30000"/>
              <a:t>-1</a:t>
            </a:r>
            <a:r>
              <a:rPr lang="en-US" sz="2800"/>
              <a:t> =</a:t>
            </a:r>
            <a:r>
              <a:rPr lang="en-US" sz="2800">
                <a:ea typeface="+mn-lt"/>
                <a:cs typeface="+mn-lt"/>
              </a:rPr>
              <a:t> ∏ ∏ exp(w</a:t>
            </a:r>
            <a:r>
              <a:rPr lang="en-US" sz="2800" baseline="-25000">
                <a:ea typeface="+mn-lt"/>
                <a:cs typeface="+mn-lt"/>
              </a:rPr>
              <a:t>t+j</a:t>
            </a:r>
            <a:r>
              <a:rPr lang="en-US" sz="2800">
                <a:ea typeface="+mn-lt"/>
                <a:cs typeface="+mn-lt"/>
              </a:rPr>
              <a:t>w</a:t>
            </a:r>
            <a:r>
              <a:rPr lang="en-US" sz="2800" baseline="-25000">
                <a:ea typeface="+mn-lt"/>
                <a:cs typeface="+mn-lt"/>
              </a:rPr>
              <a:t>i</a:t>
            </a:r>
            <a:r>
              <a:rPr lang="en-US" sz="2800">
                <a:ea typeface="+mn-lt"/>
                <a:cs typeface="+mn-lt"/>
              </a:rPr>
              <a:t>)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baseline="30000">
                <a:ea typeface="+mn-lt"/>
                <a:cs typeface="+mn-lt"/>
              </a:rPr>
              <a:t>            j=-m  </a:t>
            </a:r>
            <a:r>
              <a:rPr lang="en-US" sz="2800" baseline="30000" err="1">
                <a:ea typeface="+mn-lt"/>
                <a:cs typeface="+mn-lt"/>
              </a:rPr>
              <a:t>i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Maximize P(</a:t>
            </a:r>
            <a:r>
              <a:rPr lang="en-US" sz="2800" err="1">
                <a:ea typeface="+mn-lt"/>
                <a:cs typeface="+mn-lt"/>
              </a:rPr>
              <a:t>w</a:t>
            </a:r>
            <a:r>
              <a:rPr lang="en-US" sz="2800" baseline="-25000" err="1">
                <a:ea typeface="+mn-lt"/>
                <a:cs typeface="+mn-lt"/>
              </a:rPr>
              <a:t>t</a:t>
            </a:r>
            <a:r>
              <a:rPr lang="en-US" sz="2800" baseline="-25000" dirty="0">
                <a:ea typeface="+mn-lt"/>
                <a:cs typeface="+mn-lt"/>
              </a:rPr>
              <a:t>-m</a:t>
            </a:r>
            <a:r>
              <a:rPr lang="en-US" sz="2800" dirty="0">
                <a:ea typeface="+mn-lt"/>
                <a:cs typeface="+mn-lt"/>
              </a:rPr>
              <a:t>, …, </a:t>
            </a:r>
            <a:r>
              <a:rPr lang="en-US" sz="2800" err="1">
                <a:ea typeface="+mn-lt"/>
                <a:cs typeface="+mn-lt"/>
              </a:rPr>
              <a:t>w</a:t>
            </a:r>
            <a:r>
              <a:rPr lang="en-US" sz="2800" baseline="-25000" err="1">
                <a:ea typeface="+mn-lt"/>
                <a:cs typeface="+mn-lt"/>
              </a:rPr>
              <a:t>t+m</a:t>
            </a:r>
            <a:r>
              <a:rPr lang="en-US" sz="2800" err="1">
                <a:ea typeface="+mn-lt"/>
                <a:cs typeface="+mn-lt"/>
              </a:rPr>
              <a:t>|w</a:t>
            </a:r>
            <a:r>
              <a:rPr lang="en-US" sz="2800" baseline="-25000" err="1">
                <a:ea typeface="+mn-lt"/>
                <a:cs typeface="+mn-lt"/>
              </a:rPr>
              <a:t>t</a:t>
            </a:r>
            <a:r>
              <a:rPr lang="en-US" sz="2800" dirty="0">
                <a:ea typeface="+mn-lt"/>
                <a:cs typeface="+mn-lt"/>
              </a:rPr>
              <a:t>) </a:t>
            </a:r>
            <a:endParaRPr lang="en-US" sz="2800" baseline="300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Gradient Descent will work fine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/>
              <a:t> </a:t>
            </a:r>
            <a:r>
              <a:rPr lang="en-US" sz="2400" baseline="30000" dirty="0"/>
              <a:t> </a:t>
            </a:r>
            <a:endParaRPr lang="en-US" sz="2400" baseline="3000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50D8B-B779-47A4-B897-49F7B58B4420}"/>
              </a:ext>
            </a:extLst>
          </p:cNvPr>
          <p:cNvSpPr txBox="1"/>
          <p:nvPr/>
        </p:nvSpPr>
        <p:spPr>
          <a:xfrm>
            <a:off x="488400" y="6488400"/>
            <a:ext cx="597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https://www.youtube.com/watch?v=ERibwqs9p38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2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8910-81D0-4DBF-864E-D93D603B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You shall </a:t>
            </a:r>
            <a:r>
              <a:rPr lang="en-US" sz="3200" dirty="0">
                <a:ea typeface="+mj-lt"/>
                <a:cs typeface="+mj-lt"/>
              </a:rPr>
              <a:t>know a word</a:t>
            </a:r>
            <a:r>
              <a:rPr lang="en-US" sz="3200" b="0" dirty="0">
                <a:ea typeface="+mj-lt"/>
                <a:cs typeface="+mj-lt"/>
              </a:rPr>
              <a:t> by the </a:t>
            </a:r>
            <a:r>
              <a:rPr lang="en-US" sz="3200" dirty="0">
                <a:ea typeface="+mj-lt"/>
                <a:cs typeface="+mj-lt"/>
              </a:rPr>
              <a:t>company it keeps (Firth 1957)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EED3-4541-4990-9233-9E87B6D0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743" y="2015458"/>
            <a:ext cx="10565084" cy="4225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>
                <a:highlight>
                  <a:srgbClr val="C0C0C0"/>
                </a:highlight>
              </a:rPr>
              <a:t>quick brown</a:t>
            </a:r>
            <a:r>
              <a:rPr lang="en-US" sz="2000" b="1" dirty="0">
                <a:highlight>
                  <a:srgbClr val="00FFFF"/>
                </a:highlight>
              </a:rPr>
              <a:t> </a:t>
            </a:r>
            <a:r>
              <a:rPr lang="en-US" sz="2000" b="1" dirty="0">
                <a:solidFill>
                  <a:schemeClr val="accent1"/>
                </a:solidFill>
                <a:highlight>
                  <a:srgbClr val="00FFFF"/>
                </a:highlight>
              </a:rPr>
              <a:t>fox</a:t>
            </a:r>
            <a:r>
              <a:rPr lang="en-US" sz="2000" b="1" dirty="0">
                <a:highlight>
                  <a:srgbClr val="00FFFF"/>
                </a:highlight>
              </a:rPr>
              <a:t> </a:t>
            </a:r>
            <a:r>
              <a:rPr lang="en-US" sz="2000" dirty="0">
                <a:highlight>
                  <a:srgbClr val="C0C0C0"/>
                </a:highlight>
              </a:rPr>
              <a:t>jumps over</a:t>
            </a:r>
            <a:r>
              <a:rPr lang="en-US" sz="2000" dirty="0"/>
              <a:t> the red dog</a:t>
            </a:r>
            <a:br>
              <a:rPr lang="en-US" sz="20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5ACDEA-8D29-4877-8027-97A4FAF5ACBE}"/>
              </a:ext>
            </a:extLst>
          </p:cNvPr>
          <p:cNvGraphicFramePr>
            <a:graphicFrameLocks noGrp="1"/>
          </p:cNvGraphicFramePr>
          <p:nvPr/>
        </p:nvGraphicFramePr>
        <p:xfrm>
          <a:off x="1361089" y="3137338"/>
          <a:ext cx="9829287" cy="350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43">
                  <a:extLst>
                    <a:ext uri="{9D8B030D-6E8A-4147-A177-3AD203B41FA5}">
                      <a16:colId xmlns:a16="http://schemas.microsoft.com/office/drawing/2014/main" val="240901660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677273250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248358787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3815855208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2557863660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3524810522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1669417287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2735714677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2196243401"/>
                    </a:ext>
                  </a:extLst>
                </a:gridCol>
              </a:tblGrid>
              <a:tr h="3899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64622"/>
                  </a:ext>
                </a:extLst>
              </a:tr>
              <a:tr h="413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59542"/>
                  </a:ext>
                </a:extLst>
              </a:tr>
              <a:tr h="413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26140"/>
                  </a:ext>
                </a:extLst>
              </a:tr>
              <a:tr h="413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1593"/>
                  </a:ext>
                </a:extLst>
              </a:tr>
              <a:tr h="413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jumps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37393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40758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50397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99716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quick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8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12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8910-81D0-4DBF-864E-D93D603B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You shall </a:t>
            </a:r>
            <a:r>
              <a:rPr lang="en-US" sz="3200" dirty="0">
                <a:ea typeface="+mj-lt"/>
                <a:cs typeface="+mj-lt"/>
              </a:rPr>
              <a:t>know a word</a:t>
            </a:r>
            <a:r>
              <a:rPr lang="en-US" sz="3200" b="0" dirty="0">
                <a:ea typeface="+mj-lt"/>
                <a:cs typeface="+mj-lt"/>
              </a:rPr>
              <a:t> by the </a:t>
            </a:r>
            <a:r>
              <a:rPr lang="en-US" sz="3200" dirty="0">
                <a:ea typeface="+mj-lt"/>
                <a:cs typeface="+mj-lt"/>
              </a:rPr>
              <a:t>company it keeps (Firth 1957)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EED3-4541-4990-9233-9E87B6D0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743" y="2015458"/>
            <a:ext cx="10565084" cy="4225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>
                <a:highlight>
                  <a:srgbClr val="C0C0C0"/>
                </a:highlight>
              </a:rPr>
              <a:t>quick brown</a:t>
            </a:r>
            <a:r>
              <a:rPr lang="en-US" sz="2000" b="1" dirty="0">
                <a:highlight>
                  <a:srgbClr val="00FFFF"/>
                </a:highlight>
              </a:rPr>
              <a:t> </a:t>
            </a:r>
            <a:r>
              <a:rPr lang="en-US" sz="2000" b="1" dirty="0">
                <a:solidFill>
                  <a:schemeClr val="accent1"/>
                </a:solidFill>
                <a:highlight>
                  <a:srgbClr val="00FFFF"/>
                </a:highlight>
              </a:rPr>
              <a:t>fox</a:t>
            </a:r>
            <a:r>
              <a:rPr lang="en-US" sz="2000" b="1" dirty="0">
                <a:highlight>
                  <a:srgbClr val="00FFFF"/>
                </a:highlight>
              </a:rPr>
              <a:t> </a:t>
            </a:r>
            <a:r>
              <a:rPr lang="en-US" sz="2000" dirty="0">
                <a:highlight>
                  <a:srgbClr val="C0C0C0"/>
                </a:highlight>
              </a:rPr>
              <a:t>jumps over</a:t>
            </a:r>
            <a:r>
              <a:rPr lang="en-US" sz="2000" dirty="0"/>
              <a:t> the red dog</a:t>
            </a:r>
            <a:br>
              <a:rPr lang="en-US" sz="20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5ACDEA-8D29-4877-8027-97A4FAF5A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0745"/>
              </p:ext>
            </p:extLst>
          </p:nvPr>
        </p:nvGraphicFramePr>
        <p:xfrm>
          <a:off x="1361089" y="3137338"/>
          <a:ext cx="9829287" cy="350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43">
                  <a:extLst>
                    <a:ext uri="{9D8B030D-6E8A-4147-A177-3AD203B41FA5}">
                      <a16:colId xmlns:a16="http://schemas.microsoft.com/office/drawing/2014/main" val="240901660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677273250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248358787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3815855208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2557863660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3524810522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1669417287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2735714677"/>
                    </a:ext>
                  </a:extLst>
                </a:gridCol>
                <a:gridCol w="1092143">
                  <a:extLst>
                    <a:ext uri="{9D8B030D-6E8A-4147-A177-3AD203B41FA5}">
                      <a16:colId xmlns:a16="http://schemas.microsoft.com/office/drawing/2014/main" val="2196243401"/>
                    </a:ext>
                  </a:extLst>
                </a:gridCol>
              </a:tblGrid>
              <a:tr h="3899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64622"/>
                  </a:ext>
                </a:extLst>
              </a:tr>
              <a:tr h="413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59542"/>
                  </a:ext>
                </a:extLst>
              </a:tr>
              <a:tr h="413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26140"/>
                  </a:ext>
                </a:extLst>
              </a:tr>
              <a:tr h="413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1593"/>
                  </a:ext>
                </a:extLst>
              </a:tr>
              <a:tr h="4135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jumps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37393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40758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50397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99716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quick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8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9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BB4E9-1270-4BD7-A3A8-CDFD3AED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Word Vector based on EVERY word is too big, but...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9EA1E-58F1-4517-9847-754BAD79B631}"/>
              </a:ext>
            </a:extLst>
          </p:cNvPr>
          <p:cNvSpPr/>
          <p:nvPr/>
        </p:nvSpPr>
        <p:spPr>
          <a:xfrm>
            <a:off x="1273629" y="2405743"/>
            <a:ext cx="3222171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 ×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2FC10-2ED4-4D94-AB21-1268F1B74BE1}"/>
              </a:ext>
            </a:extLst>
          </p:cNvPr>
          <p:cNvSpPr txBox="1"/>
          <p:nvPr/>
        </p:nvSpPr>
        <p:spPr>
          <a:xfrm>
            <a:off x="4682218" y="3343275"/>
            <a:ext cx="87085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800" dirty="0">
                <a:latin typeface="Cambria Math"/>
                <a:ea typeface="+mn-lt"/>
                <a:cs typeface="+mn-lt"/>
              </a:rPr>
              <a:t>≈</a:t>
            </a:r>
            <a:endParaRPr lang="en-US" sz="8800">
              <a:latin typeface="Cambria Math"/>
              <a:ea typeface="Cambria Math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84F378-777B-4D2D-B624-7282AE7CB646}"/>
              </a:ext>
            </a:extLst>
          </p:cNvPr>
          <p:cNvSpPr/>
          <p:nvPr/>
        </p:nvSpPr>
        <p:spPr>
          <a:xfrm>
            <a:off x="5758543" y="2405743"/>
            <a:ext cx="1045029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N ×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7C8AC-32B6-42A2-8B0A-4C5EEEC6B045}"/>
              </a:ext>
            </a:extLst>
          </p:cNvPr>
          <p:cNvSpPr txBox="1"/>
          <p:nvPr/>
        </p:nvSpPr>
        <p:spPr>
          <a:xfrm>
            <a:off x="6977742" y="230777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/>
              <a:t>×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9728C-AC04-40C8-9D4A-05EA33D808B1}"/>
              </a:ext>
            </a:extLst>
          </p:cNvPr>
          <p:cNvSpPr/>
          <p:nvPr/>
        </p:nvSpPr>
        <p:spPr>
          <a:xfrm>
            <a:off x="7815943" y="2405743"/>
            <a:ext cx="3227613" cy="105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 × N</a:t>
            </a:r>
          </a:p>
        </p:txBody>
      </p:sp>
    </p:spTree>
    <p:extLst>
      <p:ext uri="{BB962C8B-B14F-4D97-AF65-F5344CB8AC3E}">
        <p14:creationId xmlns:p14="http://schemas.microsoft.com/office/powerpoint/2010/main" val="308534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BB4E9-1270-4BD7-A3A8-CDFD3AED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Word Vector based on EVERY word is too big, but...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9EA1E-58F1-4517-9847-754BAD79B631}"/>
              </a:ext>
            </a:extLst>
          </p:cNvPr>
          <p:cNvSpPr/>
          <p:nvPr/>
        </p:nvSpPr>
        <p:spPr>
          <a:xfrm>
            <a:off x="1273629" y="2405743"/>
            <a:ext cx="3222171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 ×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2FC10-2ED4-4D94-AB21-1268F1B74BE1}"/>
              </a:ext>
            </a:extLst>
          </p:cNvPr>
          <p:cNvSpPr txBox="1"/>
          <p:nvPr/>
        </p:nvSpPr>
        <p:spPr>
          <a:xfrm>
            <a:off x="4682218" y="3343275"/>
            <a:ext cx="87085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800" dirty="0">
                <a:latin typeface="Cambria Math"/>
                <a:ea typeface="+mn-lt"/>
                <a:cs typeface="+mn-lt"/>
              </a:rPr>
              <a:t>≈</a:t>
            </a:r>
            <a:endParaRPr lang="en-US" sz="8800">
              <a:latin typeface="Cambria Math"/>
              <a:ea typeface="Cambria Math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84F378-777B-4D2D-B624-7282AE7CB646}"/>
              </a:ext>
            </a:extLst>
          </p:cNvPr>
          <p:cNvSpPr/>
          <p:nvPr/>
        </p:nvSpPr>
        <p:spPr>
          <a:xfrm>
            <a:off x="5758543" y="2405743"/>
            <a:ext cx="1045029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N ×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7C8AC-32B6-42A2-8B0A-4C5EEEC6B045}"/>
              </a:ext>
            </a:extLst>
          </p:cNvPr>
          <p:cNvSpPr txBox="1"/>
          <p:nvPr/>
        </p:nvSpPr>
        <p:spPr>
          <a:xfrm>
            <a:off x="6977742" y="230777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/>
              <a:t>×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9728C-AC04-40C8-9D4A-05EA33D808B1}"/>
              </a:ext>
            </a:extLst>
          </p:cNvPr>
          <p:cNvSpPr/>
          <p:nvPr/>
        </p:nvSpPr>
        <p:spPr>
          <a:xfrm>
            <a:off x="7815943" y="2405743"/>
            <a:ext cx="3227613" cy="105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 × 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12A495-20B7-4807-8A81-35C784A570AB}"/>
              </a:ext>
            </a:extLst>
          </p:cNvPr>
          <p:cNvCxnSpPr/>
          <p:nvPr/>
        </p:nvCxnSpPr>
        <p:spPr>
          <a:xfrm>
            <a:off x="8734800" y="2449800"/>
            <a:ext cx="0" cy="966000"/>
          </a:xfrm>
          <a:prstGeom prst="straightConnector1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3182F6-8AD4-4724-BEFB-F50723AB4205}"/>
              </a:ext>
            </a:extLst>
          </p:cNvPr>
          <p:cNvSpPr txBox="1"/>
          <p:nvPr/>
        </p:nvSpPr>
        <p:spPr>
          <a:xfrm>
            <a:off x="7286400" y="2084400"/>
            <a:ext cx="3715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"fox" vector</a:t>
            </a:r>
          </a:p>
          <a:p>
            <a:pPr algn="ctr"/>
            <a:r>
              <a:rPr lang="en-US" dirty="0"/>
              <a:t>                        </a:t>
            </a:r>
            <a:r>
              <a:rPr lang="en-US" sz="1200"/>
              <a:t>(now p×1 rather than n×1)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86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BB4E9-1270-4BD7-A3A8-CDFD3AED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Word Vector based on EVERY word is too big, but...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9EA1E-58F1-4517-9847-754BAD79B631}"/>
              </a:ext>
            </a:extLst>
          </p:cNvPr>
          <p:cNvSpPr/>
          <p:nvPr/>
        </p:nvSpPr>
        <p:spPr>
          <a:xfrm>
            <a:off x="1273629" y="2405743"/>
            <a:ext cx="3222171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 ×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2FC10-2ED4-4D94-AB21-1268F1B74BE1}"/>
              </a:ext>
            </a:extLst>
          </p:cNvPr>
          <p:cNvSpPr txBox="1"/>
          <p:nvPr/>
        </p:nvSpPr>
        <p:spPr>
          <a:xfrm>
            <a:off x="4682218" y="3343275"/>
            <a:ext cx="87085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800" dirty="0">
                <a:latin typeface="Cambria Math"/>
                <a:ea typeface="+mn-lt"/>
                <a:cs typeface="+mn-lt"/>
              </a:rPr>
              <a:t>≈</a:t>
            </a:r>
            <a:endParaRPr lang="en-US" sz="8800">
              <a:latin typeface="Cambria Math"/>
              <a:ea typeface="Cambria Math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84F378-777B-4D2D-B624-7282AE7CB646}"/>
              </a:ext>
            </a:extLst>
          </p:cNvPr>
          <p:cNvSpPr/>
          <p:nvPr/>
        </p:nvSpPr>
        <p:spPr>
          <a:xfrm>
            <a:off x="5758543" y="2405743"/>
            <a:ext cx="1045029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N ×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7C8AC-32B6-42A2-8B0A-4C5EEEC6B045}"/>
              </a:ext>
            </a:extLst>
          </p:cNvPr>
          <p:cNvSpPr txBox="1"/>
          <p:nvPr/>
        </p:nvSpPr>
        <p:spPr>
          <a:xfrm>
            <a:off x="6977742" y="230777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/>
              <a:t>×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9728C-AC04-40C8-9D4A-05EA33D808B1}"/>
              </a:ext>
            </a:extLst>
          </p:cNvPr>
          <p:cNvSpPr/>
          <p:nvPr/>
        </p:nvSpPr>
        <p:spPr>
          <a:xfrm>
            <a:off x="7815943" y="2405743"/>
            <a:ext cx="3227613" cy="105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 ×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E8065-7EFA-4FC0-ABEF-93A21AB7C02B}"/>
              </a:ext>
            </a:extLst>
          </p:cNvPr>
          <p:cNvSpPr txBox="1"/>
          <p:nvPr/>
        </p:nvSpPr>
        <p:spPr>
          <a:xfrm>
            <a:off x="6945086" y="3782786"/>
            <a:ext cx="472439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Each column of the P × N</a:t>
            </a:r>
            <a:endParaRPr lang="en-US"/>
          </a:p>
          <a:p>
            <a:pPr algn="ctr"/>
            <a:r>
              <a:rPr lang="en-US" sz="2400" dirty="0"/>
              <a:t>and each row of the </a:t>
            </a:r>
            <a:r>
              <a:rPr lang="en-US" sz="2400" dirty="0">
                <a:ea typeface="+mn-lt"/>
                <a:cs typeface="+mn-lt"/>
              </a:rPr>
              <a:t>N × P</a:t>
            </a:r>
          </a:p>
          <a:p>
            <a:pPr algn="ctr"/>
            <a:r>
              <a:rPr lang="en-US" sz="2400" dirty="0"/>
              <a:t>create the weight entry</a:t>
            </a:r>
          </a:p>
          <a:p>
            <a:pPr algn="ctr"/>
            <a:r>
              <a:rPr lang="en-US" sz="2400" dirty="0"/>
              <a:t>in the </a:t>
            </a:r>
            <a:r>
              <a:rPr lang="en-US" sz="2400" dirty="0">
                <a:ea typeface="+mn-lt"/>
                <a:cs typeface="+mn-lt"/>
              </a:rPr>
              <a:t>N × N matrix...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  <a:p>
            <a:pPr algn="ctr"/>
            <a:r>
              <a:rPr lang="en-US" sz="2400" b="1" dirty="0">
                <a:ea typeface="+mn-lt"/>
                <a:cs typeface="+mn-lt"/>
              </a:rPr>
              <a:t>P × N </a:t>
            </a:r>
            <a:r>
              <a:rPr lang="en-US" sz="2400" b="1" u="sng" dirty="0">
                <a:ea typeface="+mn-lt"/>
                <a:cs typeface="+mn-lt"/>
              </a:rPr>
              <a:t>cols</a:t>
            </a:r>
            <a:r>
              <a:rPr lang="en-US" sz="2400" b="1" dirty="0">
                <a:ea typeface="+mn-lt"/>
                <a:cs typeface="+mn-lt"/>
              </a:rPr>
              <a:t> are</a:t>
            </a:r>
            <a:r>
              <a:rPr lang="en-US" sz="2400" b="1" i="1" dirty="0">
                <a:ea typeface="+mn-lt"/>
                <a:cs typeface="+mn-lt"/>
              </a:rPr>
              <a:t> </a:t>
            </a:r>
            <a:r>
              <a:rPr lang="en-US" sz="2400" b="1" dirty="0">
                <a:ea typeface="+mn-lt"/>
                <a:cs typeface="+mn-lt"/>
              </a:rPr>
              <a:t>the </a:t>
            </a:r>
            <a:r>
              <a:rPr lang="en-US" sz="2400" b="1" u="sng" dirty="0">
                <a:ea typeface="+mn-lt"/>
                <a:cs typeface="+mn-lt"/>
              </a:rPr>
              <a:t>words</a:t>
            </a:r>
            <a:endParaRPr lang="en-US" sz="2400" b="1" u="sng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12A495-20B7-4807-8A81-35C784A570AB}"/>
              </a:ext>
            </a:extLst>
          </p:cNvPr>
          <p:cNvCxnSpPr/>
          <p:nvPr/>
        </p:nvCxnSpPr>
        <p:spPr>
          <a:xfrm>
            <a:off x="8734800" y="2449800"/>
            <a:ext cx="0" cy="966000"/>
          </a:xfrm>
          <a:prstGeom prst="straightConnector1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3182F6-8AD4-4724-BEFB-F50723AB4205}"/>
              </a:ext>
            </a:extLst>
          </p:cNvPr>
          <p:cNvSpPr txBox="1"/>
          <p:nvPr/>
        </p:nvSpPr>
        <p:spPr>
          <a:xfrm>
            <a:off x="7286400" y="2084400"/>
            <a:ext cx="3715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"fox" vector</a:t>
            </a:r>
          </a:p>
          <a:p>
            <a:pPr algn="ctr"/>
            <a:r>
              <a:rPr lang="en-US" dirty="0"/>
              <a:t>                        </a:t>
            </a:r>
            <a:r>
              <a:rPr lang="en-US" sz="1200"/>
              <a:t>(now p×1 rather than n×1)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684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369CE-3440-47D2-8ECC-EB04CFC992A3}"/>
              </a:ext>
            </a:extLst>
          </p:cNvPr>
          <p:cNvSpPr/>
          <p:nvPr/>
        </p:nvSpPr>
        <p:spPr>
          <a:xfrm>
            <a:off x="8290543" y="1403743"/>
            <a:ext cx="1045029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</a:t>
            </a:r>
            <a:r>
              <a:rPr lang="en-US" baseline="-25000">
                <a:solidFill>
                  <a:schemeClr val="tx1"/>
                </a:solidFill>
                <a:ea typeface="+mn-lt"/>
                <a:cs typeface="+mn-lt"/>
              </a:rPr>
              <a:t>j0</a:t>
            </a: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W</a:t>
            </a:r>
            <a:r>
              <a:rPr lang="en-US" baseline="-25000">
                <a:solidFill>
                  <a:schemeClr val="tx1"/>
                </a:solidFill>
                <a:ea typeface="+mn-lt"/>
                <a:cs typeface="+mn-lt"/>
              </a:rPr>
              <a:t>jm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6D1DA-9B6B-4A20-8697-6F70A6E2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V2: abstractly</a:t>
            </a:r>
            <a:br>
              <a:rPr lang="en-US" dirty="0"/>
            </a:br>
            <a:r>
              <a:rPr lang="en-US" dirty="0"/>
              <a:t>as a neural </a:t>
            </a:r>
            <a:br>
              <a:rPr lang="en-US" dirty="0"/>
            </a:br>
            <a:r>
              <a:rPr lang="en-US" dirty="0"/>
              <a:t>network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046C1-1964-409F-A38D-12D8799C9AE2}"/>
              </a:ext>
            </a:extLst>
          </p:cNvPr>
          <p:cNvSpPr/>
          <p:nvPr/>
        </p:nvSpPr>
        <p:spPr>
          <a:xfrm>
            <a:off x="8291613" y="5701276"/>
            <a:ext cx="1053325" cy="4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  <a:latin typeface="Century Gothic"/>
                <a:ea typeface="Cambria Math"/>
              </a:rPr>
              <a:t> L</a:t>
            </a:r>
            <a:r>
              <a:rPr lang="en-US" sz="5400" baseline="-25000">
                <a:solidFill>
                  <a:schemeClr val="tx1"/>
                </a:solidFill>
              </a:rPr>
              <a:t>ij</a:t>
            </a:r>
            <a:endParaRPr lang="en-US" sz="5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5FD5D-448B-4C37-AD4C-4BE867722468}"/>
              </a:ext>
            </a:extLst>
          </p:cNvPr>
          <p:cNvCxnSpPr/>
          <p:nvPr/>
        </p:nvCxnSpPr>
        <p:spPr>
          <a:xfrm>
            <a:off x="8825620" y="5033186"/>
            <a:ext cx="0" cy="641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3ED066-7048-4F48-BC87-5A6186A59914}"/>
              </a:ext>
            </a:extLst>
          </p:cNvPr>
          <p:cNvCxnSpPr>
            <a:cxnSpLocks/>
          </p:cNvCxnSpPr>
          <p:nvPr/>
        </p:nvCxnSpPr>
        <p:spPr>
          <a:xfrm>
            <a:off x="7208268" y="1156109"/>
            <a:ext cx="1595916" cy="28886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30966-CC80-4997-B2DA-D5FEB7512946}"/>
              </a:ext>
            </a:extLst>
          </p:cNvPr>
          <p:cNvCxnSpPr>
            <a:cxnSpLocks/>
          </p:cNvCxnSpPr>
          <p:nvPr/>
        </p:nvCxnSpPr>
        <p:spPr>
          <a:xfrm flipH="1">
            <a:off x="8832041" y="1162715"/>
            <a:ext cx="1561138" cy="34452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EB1AF8-0996-49BA-80FF-2516D7CDFA82}"/>
              </a:ext>
            </a:extLst>
          </p:cNvPr>
          <p:cNvCxnSpPr>
            <a:cxnSpLocks/>
          </p:cNvCxnSpPr>
          <p:nvPr/>
        </p:nvCxnSpPr>
        <p:spPr>
          <a:xfrm flipH="1">
            <a:off x="8841966" y="1174576"/>
            <a:ext cx="1110453" cy="237420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18CF77-5B4F-4568-840A-F6937939B760}"/>
              </a:ext>
            </a:extLst>
          </p:cNvPr>
          <p:cNvCxnSpPr>
            <a:cxnSpLocks/>
          </p:cNvCxnSpPr>
          <p:nvPr/>
        </p:nvCxnSpPr>
        <p:spPr>
          <a:xfrm flipH="1">
            <a:off x="8821551" y="1166150"/>
            <a:ext cx="838150" cy="187210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0A9A09-9A08-4861-992C-7776B8BBFBFC}"/>
              </a:ext>
            </a:extLst>
          </p:cNvPr>
          <p:cNvSpPr txBox="1"/>
          <p:nvPr/>
        </p:nvSpPr>
        <p:spPr>
          <a:xfrm>
            <a:off x="9788965" y="268783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V</a:t>
            </a:r>
            <a:r>
              <a:rPr lang="en-US" sz="3600" baseline="-25000"/>
              <a:t>i</a:t>
            </a:r>
            <a:r>
              <a:rPr lang="en-US" sz="3600" baseline="30000"/>
              <a:t>T</a:t>
            </a:r>
            <a:r>
              <a:rPr lang="en-US" sz="3600"/>
              <a:t>W</a:t>
            </a:r>
            <a:r>
              <a:rPr lang="en-US" sz="3600" baseline="-25000">
                <a:ea typeface="+mn-lt"/>
                <a:cs typeface="+mn-lt"/>
              </a:rPr>
              <a:t>j</a:t>
            </a:r>
            <a:r>
              <a:rPr lang="en-US" sz="3600">
                <a:ea typeface="+mn-lt"/>
                <a:cs typeface="+mn-lt"/>
              </a:rPr>
              <a:t> = L</a:t>
            </a:r>
            <a:r>
              <a:rPr lang="en-US" sz="3600" baseline="-25000">
                <a:ea typeface="+mn-lt"/>
                <a:cs typeface="+mn-lt"/>
              </a:rPr>
              <a:t>ij</a:t>
            </a:r>
            <a:r>
              <a:rPr lang="en-US" sz="3600" baseline="-25000" dirty="0"/>
              <a:t>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5AA67-3668-4F89-BFAA-833004649B1B}"/>
              </a:ext>
            </a:extLst>
          </p:cNvPr>
          <p:cNvSpPr/>
          <p:nvPr/>
        </p:nvSpPr>
        <p:spPr>
          <a:xfrm>
            <a:off x="7205844" y="1125537"/>
            <a:ext cx="3212032" cy="4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V</a:t>
            </a:r>
            <a:r>
              <a:rPr lang="en-US" sz="5400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50AB7-3C14-437F-A8CB-A34E2B86EB18}"/>
              </a:ext>
            </a:extLst>
          </p:cNvPr>
          <p:cNvSpPr txBox="1"/>
          <p:nvPr/>
        </p:nvSpPr>
        <p:spPr>
          <a:xfrm>
            <a:off x="8596903" y="4493370"/>
            <a:ext cx="391200" cy="658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+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E9AC8-6265-4513-A1D7-EDF6DA2C2F2E}"/>
              </a:ext>
            </a:extLst>
          </p:cNvPr>
          <p:cNvSpPr txBox="1"/>
          <p:nvPr/>
        </p:nvSpPr>
        <p:spPr>
          <a:xfrm>
            <a:off x="8666963" y="5274800"/>
            <a:ext cx="33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.</a:t>
            </a:r>
            <a:endParaRPr 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514417D-B1F6-4C10-B71C-832B1D4937C2}"/>
              </a:ext>
            </a:extLst>
          </p:cNvPr>
          <p:cNvSpPr/>
          <p:nvPr/>
        </p:nvSpPr>
        <p:spPr>
          <a:xfrm>
            <a:off x="5275355" y="314655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Suppose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Indicator</a:t>
            </a:r>
          </a:p>
          <a:p>
            <a:pPr algn="ctr"/>
            <a:r>
              <a:rPr lang="en-US"/>
              <a:t>Encoding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F8EEC2-CE35-4E7C-A72B-1D85681458C6}"/>
              </a:ext>
            </a:extLst>
          </p:cNvPr>
          <p:cNvCxnSpPr/>
          <p:nvPr/>
        </p:nvCxnSpPr>
        <p:spPr>
          <a:xfrm>
            <a:off x="8830800" y="1405800"/>
            <a:ext cx="6000" cy="32160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41B020-3121-4FDA-9E19-4D628F18705B}"/>
              </a:ext>
            </a:extLst>
          </p:cNvPr>
          <p:cNvSpPr/>
          <p:nvPr/>
        </p:nvSpPr>
        <p:spPr>
          <a:xfrm>
            <a:off x="6283264" y="2100255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then it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selects 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a row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369CE-3440-47D2-8ECC-EB04CFC992A3}"/>
              </a:ext>
            </a:extLst>
          </p:cNvPr>
          <p:cNvSpPr/>
          <p:nvPr/>
        </p:nvSpPr>
        <p:spPr>
          <a:xfrm>
            <a:off x="8290543" y="1403743"/>
            <a:ext cx="1045029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</a:t>
            </a:r>
            <a:r>
              <a:rPr lang="en-US" baseline="-25000">
                <a:solidFill>
                  <a:schemeClr val="tx1"/>
                </a:solidFill>
                <a:ea typeface="+mn-lt"/>
                <a:cs typeface="+mn-lt"/>
              </a:rPr>
              <a:t>j0</a:t>
            </a: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W</a:t>
            </a:r>
            <a:r>
              <a:rPr lang="en-US" baseline="-25000">
                <a:solidFill>
                  <a:schemeClr val="tx1"/>
                </a:solidFill>
                <a:ea typeface="+mn-lt"/>
                <a:cs typeface="+mn-lt"/>
              </a:rPr>
              <a:t>jm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6D1DA-9B6B-4A20-8697-6F70A6E2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V2: abstractly</a:t>
            </a:r>
            <a:br>
              <a:rPr lang="en-US" dirty="0"/>
            </a:br>
            <a:r>
              <a:rPr lang="en-US" dirty="0"/>
              <a:t>as a neural </a:t>
            </a:r>
            <a:br>
              <a:rPr lang="en-US" dirty="0"/>
            </a:br>
            <a:r>
              <a:rPr lang="en-US" dirty="0"/>
              <a:t>network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046C1-1964-409F-A38D-12D8799C9AE2}"/>
              </a:ext>
            </a:extLst>
          </p:cNvPr>
          <p:cNvSpPr/>
          <p:nvPr/>
        </p:nvSpPr>
        <p:spPr>
          <a:xfrm>
            <a:off x="8291613" y="5701276"/>
            <a:ext cx="1053325" cy="4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  <a:latin typeface="Century Gothic"/>
                <a:ea typeface="Cambria Math"/>
              </a:rPr>
              <a:t> L</a:t>
            </a:r>
            <a:r>
              <a:rPr lang="en-US" sz="5400" baseline="-25000">
                <a:solidFill>
                  <a:schemeClr val="tx1"/>
                </a:solidFill>
              </a:rPr>
              <a:t>ij</a:t>
            </a:r>
            <a:endParaRPr lang="en-US" sz="5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5FD5D-448B-4C37-AD4C-4BE867722468}"/>
              </a:ext>
            </a:extLst>
          </p:cNvPr>
          <p:cNvCxnSpPr/>
          <p:nvPr/>
        </p:nvCxnSpPr>
        <p:spPr>
          <a:xfrm>
            <a:off x="8825620" y="5033186"/>
            <a:ext cx="0" cy="641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3ED066-7048-4F48-BC87-5A6186A59914}"/>
              </a:ext>
            </a:extLst>
          </p:cNvPr>
          <p:cNvCxnSpPr>
            <a:cxnSpLocks/>
          </p:cNvCxnSpPr>
          <p:nvPr/>
        </p:nvCxnSpPr>
        <p:spPr>
          <a:xfrm>
            <a:off x="7208268" y="1156109"/>
            <a:ext cx="1595916" cy="28886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30966-CC80-4997-B2DA-D5FEB7512946}"/>
              </a:ext>
            </a:extLst>
          </p:cNvPr>
          <p:cNvCxnSpPr>
            <a:cxnSpLocks/>
          </p:cNvCxnSpPr>
          <p:nvPr/>
        </p:nvCxnSpPr>
        <p:spPr>
          <a:xfrm flipH="1">
            <a:off x="8832041" y="1162715"/>
            <a:ext cx="1561138" cy="34452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EB1AF8-0996-49BA-80FF-2516D7CDFA82}"/>
              </a:ext>
            </a:extLst>
          </p:cNvPr>
          <p:cNvCxnSpPr>
            <a:cxnSpLocks/>
          </p:cNvCxnSpPr>
          <p:nvPr/>
        </p:nvCxnSpPr>
        <p:spPr>
          <a:xfrm flipH="1">
            <a:off x="8841966" y="1174576"/>
            <a:ext cx="1110453" cy="237420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18CF77-5B4F-4568-840A-F6937939B760}"/>
              </a:ext>
            </a:extLst>
          </p:cNvPr>
          <p:cNvCxnSpPr>
            <a:cxnSpLocks/>
          </p:cNvCxnSpPr>
          <p:nvPr/>
        </p:nvCxnSpPr>
        <p:spPr>
          <a:xfrm flipH="1">
            <a:off x="8821551" y="1166150"/>
            <a:ext cx="838150" cy="187210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0A9A09-9A08-4861-992C-7776B8BBFBFC}"/>
              </a:ext>
            </a:extLst>
          </p:cNvPr>
          <p:cNvSpPr txBox="1"/>
          <p:nvPr/>
        </p:nvSpPr>
        <p:spPr>
          <a:xfrm>
            <a:off x="9788965" y="268783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V</a:t>
            </a:r>
            <a:r>
              <a:rPr lang="en-US" sz="3600" baseline="-25000"/>
              <a:t>i</a:t>
            </a:r>
            <a:r>
              <a:rPr lang="en-US" sz="3600" baseline="30000"/>
              <a:t>T</a:t>
            </a:r>
            <a:r>
              <a:rPr lang="en-US" sz="3600"/>
              <a:t>W</a:t>
            </a:r>
            <a:r>
              <a:rPr lang="en-US" sz="3600" baseline="-25000">
                <a:ea typeface="+mn-lt"/>
                <a:cs typeface="+mn-lt"/>
              </a:rPr>
              <a:t>j</a:t>
            </a:r>
            <a:r>
              <a:rPr lang="en-US" sz="3600">
                <a:ea typeface="+mn-lt"/>
                <a:cs typeface="+mn-lt"/>
              </a:rPr>
              <a:t> = L</a:t>
            </a:r>
            <a:r>
              <a:rPr lang="en-US" sz="3600" baseline="-25000">
                <a:ea typeface="+mn-lt"/>
                <a:cs typeface="+mn-lt"/>
              </a:rPr>
              <a:t>ij</a:t>
            </a:r>
            <a:r>
              <a:rPr lang="en-US" sz="3600" baseline="-25000" dirty="0"/>
              <a:t>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5AA67-3668-4F89-BFAA-833004649B1B}"/>
              </a:ext>
            </a:extLst>
          </p:cNvPr>
          <p:cNvSpPr/>
          <p:nvPr/>
        </p:nvSpPr>
        <p:spPr>
          <a:xfrm>
            <a:off x="7205844" y="1125537"/>
            <a:ext cx="3212032" cy="4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V</a:t>
            </a:r>
            <a:r>
              <a:rPr lang="en-US" sz="5400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50AB7-3C14-437F-A8CB-A34E2B86EB18}"/>
              </a:ext>
            </a:extLst>
          </p:cNvPr>
          <p:cNvSpPr txBox="1"/>
          <p:nvPr/>
        </p:nvSpPr>
        <p:spPr>
          <a:xfrm>
            <a:off x="8596903" y="4493370"/>
            <a:ext cx="391200" cy="658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+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E9AC8-6265-4513-A1D7-EDF6DA2C2F2E}"/>
              </a:ext>
            </a:extLst>
          </p:cNvPr>
          <p:cNvSpPr txBox="1"/>
          <p:nvPr/>
        </p:nvSpPr>
        <p:spPr>
          <a:xfrm>
            <a:off x="8666963" y="5274800"/>
            <a:ext cx="33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.</a:t>
            </a:r>
            <a:endParaRPr lang="en-US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9DE8E05-3B87-4825-9E59-6DE2D8FA9745}"/>
              </a:ext>
            </a:extLst>
          </p:cNvPr>
          <p:cNvSpPr/>
          <p:nvPr/>
        </p:nvSpPr>
        <p:spPr>
          <a:xfrm>
            <a:off x="9490919" y="4878729"/>
            <a:ext cx="1852245" cy="1670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Word Space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514417D-B1F6-4C10-B71C-832B1D4937C2}"/>
              </a:ext>
            </a:extLst>
          </p:cNvPr>
          <p:cNvSpPr/>
          <p:nvPr/>
        </p:nvSpPr>
        <p:spPr>
          <a:xfrm>
            <a:off x="5275355" y="314655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Suppose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Indicator</a:t>
            </a:r>
          </a:p>
          <a:p>
            <a:pPr algn="ctr"/>
            <a:r>
              <a:rPr lang="en-US"/>
              <a:t>Encoding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F8EEC2-CE35-4E7C-A72B-1D85681458C6}"/>
              </a:ext>
            </a:extLst>
          </p:cNvPr>
          <p:cNvCxnSpPr/>
          <p:nvPr/>
        </p:nvCxnSpPr>
        <p:spPr>
          <a:xfrm>
            <a:off x="8830800" y="1405800"/>
            <a:ext cx="6000" cy="32160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41B020-3121-4FDA-9E19-4D628F18705B}"/>
              </a:ext>
            </a:extLst>
          </p:cNvPr>
          <p:cNvSpPr/>
          <p:nvPr/>
        </p:nvSpPr>
        <p:spPr>
          <a:xfrm>
            <a:off x="6283264" y="2100255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then it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selects 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a row </a:t>
            </a:r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EA58934-7F24-4EE0-B93C-53C70C3DBC78}"/>
              </a:ext>
            </a:extLst>
          </p:cNvPr>
          <p:cNvSpPr/>
          <p:nvPr/>
        </p:nvSpPr>
        <p:spPr>
          <a:xfrm>
            <a:off x="6439264" y="4896254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Latent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Word</a:t>
            </a:r>
          </a:p>
          <a:p>
            <a:pPr algn="ctr"/>
            <a:r>
              <a:rPr lang="en-US">
                <a:ea typeface="+mn-lt"/>
                <a:cs typeface="+mn-lt"/>
              </a:rPr>
              <a:t>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0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369CE-3440-47D2-8ECC-EB04CFC992A3}"/>
              </a:ext>
            </a:extLst>
          </p:cNvPr>
          <p:cNvSpPr/>
          <p:nvPr/>
        </p:nvSpPr>
        <p:spPr>
          <a:xfrm>
            <a:off x="8290543" y="1403743"/>
            <a:ext cx="1045029" cy="322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</a:t>
            </a:r>
            <a:r>
              <a:rPr lang="en-US" baseline="-25000">
                <a:solidFill>
                  <a:schemeClr val="tx1"/>
                </a:solidFill>
                <a:ea typeface="+mn-lt"/>
                <a:cs typeface="+mn-lt"/>
              </a:rPr>
              <a:t>j0</a:t>
            </a: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W</a:t>
            </a:r>
            <a:r>
              <a:rPr lang="en-US" baseline="-25000">
                <a:solidFill>
                  <a:schemeClr val="tx1"/>
                </a:solidFill>
                <a:ea typeface="+mn-lt"/>
                <a:cs typeface="+mn-lt"/>
              </a:rPr>
              <a:t>jm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6D1DA-9B6B-4A20-8697-6F70A6E2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V2: abstractly</a:t>
            </a:r>
            <a:br>
              <a:rPr lang="en-US" dirty="0"/>
            </a:br>
            <a:r>
              <a:rPr lang="en-US" dirty="0"/>
              <a:t>as a neural </a:t>
            </a:r>
            <a:br>
              <a:rPr lang="en-US" dirty="0"/>
            </a:br>
            <a:r>
              <a:rPr lang="en-US" dirty="0"/>
              <a:t>network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046C1-1964-409F-A38D-12D8799C9AE2}"/>
              </a:ext>
            </a:extLst>
          </p:cNvPr>
          <p:cNvSpPr/>
          <p:nvPr/>
        </p:nvSpPr>
        <p:spPr>
          <a:xfrm>
            <a:off x="8291613" y="5701276"/>
            <a:ext cx="1053325" cy="4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  <a:latin typeface="Century Gothic"/>
                <a:ea typeface="Cambria Math"/>
              </a:rPr>
              <a:t> L</a:t>
            </a:r>
            <a:r>
              <a:rPr lang="en-US" sz="5400" baseline="-25000">
                <a:solidFill>
                  <a:schemeClr val="tx1"/>
                </a:solidFill>
              </a:rPr>
              <a:t>ij</a:t>
            </a:r>
            <a:endParaRPr lang="en-US" sz="5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B5FD5D-448B-4C37-AD4C-4BE867722468}"/>
              </a:ext>
            </a:extLst>
          </p:cNvPr>
          <p:cNvCxnSpPr/>
          <p:nvPr/>
        </p:nvCxnSpPr>
        <p:spPr>
          <a:xfrm>
            <a:off x="8825620" y="5033186"/>
            <a:ext cx="0" cy="641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3ED066-7048-4F48-BC87-5A6186A59914}"/>
              </a:ext>
            </a:extLst>
          </p:cNvPr>
          <p:cNvCxnSpPr>
            <a:cxnSpLocks/>
          </p:cNvCxnSpPr>
          <p:nvPr/>
        </p:nvCxnSpPr>
        <p:spPr>
          <a:xfrm>
            <a:off x="7208268" y="1156109"/>
            <a:ext cx="1595916" cy="28886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30966-CC80-4997-B2DA-D5FEB7512946}"/>
              </a:ext>
            </a:extLst>
          </p:cNvPr>
          <p:cNvCxnSpPr>
            <a:cxnSpLocks/>
          </p:cNvCxnSpPr>
          <p:nvPr/>
        </p:nvCxnSpPr>
        <p:spPr>
          <a:xfrm flipH="1">
            <a:off x="8832041" y="1162715"/>
            <a:ext cx="1561138" cy="34452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EB1AF8-0996-49BA-80FF-2516D7CDFA82}"/>
              </a:ext>
            </a:extLst>
          </p:cNvPr>
          <p:cNvCxnSpPr>
            <a:cxnSpLocks/>
          </p:cNvCxnSpPr>
          <p:nvPr/>
        </p:nvCxnSpPr>
        <p:spPr>
          <a:xfrm flipH="1">
            <a:off x="8841966" y="1174576"/>
            <a:ext cx="1110453" cy="237420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18CF77-5B4F-4568-840A-F6937939B760}"/>
              </a:ext>
            </a:extLst>
          </p:cNvPr>
          <p:cNvCxnSpPr>
            <a:cxnSpLocks/>
          </p:cNvCxnSpPr>
          <p:nvPr/>
        </p:nvCxnSpPr>
        <p:spPr>
          <a:xfrm flipH="1">
            <a:off x="8821551" y="1166150"/>
            <a:ext cx="838150" cy="187210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5AA67-3668-4F89-BFAA-833004649B1B}"/>
              </a:ext>
            </a:extLst>
          </p:cNvPr>
          <p:cNvSpPr/>
          <p:nvPr/>
        </p:nvSpPr>
        <p:spPr>
          <a:xfrm>
            <a:off x="7205844" y="1125537"/>
            <a:ext cx="3212032" cy="4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V</a:t>
            </a:r>
            <a:r>
              <a:rPr lang="en-US" sz="5400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50AB7-3C14-437F-A8CB-A34E2B86EB18}"/>
              </a:ext>
            </a:extLst>
          </p:cNvPr>
          <p:cNvSpPr txBox="1"/>
          <p:nvPr/>
        </p:nvSpPr>
        <p:spPr>
          <a:xfrm>
            <a:off x="8596903" y="4493370"/>
            <a:ext cx="391200" cy="658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+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E9AC8-6265-4513-A1D7-EDF6DA2C2F2E}"/>
              </a:ext>
            </a:extLst>
          </p:cNvPr>
          <p:cNvSpPr txBox="1"/>
          <p:nvPr/>
        </p:nvSpPr>
        <p:spPr>
          <a:xfrm>
            <a:off x="8666963" y="5274800"/>
            <a:ext cx="33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.</a:t>
            </a:r>
            <a:endParaRPr lang="en-US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9DE8E05-3B87-4825-9E59-6DE2D8FA9745}"/>
              </a:ext>
            </a:extLst>
          </p:cNvPr>
          <p:cNvSpPr/>
          <p:nvPr/>
        </p:nvSpPr>
        <p:spPr>
          <a:xfrm rot="1500000">
            <a:off x="9658919" y="2802729"/>
            <a:ext cx="1852245" cy="1670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Word Space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F8EEC2-CE35-4E7C-A72B-1D85681458C6}"/>
              </a:ext>
            </a:extLst>
          </p:cNvPr>
          <p:cNvCxnSpPr/>
          <p:nvPr/>
        </p:nvCxnSpPr>
        <p:spPr>
          <a:xfrm>
            <a:off x="8830800" y="1405800"/>
            <a:ext cx="6000" cy="32160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EA58934-7F24-4EE0-B93C-53C70C3DBC78}"/>
              </a:ext>
            </a:extLst>
          </p:cNvPr>
          <p:cNvSpPr/>
          <p:nvPr/>
        </p:nvSpPr>
        <p:spPr>
          <a:xfrm rot="20280000">
            <a:off x="6241264" y="2724254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Latent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Word</a:t>
            </a:r>
          </a:p>
          <a:p>
            <a:pPr algn="ctr"/>
            <a:r>
              <a:rPr lang="en-US">
                <a:ea typeface="+mn-lt"/>
                <a:cs typeface="+mn-lt"/>
              </a:rPr>
              <a:t>Space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54263-3C53-458C-884E-5431D5685247}"/>
              </a:ext>
            </a:extLst>
          </p:cNvPr>
          <p:cNvSpPr txBox="1"/>
          <p:nvPr/>
        </p:nvSpPr>
        <p:spPr>
          <a:xfrm>
            <a:off x="6914400" y="3152400"/>
            <a:ext cx="118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ROWS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51240-FBB5-450B-B906-353C16949064}"/>
              </a:ext>
            </a:extLst>
          </p:cNvPr>
          <p:cNvSpPr txBox="1"/>
          <p:nvPr/>
        </p:nvSpPr>
        <p:spPr>
          <a:xfrm>
            <a:off x="9578400" y="3188400"/>
            <a:ext cx="118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9744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6D1DA-9B6B-4A20-8697-6F70A6E2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V2: abstractly</a:t>
            </a:r>
            <a:br>
              <a:rPr lang="en-US" dirty="0"/>
            </a:br>
            <a:r>
              <a:rPr lang="en-US" dirty="0"/>
              <a:t>as a neural </a:t>
            </a:r>
            <a:br>
              <a:rPr lang="en-US" dirty="0"/>
            </a:br>
            <a:r>
              <a:rPr lang="en-US" dirty="0"/>
              <a:t>network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046C1-1964-409F-A38D-12D8799C9AE2}"/>
              </a:ext>
            </a:extLst>
          </p:cNvPr>
          <p:cNvSpPr/>
          <p:nvPr/>
        </p:nvSpPr>
        <p:spPr>
          <a:xfrm>
            <a:off x="8135613" y="1969276"/>
            <a:ext cx="1707325" cy="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  <a:latin typeface="Century Gothic"/>
                <a:ea typeface="Cambria Math"/>
              </a:rPr>
              <a:t>L</a:t>
            </a:r>
            <a:r>
              <a:rPr lang="en-US" sz="5400" baseline="-25000">
                <a:solidFill>
                  <a:schemeClr val="tx1"/>
                </a:solidFill>
              </a:rPr>
              <a:t>i</a:t>
            </a:r>
            <a:endParaRPr lang="en-US" sz="5400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E49B4B-E102-4A24-8692-BD23E9B302DE}"/>
              </a:ext>
            </a:extLst>
          </p:cNvPr>
          <p:cNvSpPr/>
          <p:nvPr/>
        </p:nvSpPr>
        <p:spPr>
          <a:xfrm>
            <a:off x="5948856" y="2882461"/>
            <a:ext cx="6074977" cy="124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</a:t>
            </a:r>
            <a:r>
              <a:rPr lang="en-US" baseline="-25000">
                <a:solidFill>
                  <a:schemeClr val="tx1"/>
                </a:solidFill>
                <a:ea typeface="+mn-lt"/>
                <a:cs typeface="+mn-lt"/>
              </a:rPr>
              <a:t>j0    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.   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 .    </a:t>
            </a:r>
          </a:p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.   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</a:t>
            </a:r>
            <a:r>
              <a:rPr lang="en-US" baseline="-25000">
                <a:solidFill>
                  <a:schemeClr val="tx1"/>
                </a:solidFill>
                <a:ea typeface="+mn-lt"/>
                <a:cs typeface="+mn-lt"/>
              </a:rPr>
              <a:t>jm    </a:t>
            </a:r>
            <a:endParaRPr lang="en-US" baseline="-25000" err="1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3ED066-7048-4F48-BC87-5A6186A59914}"/>
              </a:ext>
            </a:extLst>
          </p:cNvPr>
          <p:cNvCxnSpPr>
            <a:cxnSpLocks/>
          </p:cNvCxnSpPr>
          <p:nvPr/>
        </p:nvCxnSpPr>
        <p:spPr>
          <a:xfrm>
            <a:off x="8162268" y="2032109"/>
            <a:ext cx="677916" cy="88286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30966-CC80-4997-B2DA-D5FEB7512946}"/>
              </a:ext>
            </a:extLst>
          </p:cNvPr>
          <p:cNvCxnSpPr>
            <a:cxnSpLocks/>
          </p:cNvCxnSpPr>
          <p:nvPr/>
        </p:nvCxnSpPr>
        <p:spPr>
          <a:xfrm flipH="1">
            <a:off x="9036041" y="2032715"/>
            <a:ext cx="775138" cy="19272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EB1AF8-0996-49BA-80FF-2516D7CDFA82}"/>
              </a:ext>
            </a:extLst>
          </p:cNvPr>
          <p:cNvCxnSpPr>
            <a:cxnSpLocks/>
          </p:cNvCxnSpPr>
          <p:nvPr/>
        </p:nvCxnSpPr>
        <p:spPr>
          <a:xfrm flipH="1">
            <a:off x="9009966" y="2038576"/>
            <a:ext cx="576453" cy="169620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18CF77-5B4F-4568-840A-F6937939B760}"/>
              </a:ext>
            </a:extLst>
          </p:cNvPr>
          <p:cNvCxnSpPr>
            <a:cxnSpLocks/>
          </p:cNvCxnSpPr>
          <p:nvPr/>
        </p:nvCxnSpPr>
        <p:spPr>
          <a:xfrm flipH="1">
            <a:off x="8989551" y="2036150"/>
            <a:ext cx="376150" cy="145810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0A9A09-9A08-4861-992C-7776B8BBFBFC}"/>
              </a:ext>
            </a:extLst>
          </p:cNvPr>
          <p:cNvSpPr txBox="1"/>
          <p:nvPr/>
        </p:nvSpPr>
        <p:spPr>
          <a:xfrm>
            <a:off x="9752965" y="2147832"/>
            <a:ext cx="2365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ea typeface="+mn-lt"/>
                <a:cs typeface="+mn-lt"/>
              </a:rPr>
              <a:t>L</a:t>
            </a:r>
            <a:r>
              <a:rPr lang="en-US" sz="3600" baseline="-25000">
                <a:ea typeface="+mn-lt"/>
                <a:cs typeface="+mn-lt"/>
              </a:rPr>
              <a:t>i</a:t>
            </a:r>
            <a:r>
              <a:rPr lang="en-US" sz="3600" baseline="30000">
                <a:ea typeface="+mn-lt"/>
                <a:cs typeface="+mn-lt"/>
              </a:rPr>
              <a:t>T</a:t>
            </a:r>
            <a:r>
              <a:rPr lang="en-US" sz="3600">
                <a:ea typeface="+mn-lt"/>
                <a:cs typeface="+mn-lt"/>
              </a:rPr>
              <a:t>M</a:t>
            </a:r>
            <a:r>
              <a:rPr lang="en-US" sz="3600" baseline="-25000">
                <a:ea typeface="+mn-lt"/>
                <a:cs typeface="+mn-lt"/>
              </a:rPr>
              <a:t>j</a:t>
            </a:r>
            <a:r>
              <a:rPr lang="en-US" sz="3600" dirty="0">
                <a:ea typeface="+mn-lt"/>
                <a:cs typeface="+mn-lt"/>
              </a:rPr>
              <a:t> = V</a:t>
            </a:r>
            <a:r>
              <a:rPr lang="en-US" sz="3600" baseline="-25000" dirty="0">
                <a:ea typeface="+mn-lt"/>
                <a:cs typeface="+mn-lt"/>
              </a:rPr>
              <a:t>ij 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F5AA67-3668-4F89-BFAA-833004649B1B}"/>
              </a:ext>
            </a:extLst>
          </p:cNvPr>
          <p:cNvSpPr/>
          <p:nvPr/>
        </p:nvSpPr>
        <p:spPr>
          <a:xfrm>
            <a:off x="5924844" y="5556537"/>
            <a:ext cx="6074032" cy="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 V</a:t>
            </a:r>
            <a:r>
              <a:rPr lang="en-US" sz="5400" baseline="-25000">
                <a:solidFill>
                  <a:schemeClr val="tx1"/>
                </a:solidFill>
              </a:rPr>
              <a:t>ij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9B322EBE-2479-41CE-9D8B-49C9E4FEFEDE}"/>
              </a:ext>
            </a:extLst>
          </p:cNvPr>
          <p:cNvSpPr/>
          <p:nvPr/>
        </p:nvSpPr>
        <p:spPr>
          <a:xfrm>
            <a:off x="8214067" y="4384489"/>
            <a:ext cx="732692" cy="13774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50AB7-3C14-437F-A8CB-A34E2B86EB18}"/>
              </a:ext>
            </a:extLst>
          </p:cNvPr>
          <p:cNvSpPr txBox="1"/>
          <p:nvPr/>
        </p:nvSpPr>
        <p:spPr>
          <a:xfrm>
            <a:off x="8734903" y="41573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+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E9AC8-6265-4513-A1D7-EDF6DA2C2F2E}"/>
              </a:ext>
            </a:extLst>
          </p:cNvPr>
          <p:cNvSpPr txBox="1"/>
          <p:nvPr/>
        </p:nvSpPr>
        <p:spPr>
          <a:xfrm>
            <a:off x="8816963" y="51248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.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4E877-F0D3-46C1-97F6-44EFA410E4E8}"/>
              </a:ext>
            </a:extLst>
          </p:cNvPr>
          <p:cNvSpPr txBox="1"/>
          <p:nvPr/>
        </p:nvSpPr>
        <p:spPr>
          <a:xfrm>
            <a:off x="8741179" y="4538092"/>
            <a:ext cx="589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^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9DE8E05-3B87-4825-9E59-6DE2D8FA9745}"/>
              </a:ext>
            </a:extLst>
          </p:cNvPr>
          <p:cNvSpPr/>
          <p:nvPr/>
        </p:nvSpPr>
        <p:spPr>
          <a:xfrm rot="20460000">
            <a:off x="9580919" y="390729"/>
            <a:ext cx="1852245" cy="1670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Word Space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514417D-B1F6-4C10-B71C-832B1D4937C2}"/>
              </a:ext>
            </a:extLst>
          </p:cNvPr>
          <p:cNvSpPr/>
          <p:nvPr/>
        </p:nvSpPr>
        <p:spPr>
          <a:xfrm rot="19980000">
            <a:off x="4213355" y="5156655"/>
            <a:ext cx="1723289" cy="167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Recreate</a:t>
            </a:r>
          </a:p>
          <a:p>
            <a:pPr algn="ctr"/>
            <a:r>
              <a:rPr lang="en-US">
                <a:ea typeface="+mn-lt"/>
                <a:cs typeface="+mn-lt"/>
              </a:rPr>
              <a:t>CompanyIndicators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3D71C1-EC30-4144-A4E9-B4EECD2802FA}"/>
              </a:ext>
            </a:extLst>
          </p:cNvPr>
          <p:cNvCxnSpPr/>
          <p:nvPr/>
        </p:nvCxnSpPr>
        <p:spPr>
          <a:xfrm>
            <a:off x="8896800" y="2881800"/>
            <a:ext cx="18000" cy="12360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A1AB94-66FB-4563-9637-F96F29ACB666}"/>
              </a:ext>
            </a:extLst>
          </p:cNvPr>
          <p:cNvSpPr txBox="1"/>
          <p:nvPr/>
        </p:nvSpPr>
        <p:spPr>
          <a:xfrm>
            <a:off x="11261179" y="2072092"/>
            <a:ext cx="589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73198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Word VECTORS</vt:lpstr>
      <vt:lpstr>You shall know a word by the company it keeps (Firth 1957)</vt:lpstr>
      <vt:lpstr>A Word Vector based on EVERY word is too big, but...</vt:lpstr>
      <vt:lpstr>A Word Vector based on EVERY word is too big, but...</vt:lpstr>
      <vt:lpstr>A Word Vector based on EVERY word is too big, but...</vt:lpstr>
      <vt:lpstr>V2: abstractly as a neural  network</vt:lpstr>
      <vt:lpstr>V2: abstractly as a neural  network</vt:lpstr>
      <vt:lpstr>V2: abstractly as a neural  network</vt:lpstr>
      <vt:lpstr>V2: abstractly as a neural  network</vt:lpstr>
      <vt:lpstr>V2: abstractly as a neural  network</vt:lpstr>
      <vt:lpstr>V2: abstractly as a neural  network</vt:lpstr>
      <vt:lpstr>V2: abstractly as a neural  network</vt:lpstr>
      <vt:lpstr>V2: abstractly as an optimization specification</vt:lpstr>
      <vt:lpstr>You shall know a word by the company it keeps (Firth 1957)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960</cp:revision>
  <dcterms:created xsi:type="dcterms:W3CDTF">2020-11-27T16:18:42Z</dcterms:created>
  <dcterms:modified xsi:type="dcterms:W3CDTF">2021-03-31T17:28:13Z</dcterms:modified>
</cp:coreProperties>
</file>