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04196E-2FB7-4702-ADBD-F2C9A1064711}" v="1080" dt="2022-03-07T17:55:23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4310A7-CEE8-45A4-A4BD-88C39C6D4C0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45D3D6E-8D56-4442-9FEE-56AF1A494D14}">
      <dgm:prSet/>
      <dgm:spPr/>
      <dgm:t>
        <a:bodyPr/>
        <a:lstStyle/>
        <a:p>
          <a:r>
            <a:rPr lang="en-US" dirty="0"/>
            <a:t>180204054    Arman Sakif</a:t>
          </a:r>
        </a:p>
      </dgm:t>
    </dgm:pt>
    <dgm:pt modelId="{FDD8AB4C-759F-4E2E-8432-C15AB636C17F}" type="parTrans" cxnId="{09DFE12A-A065-4E53-9256-DC1960896719}">
      <dgm:prSet/>
      <dgm:spPr/>
      <dgm:t>
        <a:bodyPr/>
        <a:lstStyle/>
        <a:p>
          <a:endParaRPr lang="en-US"/>
        </a:p>
      </dgm:t>
    </dgm:pt>
    <dgm:pt modelId="{1C4C9C7F-C5D9-4B27-A2AF-A4FDD859628D}" type="sibTrans" cxnId="{09DFE12A-A065-4E53-9256-DC1960896719}">
      <dgm:prSet/>
      <dgm:spPr/>
      <dgm:t>
        <a:bodyPr/>
        <a:lstStyle/>
        <a:p>
          <a:endParaRPr lang="en-US"/>
        </a:p>
      </dgm:t>
    </dgm:pt>
    <dgm:pt modelId="{B775B229-21F2-47D7-81BB-5C48B7B51178}">
      <dgm:prSet/>
      <dgm:spPr/>
      <dgm:t>
        <a:bodyPr/>
        <a:lstStyle/>
        <a:p>
          <a:r>
            <a:rPr lang="en-US" dirty="0"/>
            <a:t>180204073    Rahat Ashik</a:t>
          </a:r>
        </a:p>
      </dgm:t>
    </dgm:pt>
    <dgm:pt modelId="{30F03757-5E77-465E-BFB4-FD2A0AA7616E}" type="parTrans" cxnId="{C985531C-F722-4F04-A36C-6305FBBBC039}">
      <dgm:prSet/>
      <dgm:spPr/>
      <dgm:t>
        <a:bodyPr/>
        <a:lstStyle/>
        <a:p>
          <a:endParaRPr lang="en-US"/>
        </a:p>
      </dgm:t>
    </dgm:pt>
    <dgm:pt modelId="{7519D631-BDEE-4167-A410-1AA196EDB55F}" type="sibTrans" cxnId="{C985531C-F722-4F04-A36C-6305FBBBC039}">
      <dgm:prSet/>
      <dgm:spPr/>
      <dgm:t>
        <a:bodyPr/>
        <a:lstStyle/>
        <a:p>
          <a:endParaRPr lang="en-US"/>
        </a:p>
      </dgm:t>
    </dgm:pt>
    <dgm:pt modelId="{50B4089D-60C9-4FB7-84D6-CDC9B0D5E948}">
      <dgm:prSet/>
      <dgm:spPr/>
      <dgm:t>
        <a:bodyPr/>
        <a:lstStyle/>
        <a:p>
          <a:r>
            <a:rPr lang="en-US" dirty="0"/>
            <a:t>180204074    Sadman Alvee</a:t>
          </a:r>
        </a:p>
      </dgm:t>
    </dgm:pt>
    <dgm:pt modelId="{CE97E577-5AF4-45DD-9988-AD38C150C4D1}" type="parTrans" cxnId="{EC2BC4E7-4A68-4BE6-8C32-6EAB7CAC12C3}">
      <dgm:prSet/>
      <dgm:spPr/>
      <dgm:t>
        <a:bodyPr/>
        <a:lstStyle/>
        <a:p>
          <a:endParaRPr lang="en-US"/>
        </a:p>
      </dgm:t>
    </dgm:pt>
    <dgm:pt modelId="{D6804121-C69A-4841-91D6-DA1F0AA482E9}" type="sibTrans" cxnId="{EC2BC4E7-4A68-4BE6-8C32-6EAB7CAC12C3}">
      <dgm:prSet/>
      <dgm:spPr/>
      <dgm:t>
        <a:bodyPr/>
        <a:lstStyle/>
        <a:p>
          <a:endParaRPr lang="en-US"/>
        </a:p>
      </dgm:t>
    </dgm:pt>
    <dgm:pt modelId="{290AD95A-B30C-4586-9B45-E570102313BA}">
      <dgm:prSet/>
      <dgm:spPr/>
      <dgm:t>
        <a:bodyPr/>
        <a:lstStyle/>
        <a:p>
          <a:r>
            <a:rPr lang="en-US" dirty="0"/>
            <a:t>170104001    </a:t>
          </a:r>
          <a:r>
            <a:rPr lang="en-US" dirty="0" err="1"/>
            <a:t>Minhajul</a:t>
          </a:r>
          <a:r>
            <a:rPr lang="en-US" dirty="0"/>
            <a:t> Jim</a:t>
          </a:r>
        </a:p>
      </dgm:t>
    </dgm:pt>
    <dgm:pt modelId="{AA6F415D-E84B-48DD-8DD7-887B07384CCD}" type="parTrans" cxnId="{C83086FB-D13F-4B70-91C1-1B88646BB919}">
      <dgm:prSet/>
      <dgm:spPr/>
      <dgm:t>
        <a:bodyPr/>
        <a:lstStyle/>
        <a:p>
          <a:endParaRPr lang="en-US"/>
        </a:p>
      </dgm:t>
    </dgm:pt>
    <dgm:pt modelId="{B2BE7BDE-325E-4A0F-9BCF-C9A8528FF48F}" type="sibTrans" cxnId="{C83086FB-D13F-4B70-91C1-1B88646BB919}">
      <dgm:prSet/>
      <dgm:spPr/>
      <dgm:t>
        <a:bodyPr/>
        <a:lstStyle/>
        <a:p>
          <a:endParaRPr lang="en-US"/>
        </a:p>
      </dgm:t>
    </dgm:pt>
    <dgm:pt modelId="{415ECCB4-1144-4B18-BFFB-95B4F0726DB6}" type="pres">
      <dgm:prSet presAssocID="{1A4310A7-CEE8-45A4-A4BD-88C39C6D4C0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EA3845F-7EF4-4D3A-A428-27949765CAEB}" type="pres">
      <dgm:prSet presAssocID="{F45D3D6E-8D56-4442-9FEE-56AF1A494D14}" presName="thickLine" presStyleLbl="alignNode1" presStyleIdx="0" presStyleCnt="4"/>
      <dgm:spPr/>
    </dgm:pt>
    <dgm:pt modelId="{D105DD31-F7E7-4921-B444-7D6177E2B60D}" type="pres">
      <dgm:prSet presAssocID="{F45D3D6E-8D56-4442-9FEE-56AF1A494D14}" presName="horz1" presStyleCnt="0"/>
      <dgm:spPr/>
    </dgm:pt>
    <dgm:pt modelId="{C14FCFD5-581D-4C2F-B20E-77D3965976C2}" type="pres">
      <dgm:prSet presAssocID="{F45D3D6E-8D56-4442-9FEE-56AF1A494D14}" presName="tx1" presStyleLbl="revTx" presStyleIdx="0" presStyleCnt="4"/>
      <dgm:spPr/>
      <dgm:t>
        <a:bodyPr/>
        <a:lstStyle/>
        <a:p>
          <a:endParaRPr lang="en-US"/>
        </a:p>
      </dgm:t>
    </dgm:pt>
    <dgm:pt modelId="{D9D05AB7-E2E8-4E6E-A1BA-1BA57AE13170}" type="pres">
      <dgm:prSet presAssocID="{F45D3D6E-8D56-4442-9FEE-56AF1A494D14}" presName="vert1" presStyleCnt="0"/>
      <dgm:spPr/>
    </dgm:pt>
    <dgm:pt modelId="{C332B907-1CB8-4A25-891B-A6F908436B52}" type="pres">
      <dgm:prSet presAssocID="{B775B229-21F2-47D7-81BB-5C48B7B51178}" presName="thickLine" presStyleLbl="alignNode1" presStyleIdx="1" presStyleCnt="4"/>
      <dgm:spPr/>
    </dgm:pt>
    <dgm:pt modelId="{DE071053-7F14-44F9-AB7D-26F7BA8BA048}" type="pres">
      <dgm:prSet presAssocID="{B775B229-21F2-47D7-81BB-5C48B7B51178}" presName="horz1" presStyleCnt="0"/>
      <dgm:spPr/>
    </dgm:pt>
    <dgm:pt modelId="{943DC1FD-AD98-42E0-A572-7171615EDCAF}" type="pres">
      <dgm:prSet presAssocID="{B775B229-21F2-47D7-81BB-5C48B7B51178}" presName="tx1" presStyleLbl="revTx" presStyleIdx="1" presStyleCnt="4"/>
      <dgm:spPr/>
      <dgm:t>
        <a:bodyPr/>
        <a:lstStyle/>
        <a:p>
          <a:endParaRPr lang="en-US"/>
        </a:p>
      </dgm:t>
    </dgm:pt>
    <dgm:pt modelId="{DAD84C8A-2405-4B86-B48F-DFBBF4C2B4C6}" type="pres">
      <dgm:prSet presAssocID="{B775B229-21F2-47D7-81BB-5C48B7B51178}" presName="vert1" presStyleCnt="0"/>
      <dgm:spPr/>
    </dgm:pt>
    <dgm:pt modelId="{E003099D-126C-485D-AC81-4C1371772D03}" type="pres">
      <dgm:prSet presAssocID="{50B4089D-60C9-4FB7-84D6-CDC9B0D5E948}" presName="thickLine" presStyleLbl="alignNode1" presStyleIdx="2" presStyleCnt="4"/>
      <dgm:spPr/>
    </dgm:pt>
    <dgm:pt modelId="{95E839ED-D4E8-400B-B966-B6144F5066EC}" type="pres">
      <dgm:prSet presAssocID="{50B4089D-60C9-4FB7-84D6-CDC9B0D5E948}" presName="horz1" presStyleCnt="0"/>
      <dgm:spPr/>
    </dgm:pt>
    <dgm:pt modelId="{A180201C-E789-4C81-9152-B4F48F60D433}" type="pres">
      <dgm:prSet presAssocID="{50B4089D-60C9-4FB7-84D6-CDC9B0D5E948}" presName="tx1" presStyleLbl="revTx" presStyleIdx="2" presStyleCnt="4"/>
      <dgm:spPr/>
      <dgm:t>
        <a:bodyPr/>
        <a:lstStyle/>
        <a:p>
          <a:endParaRPr lang="en-US"/>
        </a:p>
      </dgm:t>
    </dgm:pt>
    <dgm:pt modelId="{6E414420-4636-4ACD-A1D9-C6D67B494C65}" type="pres">
      <dgm:prSet presAssocID="{50B4089D-60C9-4FB7-84D6-CDC9B0D5E948}" presName="vert1" presStyleCnt="0"/>
      <dgm:spPr/>
    </dgm:pt>
    <dgm:pt modelId="{B7C900A4-4522-4B2A-B3DD-BC8B5463746B}" type="pres">
      <dgm:prSet presAssocID="{290AD95A-B30C-4586-9B45-E570102313BA}" presName="thickLine" presStyleLbl="alignNode1" presStyleIdx="3" presStyleCnt="4"/>
      <dgm:spPr/>
    </dgm:pt>
    <dgm:pt modelId="{D48BD931-2C2E-4FC7-88F4-D61095ED6F34}" type="pres">
      <dgm:prSet presAssocID="{290AD95A-B30C-4586-9B45-E570102313BA}" presName="horz1" presStyleCnt="0"/>
      <dgm:spPr/>
    </dgm:pt>
    <dgm:pt modelId="{7558C89F-7EDA-448C-A8CF-4227012CB802}" type="pres">
      <dgm:prSet presAssocID="{290AD95A-B30C-4586-9B45-E570102313BA}" presName="tx1" presStyleLbl="revTx" presStyleIdx="3" presStyleCnt="4"/>
      <dgm:spPr/>
      <dgm:t>
        <a:bodyPr/>
        <a:lstStyle/>
        <a:p>
          <a:endParaRPr lang="en-US"/>
        </a:p>
      </dgm:t>
    </dgm:pt>
    <dgm:pt modelId="{7F56D7CB-34D5-4AC1-8F7A-6845B7932F7A}" type="pres">
      <dgm:prSet presAssocID="{290AD95A-B30C-4586-9B45-E570102313BA}" presName="vert1" presStyleCnt="0"/>
      <dgm:spPr/>
    </dgm:pt>
  </dgm:ptLst>
  <dgm:cxnLst>
    <dgm:cxn modelId="{F91A1C63-50D9-4970-BC3C-C93FFAD48384}" type="presOf" srcId="{290AD95A-B30C-4586-9B45-E570102313BA}" destId="{7558C89F-7EDA-448C-A8CF-4227012CB802}" srcOrd="0" destOrd="0" presId="urn:microsoft.com/office/officeart/2008/layout/LinedList"/>
    <dgm:cxn modelId="{92CD1790-1387-4746-952F-4B2E7BC4DABC}" type="presOf" srcId="{1A4310A7-CEE8-45A4-A4BD-88C39C6D4C0B}" destId="{415ECCB4-1144-4B18-BFFB-95B4F0726DB6}" srcOrd="0" destOrd="0" presId="urn:microsoft.com/office/officeart/2008/layout/LinedList"/>
    <dgm:cxn modelId="{A487B396-C9E8-4240-9EA9-3FAF93B2AF11}" type="presOf" srcId="{50B4089D-60C9-4FB7-84D6-CDC9B0D5E948}" destId="{A180201C-E789-4C81-9152-B4F48F60D433}" srcOrd="0" destOrd="0" presId="urn:microsoft.com/office/officeart/2008/layout/LinedList"/>
    <dgm:cxn modelId="{EC2BC4E7-4A68-4BE6-8C32-6EAB7CAC12C3}" srcId="{1A4310A7-CEE8-45A4-A4BD-88C39C6D4C0B}" destId="{50B4089D-60C9-4FB7-84D6-CDC9B0D5E948}" srcOrd="2" destOrd="0" parTransId="{CE97E577-5AF4-45DD-9988-AD38C150C4D1}" sibTransId="{D6804121-C69A-4841-91D6-DA1F0AA482E9}"/>
    <dgm:cxn modelId="{D461B029-046A-48CC-ACDE-E062E173507E}" type="presOf" srcId="{F45D3D6E-8D56-4442-9FEE-56AF1A494D14}" destId="{C14FCFD5-581D-4C2F-B20E-77D3965976C2}" srcOrd="0" destOrd="0" presId="urn:microsoft.com/office/officeart/2008/layout/LinedList"/>
    <dgm:cxn modelId="{09DFE12A-A065-4E53-9256-DC1960896719}" srcId="{1A4310A7-CEE8-45A4-A4BD-88C39C6D4C0B}" destId="{F45D3D6E-8D56-4442-9FEE-56AF1A494D14}" srcOrd="0" destOrd="0" parTransId="{FDD8AB4C-759F-4E2E-8432-C15AB636C17F}" sibTransId="{1C4C9C7F-C5D9-4B27-A2AF-A4FDD859628D}"/>
    <dgm:cxn modelId="{6FEBAABA-58F8-41F2-A7E7-BED638A3F4BE}" type="presOf" srcId="{B775B229-21F2-47D7-81BB-5C48B7B51178}" destId="{943DC1FD-AD98-42E0-A572-7171615EDCAF}" srcOrd="0" destOrd="0" presId="urn:microsoft.com/office/officeart/2008/layout/LinedList"/>
    <dgm:cxn modelId="{C985531C-F722-4F04-A36C-6305FBBBC039}" srcId="{1A4310A7-CEE8-45A4-A4BD-88C39C6D4C0B}" destId="{B775B229-21F2-47D7-81BB-5C48B7B51178}" srcOrd="1" destOrd="0" parTransId="{30F03757-5E77-465E-BFB4-FD2A0AA7616E}" sibTransId="{7519D631-BDEE-4167-A410-1AA196EDB55F}"/>
    <dgm:cxn modelId="{C83086FB-D13F-4B70-91C1-1B88646BB919}" srcId="{1A4310A7-CEE8-45A4-A4BD-88C39C6D4C0B}" destId="{290AD95A-B30C-4586-9B45-E570102313BA}" srcOrd="3" destOrd="0" parTransId="{AA6F415D-E84B-48DD-8DD7-887B07384CCD}" sibTransId="{B2BE7BDE-325E-4A0F-9BCF-C9A8528FF48F}"/>
    <dgm:cxn modelId="{71825CAB-221B-4F9E-857E-C6B6C04BB4B1}" type="presParOf" srcId="{415ECCB4-1144-4B18-BFFB-95B4F0726DB6}" destId="{1EA3845F-7EF4-4D3A-A428-27949765CAEB}" srcOrd="0" destOrd="0" presId="urn:microsoft.com/office/officeart/2008/layout/LinedList"/>
    <dgm:cxn modelId="{8F93EC7B-0EB9-4563-8B24-5AC1F963A875}" type="presParOf" srcId="{415ECCB4-1144-4B18-BFFB-95B4F0726DB6}" destId="{D105DD31-F7E7-4921-B444-7D6177E2B60D}" srcOrd="1" destOrd="0" presId="urn:microsoft.com/office/officeart/2008/layout/LinedList"/>
    <dgm:cxn modelId="{1AE630F2-E10B-493A-9A34-F24D9A6ED749}" type="presParOf" srcId="{D105DD31-F7E7-4921-B444-7D6177E2B60D}" destId="{C14FCFD5-581D-4C2F-B20E-77D3965976C2}" srcOrd="0" destOrd="0" presId="urn:microsoft.com/office/officeart/2008/layout/LinedList"/>
    <dgm:cxn modelId="{7B42E738-8BE3-43A4-BB6D-42239297C146}" type="presParOf" srcId="{D105DD31-F7E7-4921-B444-7D6177E2B60D}" destId="{D9D05AB7-E2E8-4E6E-A1BA-1BA57AE13170}" srcOrd="1" destOrd="0" presId="urn:microsoft.com/office/officeart/2008/layout/LinedList"/>
    <dgm:cxn modelId="{549A374A-40F8-4115-93D8-649D428A59DB}" type="presParOf" srcId="{415ECCB4-1144-4B18-BFFB-95B4F0726DB6}" destId="{C332B907-1CB8-4A25-891B-A6F908436B52}" srcOrd="2" destOrd="0" presId="urn:microsoft.com/office/officeart/2008/layout/LinedList"/>
    <dgm:cxn modelId="{092E582C-AE3E-43ED-BEA5-BC453CA8ABAC}" type="presParOf" srcId="{415ECCB4-1144-4B18-BFFB-95B4F0726DB6}" destId="{DE071053-7F14-44F9-AB7D-26F7BA8BA048}" srcOrd="3" destOrd="0" presId="urn:microsoft.com/office/officeart/2008/layout/LinedList"/>
    <dgm:cxn modelId="{F0C5B42A-6BDE-4F3F-AE10-AD6581F09F70}" type="presParOf" srcId="{DE071053-7F14-44F9-AB7D-26F7BA8BA048}" destId="{943DC1FD-AD98-42E0-A572-7171615EDCAF}" srcOrd="0" destOrd="0" presId="urn:microsoft.com/office/officeart/2008/layout/LinedList"/>
    <dgm:cxn modelId="{AA805809-454D-4FAE-8F0C-9ECF66B90194}" type="presParOf" srcId="{DE071053-7F14-44F9-AB7D-26F7BA8BA048}" destId="{DAD84C8A-2405-4B86-B48F-DFBBF4C2B4C6}" srcOrd="1" destOrd="0" presId="urn:microsoft.com/office/officeart/2008/layout/LinedList"/>
    <dgm:cxn modelId="{AA296B96-4429-44A4-841A-78B97C22683F}" type="presParOf" srcId="{415ECCB4-1144-4B18-BFFB-95B4F0726DB6}" destId="{E003099D-126C-485D-AC81-4C1371772D03}" srcOrd="4" destOrd="0" presId="urn:microsoft.com/office/officeart/2008/layout/LinedList"/>
    <dgm:cxn modelId="{F0D38968-C151-4612-B20D-0AB1D6E818C5}" type="presParOf" srcId="{415ECCB4-1144-4B18-BFFB-95B4F0726DB6}" destId="{95E839ED-D4E8-400B-B966-B6144F5066EC}" srcOrd="5" destOrd="0" presId="urn:microsoft.com/office/officeart/2008/layout/LinedList"/>
    <dgm:cxn modelId="{B9D61C2C-CF7A-43D2-ADF8-5DB78D3DFD7A}" type="presParOf" srcId="{95E839ED-D4E8-400B-B966-B6144F5066EC}" destId="{A180201C-E789-4C81-9152-B4F48F60D433}" srcOrd="0" destOrd="0" presId="urn:microsoft.com/office/officeart/2008/layout/LinedList"/>
    <dgm:cxn modelId="{545646CC-CD9C-4BC6-8FAB-F61BD99A749A}" type="presParOf" srcId="{95E839ED-D4E8-400B-B966-B6144F5066EC}" destId="{6E414420-4636-4ACD-A1D9-C6D67B494C65}" srcOrd="1" destOrd="0" presId="urn:microsoft.com/office/officeart/2008/layout/LinedList"/>
    <dgm:cxn modelId="{042C6051-75FC-487F-B480-793418576550}" type="presParOf" srcId="{415ECCB4-1144-4B18-BFFB-95B4F0726DB6}" destId="{B7C900A4-4522-4B2A-B3DD-BC8B5463746B}" srcOrd="6" destOrd="0" presId="urn:microsoft.com/office/officeart/2008/layout/LinedList"/>
    <dgm:cxn modelId="{86911F78-C892-4F07-A7C7-B21333A83DDD}" type="presParOf" srcId="{415ECCB4-1144-4B18-BFFB-95B4F0726DB6}" destId="{D48BD931-2C2E-4FC7-88F4-D61095ED6F34}" srcOrd="7" destOrd="0" presId="urn:microsoft.com/office/officeart/2008/layout/LinedList"/>
    <dgm:cxn modelId="{DC8A32AA-B17E-4E4D-988A-1DC81D91026D}" type="presParOf" srcId="{D48BD931-2C2E-4FC7-88F4-D61095ED6F34}" destId="{7558C89F-7EDA-448C-A8CF-4227012CB802}" srcOrd="0" destOrd="0" presId="urn:microsoft.com/office/officeart/2008/layout/LinedList"/>
    <dgm:cxn modelId="{9F93FF5C-06E1-455F-BD80-AD4D9320583F}" type="presParOf" srcId="{D48BD931-2C2E-4FC7-88F4-D61095ED6F34}" destId="{7F56D7CB-34D5-4AC1-8F7A-6845B7932F7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0556D6-3459-4E6F-B901-6FDB567A3FA8}" type="doc">
      <dgm:prSet loTypeId="urn:microsoft.com/office/officeart/2018/2/layout/IconVerticalSolidList" loCatId="icon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76D602D-5DA7-4F53-AFA1-204EDCC3B3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Security</a:t>
          </a:r>
        </a:p>
      </dgm:t>
    </dgm:pt>
    <dgm:pt modelId="{B95C70D5-AA4C-426B-A262-3F90AB3166B2}" type="parTrans" cxnId="{90636871-A1A7-45A2-AF25-AE3B27E43E6A}">
      <dgm:prSet/>
      <dgm:spPr/>
      <dgm:t>
        <a:bodyPr/>
        <a:lstStyle/>
        <a:p>
          <a:endParaRPr lang="en-US"/>
        </a:p>
      </dgm:t>
    </dgm:pt>
    <dgm:pt modelId="{A125A701-7FA3-4700-A9DC-504F275C6BA7}" type="sibTrans" cxnId="{90636871-A1A7-45A2-AF25-AE3B27E43E6A}">
      <dgm:prSet/>
      <dgm:spPr/>
      <dgm:t>
        <a:bodyPr/>
        <a:lstStyle/>
        <a:p>
          <a:endParaRPr lang="en-US"/>
        </a:p>
      </dgm:t>
    </dgm:pt>
    <dgm:pt modelId="{072D3307-D047-4DD3-9414-51C751B82A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Surveillance</a:t>
          </a:r>
        </a:p>
      </dgm:t>
    </dgm:pt>
    <dgm:pt modelId="{B17A9258-95AE-46BE-A08D-C5DE388C53E2}" type="parTrans" cxnId="{CEB9EF69-902C-4613-82DE-EF1A27A46273}">
      <dgm:prSet/>
      <dgm:spPr/>
      <dgm:t>
        <a:bodyPr/>
        <a:lstStyle/>
        <a:p>
          <a:endParaRPr lang="en-US"/>
        </a:p>
      </dgm:t>
    </dgm:pt>
    <dgm:pt modelId="{D88F1F3D-D510-41A0-A8DB-A6BB291F9B83}" type="sibTrans" cxnId="{CEB9EF69-902C-4613-82DE-EF1A27A46273}">
      <dgm:prSet/>
      <dgm:spPr/>
      <dgm:t>
        <a:bodyPr/>
        <a:lstStyle/>
        <a:p>
          <a:endParaRPr lang="en-US"/>
        </a:p>
      </dgm:t>
    </dgm:pt>
    <dgm:pt modelId="{01FBA73D-07AE-406F-B104-32A1E0894C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Service</a:t>
          </a:r>
        </a:p>
      </dgm:t>
    </dgm:pt>
    <dgm:pt modelId="{D4C814ED-37FA-4D63-8B9D-E9AC7A2FD1E9}" type="parTrans" cxnId="{8C9A86F3-203A-478B-94D7-F658082AD67E}">
      <dgm:prSet/>
      <dgm:spPr/>
      <dgm:t>
        <a:bodyPr/>
        <a:lstStyle/>
        <a:p>
          <a:endParaRPr lang="en-US"/>
        </a:p>
      </dgm:t>
    </dgm:pt>
    <dgm:pt modelId="{556D6792-749A-4DFB-B286-74C0F7B66DA0}" type="sibTrans" cxnId="{8C9A86F3-203A-478B-94D7-F658082AD67E}">
      <dgm:prSet/>
      <dgm:spPr/>
      <dgm:t>
        <a:bodyPr/>
        <a:lstStyle/>
        <a:p>
          <a:endParaRPr lang="en-US"/>
        </a:p>
      </dgm:t>
    </dgm:pt>
    <dgm:pt modelId="{DEAEF66F-D7E0-4D53-914E-8D9385FA5753}" type="pres">
      <dgm:prSet presAssocID="{C50556D6-3459-4E6F-B901-6FDB567A3FA8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5D7F62-C7BF-43BD-82CE-17A6E6B87F5F}" type="pres">
      <dgm:prSet presAssocID="{976D602D-5DA7-4F53-AFA1-204EDCC3B349}" presName="compNode" presStyleCnt="0"/>
      <dgm:spPr/>
    </dgm:pt>
    <dgm:pt modelId="{ABC7784A-A685-41B3-BC6B-9CA9C9AF3A77}" type="pres">
      <dgm:prSet presAssocID="{976D602D-5DA7-4F53-AFA1-204EDCC3B349}" presName="bgRect" presStyleLbl="bgShp" presStyleIdx="0" presStyleCnt="3"/>
      <dgm:spPr/>
    </dgm:pt>
    <dgm:pt modelId="{389DE875-1687-434C-9C62-596360177769}" type="pres">
      <dgm:prSet presAssocID="{976D602D-5DA7-4F53-AFA1-204EDCC3B34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F794ECCC-C8A6-463E-A393-F54A6C7B5E8A}" type="pres">
      <dgm:prSet presAssocID="{976D602D-5DA7-4F53-AFA1-204EDCC3B349}" presName="spaceRect" presStyleCnt="0"/>
      <dgm:spPr/>
    </dgm:pt>
    <dgm:pt modelId="{986C1C44-1C12-4172-92FC-CF5D0E316681}" type="pres">
      <dgm:prSet presAssocID="{976D602D-5DA7-4F53-AFA1-204EDCC3B349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29CA26E-1007-4837-A4F6-0B3A8A96A50B}" type="pres">
      <dgm:prSet presAssocID="{A125A701-7FA3-4700-A9DC-504F275C6BA7}" presName="sibTrans" presStyleCnt="0"/>
      <dgm:spPr/>
    </dgm:pt>
    <dgm:pt modelId="{C250F92E-222E-416D-B603-430F678D3233}" type="pres">
      <dgm:prSet presAssocID="{072D3307-D047-4DD3-9414-51C751B82A58}" presName="compNode" presStyleCnt="0"/>
      <dgm:spPr/>
    </dgm:pt>
    <dgm:pt modelId="{A53C4FDB-AA5F-479F-A7D5-B060129A7069}" type="pres">
      <dgm:prSet presAssocID="{072D3307-D047-4DD3-9414-51C751B82A58}" presName="bgRect" presStyleLbl="bgShp" presStyleIdx="1" presStyleCnt="3"/>
      <dgm:spPr/>
    </dgm:pt>
    <dgm:pt modelId="{2053B822-746C-4595-BC50-420EF0C8772A}" type="pres">
      <dgm:prSet presAssocID="{072D3307-D047-4DD3-9414-51C751B82A5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008BAB19-8830-4631-80F2-7C019644D7BC}" type="pres">
      <dgm:prSet presAssocID="{072D3307-D047-4DD3-9414-51C751B82A58}" presName="spaceRect" presStyleCnt="0"/>
      <dgm:spPr/>
    </dgm:pt>
    <dgm:pt modelId="{C8642D55-E879-48BC-8054-0F378165704C}" type="pres">
      <dgm:prSet presAssocID="{072D3307-D047-4DD3-9414-51C751B82A58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FDDBB3A-86BD-4A23-A4F9-40EF9469E515}" type="pres">
      <dgm:prSet presAssocID="{D88F1F3D-D510-41A0-A8DB-A6BB291F9B83}" presName="sibTrans" presStyleCnt="0"/>
      <dgm:spPr/>
    </dgm:pt>
    <dgm:pt modelId="{051B4AEC-27BE-43AE-AF79-08DB3C7F4265}" type="pres">
      <dgm:prSet presAssocID="{01FBA73D-07AE-406F-B104-32A1E0894C86}" presName="compNode" presStyleCnt="0"/>
      <dgm:spPr/>
    </dgm:pt>
    <dgm:pt modelId="{46CC1455-7015-4CB3-8B6D-95F7348627D5}" type="pres">
      <dgm:prSet presAssocID="{01FBA73D-07AE-406F-B104-32A1E0894C86}" presName="bgRect" presStyleLbl="bgShp" presStyleIdx="2" presStyleCnt="3"/>
      <dgm:spPr/>
    </dgm:pt>
    <dgm:pt modelId="{833671DD-037D-459D-9303-4FB5E30186A2}" type="pres">
      <dgm:prSet presAssocID="{01FBA73D-07AE-406F-B104-32A1E0894C8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FFA61A9-FF87-4D58-ABE2-40D0CCA21FF1}" type="pres">
      <dgm:prSet presAssocID="{01FBA73D-07AE-406F-B104-32A1E0894C86}" presName="spaceRect" presStyleCnt="0"/>
      <dgm:spPr/>
    </dgm:pt>
    <dgm:pt modelId="{61B7D669-D5FA-47B7-B115-05035C042398}" type="pres">
      <dgm:prSet presAssocID="{01FBA73D-07AE-406F-B104-32A1E0894C86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84CAF449-806E-4AFD-B6F0-0B6FF9E3174A}" type="presOf" srcId="{C50556D6-3459-4E6F-B901-6FDB567A3FA8}" destId="{DEAEF66F-D7E0-4D53-914E-8D9385FA5753}" srcOrd="0" destOrd="0" presId="urn:microsoft.com/office/officeart/2018/2/layout/IconVerticalSolidList"/>
    <dgm:cxn modelId="{90636871-A1A7-45A2-AF25-AE3B27E43E6A}" srcId="{C50556D6-3459-4E6F-B901-6FDB567A3FA8}" destId="{976D602D-5DA7-4F53-AFA1-204EDCC3B349}" srcOrd="0" destOrd="0" parTransId="{B95C70D5-AA4C-426B-A262-3F90AB3166B2}" sibTransId="{A125A701-7FA3-4700-A9DC-504F275C6BA7}"/>
    <dgm:cxn modelId="{C16F813E-3EF8-4710-9099-0518B36BC707}" type="presOf" srcId="{072D3307-D047-4DD3-9414-51C751B82A58}" destId="{C8642D55-E879-48BC-8054-0F378165704C}" srcOrd="0" destOrd="0" presId="urn:microsoft.com/office/officeart/2018/2/layout/IconVerticalSolidList"/>
    <dgm:cxn modelId="{0FB90B60-327D-45C8-9D25-E2C6BF0F04A4}" type="presOf" srcId="{976D602D-5DA7-4F53-AFA1-204EDCC3B349}" destId="{986C1C44-1C12-4172-92FC-CF5D0E316681}" srcOrd="0" destOrd="0" presId="urn:microsoft.com/office/officeart/2018/2/layout/IconVerticalSolidList"/>
    <dgm:cxn modelId="{8C9A86F3-203A-478B-94D7-F658082AD67E}" srcId="{C50556D6-3459-4E6F-B901-6FDB567A3FA8}" destId="{01FBA73D-07AE-406F-B104-32A1E0894C86}" srcOrd="2" destOrd="0" parTransId="{D4C814ED-37FA-4D63-8B9D-E9AC7A2FD1E9}" sibTransId="{556D6792-749A-4DFB-B286-74C0F7B66DA0}"/>
    <dgm:cxn modelId="{82A565FA-DE23-4EAD-B80F-5C0E08DCD23B}" type="presOf" srcId="{01FBA73D-07AE-406F-B104-32A1E0894C86}" destId="{61B7D669-D5FA-47B7-B115-05035C042398}" srcOrd="0" destOrd="0" presId="urn:microsoft.com/office/officeart/2018/2/layout/IconVerticalSolidList"/>
    <dgm:cxn modelId="{CEB9EF69-902C-4613-82DE-EF1A27A46273}" srcId="{C50556D6-3459-4E6F-B901-6FDB567A3FA8}" destId="{072D3307-D047-4DD3-9414-51C751B82A58}" srcOrd="1" destOrd="0" parTransId="{B17A9258-95AE-46BE-A08D-C5DE388C53E2}" sibTransId="{D88F1F3D-D510-41A0-A8DB-A6BB291F9B83}"/>
    <dgm:cxn modelId="{1A275225-B4B5-4F3A-8D38-346403A1A2EC}" type="presParOf" srcId="{DEAEF66F-D7E0-4D53-914E-8D9385FA5753}" destId="{725D7F62-C7BF-43BD-82CE-17A6E6B87F5F}" srcOrd="0" destOrd="0" presId="urn:microsoft.com/office/officeart/2018/2/layout/IconVerticalSolidList"/>
    <dgm:cxn modelId="{3866D6A6-9521-4F4D-9E0F-C8A4B6C5B03E}" type="presParOf" srcId="{725D7F62-C7BF-43BD-82CE-17A6E6B87F5F}" destId="{ABC7784A-A685-41B3-BC6B-9CA9C9AF3A77}" srcOrd="0" destOrd="0" presId="urn:microsoft.com/office/officeart/2018/2/layout/IconVerticalSolidList"/>
    <dgm:cxn modelId="{E7221998-D0A9-44E5-BEC1-2FFA23596737}" type="presParOf" srcId="{725D7F62-C7BF-43BD-82CE-17A6E6B87F5F}" destId="{389DE875-1687-434C-9C62-596360177769}" srcOrd="1" destOrd="0" presId="urn:microsoft.com/office/officeart/2018/2/layout/IconVerticalSolidList"/>
    <dgm:cxn modelId="{3987BEF4-7ACB-4F62-89AB-590360E20DCB}" type="presParOf" srcId="{725D7F62-C7BF-43BD-82CE-17A6E6B87F5F}" destId="{F794ECCC-C8A6-463E-A393-F54A6C7B5E8A}" srcOrd="2" destOrd="0" presId="urn:microsoft.com/office/officeart/2018/2/layout/IconVerticalSolidList"/>
    <dgm:cxn modelId="{E9910611-4C64-4DCD-8CBC-10FFC2EF10E7}" type="presParOf" srcId="{725D7F62-C7BF-43BD-82CE-17A6E6B87F5F}" destId="{986C1C44-1C12-4172-92FC-CF5D0E316681}" srcOrd="3" destOrd="0" presId="urn:microsoft.com/office/officeart/2018/2/layout/IconVerticalSolidList"/>
    <dgm:cxn modelId="{E1DB4A3F-5C20-4227-A2B3-9F6CAF824B26}" type="presParOf" srcId="{DEAEF66F-D7E0-4D53-914E-8D9385FA5753}" destId="{E29CA26E-1007-4837-A4F6-0B3A8A96A50B}" srcOrd="1" destOrd="0" presId="urn:microsoft.com/office/officeart/2018/2/layout/IconVerticalSolidList"/>
    <dgm:cxn modelId="{358BEC0B-B9FF-4749-B8F4-A94A674FA05C}" type="presParOf" srcId="{DEAEF66F-D7E0-4D53-914E-8D9385FA5753}" destId="{C250F92E-222E-416D-B603-430F678D3233}" srcOrd="2" destOrd="0" presId="urn:microsoft.com/office/officeart/2018/2/layout/IconVerticalSolidList"/>
    <dgm:cxn modelId="{3C30403C-A5C4-4F42-B03C-59B6832B569B}" type="presParOf" srcId="{C250F92E-222E-416D-B603-430F678D3233}" destId="{A53C4FDB-AA5F-479F-A7D5-B060129A7069}" srcOrd="0" destOrd="0" presId="urn:microsoft.com/office/officeart/2018/2/layout/IconVerticalSolidList"/>
    <dgm:cxn modelId="{6BDA373D-219D-49A4-8DB8-505E095F2AED}" type="presParOf" srcId="{C250F92E-222E-416D-B603-430F678D3233}" destId="{2053B822-746C-4595-BC50-420EF0C8772A}" srcOrd="1" destOrd="0" presId="urn:microsoft.com/office/officeart/2018/2/layout/IconVerticalSolidList"/>
    <dgm:cxn modelId="{923C1F03-6B9A-4536-B5C1-8F6EDFDD2EBB}" type="presParOf" srcId="{C250F92E-222E-416D-B603-430F678D3233}" destId="{008BAB19-8830-4631-80F2-7C019644D7BC}" srcOrd="2" destOrd="0" presId="urn:microsoft.com/office/officeart/2018/2/layout/IconVerticalSolidList"/>
    <dgm:cxn modelId="{A72965F6-55F0-4F87-8DFF-5D57A27C3E70}" type="presParOf" srcId="{C250F92E-222E-416D-B603-430F678D3233}" destId="{C8642D55-E879-48BC-8054-0F378165704C}" srcOrd="3" destOrd="0" presId="urn:microsoft.com/office/officeart/2018/2/layout/IconVerticalSolidList"/>
    <dgm:cxn modelId="{60D11C43-9FC3-4091-8CD5-9E95EE48373E}" type="presParOf" srcId="{DEAEF66F-D7E0-4D53-914E-8D9385FA5753}" destId="{BFDDBB3A-86BD-4A23-A4F9-40EF9469E515}" srcOrd="3" destOrd="0" presId="urn:microsoft.com/office/officeart/2018/2/layout/IconVerticalSolidList"/>
    <dgm:cxn modelId="{E5D16C3E-8B52-49F9-8778-5A030468933E}" type="presParOf" srcId="{DEAEF66F-D7E0-4D53-914E-8D9385FA5753}" destId="{051B4AEC-27BE-43AE-AF79-08DB3C7F4265}" srcOrd="4" destOrd="0" presId="urn:microsoft.com/office/officeart/2018/2/layout/IconVerticalSolidList"/>
    <dgm:cxn modelId="{2A4B55D7-B9D3-4D49-89DD-8F47F4844152}" type="presParOf" srcId="{051B4AEC-27BE-43AE-AF79-08DB3C7F4265}" destId="{46CC1455-7015-4CB3-8B6D-95F7348627D5}" srcOrd="0" destOrd="0" presId="urn:microsoft.com/office/officeart/2018/2/layout/IconVerticalSolidList"/>
    <dgm:cxn modelId="{77146BE1-F3F4-439A-B2A1-866BE749FE0E}" type="presParOf" srcId="{051B4AEC-27BE-43AE-AF79-08DB3C7F4265}" destId="{833671DD-037D-459D-9303-4FB5E30186A2}" srcOrd="1" destOrd="0" presId="urn:microsoft.com/office/officeart/2018/2/layout/IconVerticalSolidList"/>
    <dgm:cxn modelId="{B1D257C7-5F15-4649-9205-102594147E5C}" type="presParOf" srcId="{051B4AEC-27BE-43AE-AF79-08DB3C7F4265}" destId="{1FFA61A9-FF87-4D58-ABE2-40D0CCA21FF1}" srcOrd="2" destOrd="0" presId="urn:microsoft.com/office/officeart/2018/2/layout/IconVerticalSolidList"/>
    <dgm:cxn modelId="{B7BD4338-1235-4BD4-9157-238F3CD3C8F6}" type="presParOf" srcId="{051B4AEC-27BE-43AE-AF79-08DB3C7F4265}" destId="{61B7D669-D5FA-47B7-B115-05035C04239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8DB591-A742-4196-A3B5-213C4782D7DA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35C531E-FD3F-4E85-9E2C-EEDA16B986DA}">
      <dgm:prSet/>
      <dgm:spPr/>
      <dgm:t>
        <a:bodyPr/>
        <a:lstStyle/>
        <a:p>
          <a:r>
            <a:rPr lang="en-US"/>
            <a:t>Exploration/Research</a:t>
          </a:r>
        </a:p>
      </dgm:t>
    </dgm:pt>
    <dgm:pt modelId="{B2AC5110-8BFC-4474-9BA9-3FE4C719058D}" type="parTrans" cxnId="{CB44BBE8-422A-4DFD-AA2A-5757A54E2959}">
      <dgm:prSet/>
      <dgm:spPr/>
      <dgm:t>
        <a:bodyPr/>
        <a:lstStyle/>
        <a:p>
          <a:endParaRPr lang="en-US"/>
        </a:p>
      </dgm:t>
    </dgm:pt>
    <dgm:pt modelId="{0997EFD7-8DE1-4FE7-9D1D-FCEE6B2DDD36}" type="sibTrans" cxnId="{CB44BBE8-422A-4DFD-AA2A-5757A54E2959}">
      <dgm:prSet/>
      <dgm:spPr/>
      <dgm:t>
        <a:bodyPr/>
        <a:lstStyle/>
        <a:p>
          <a:endParaRPr lang="en-US"/>
        </a:p>
      </dgm:t>
    </dgm:pt>
    <dgm:pt modelId="{8234147E-BF4B-4640-B587-744C1CC9378B}">
      <dgm:prSet/>
      <dgm:spPr/>
      <dgm:t>
        <a:bodyPr/>
        <a:lstStyle/>
        <a:p>
          <a:r>
            <a:rPr lang="en-US"/>
            <a:t>Defence</a:t>
          </a:r>
        </a:p>
      </dgm:t>
    </dgm:pt>
    <dgm:pt modelId="{A9BEB963-4154-49C0-A960-F340A15EC93D}" type="parTrans" cxnId="{B70EAE62-6BF2-4F3D-B58B-1ED20D42E0E8}">
      <dgm:prSet/>
      <dgm:spPr/>
      <dgm:t>
        <a:bodyPr/>
        <a:lstStyle/>
        <a:p>
          <a:endParaRPr lang="en-US"/>
        </a:p>
      </dgm:t>
    </dgm:pt>
    <dgm:pt modelId="{0581B750-1C71-479E-9C43-0B4515DED476}" type="sibTrans" cxnId="{B70EAE62-6BF2-4F3D-B58B-1ED20D42E0E8}">
      <dgm:prSet/>
      <dgm:spPr/>
      <dgm:t>
        <a:bodyPr/>
        <a:lstStyle/>
        <a:p>
          <a:endParaRPr lang="en-US"/>
        </a:p>
      </dgm:t>
    </dgm:pt>
    <dgm:pt modelId="{49EBBB19-F868-404A-A276-CEC989759B4F}">
      <dgm:prSet/>
      <dgm:spPr/>
      <dgm:t>
        <a:bodyPr/>
        <a:lstStyle/>
        <a:p>
          <a:r>
            <a:rPr lang="en-US"/>
            <a:t>Safety from criminal Activity</a:t>
          </a:r>
        </a:p>
      </dgm:t>
    </dgm:pt>
    <dgm:pt modelId="{1B2B4A88-5BD1-40CF-94CA-307867017A0B}" type="parTrans" cxnId="{D5B5FF72-C0BC-494A-80BF-3269D1D27990}">
      <dgm:prSet/>
      <dgm:spPr/>
      <dgm:t>
        <a:bodyPr/>
        <a:lstStyle/>
        <a:p>
          <a:endParaRPr lang="en-US"/>
        </a:p>
      </dgm:t>
    </dgm:pt>
    <dgm:pt modelId="{76000043-5C20-465A-86C1-90F373F47FBE}" type="sibTrans" cxnId="{D5B5FF72-C0BC-494A-80BF-3269D1D27990}">
      <dgm:prSet/>
      <dgm:spPr/>
      <dgm:t>
        <a:bodyPr/>
        <a:lstStyle/>
        <a:p>
          <a:endParaRPr lang="en-US"/>
        </a:p>
      </dgm:t>
    </dgm:pt>
    <dgm:pt modelId="{8C725975-5C54-47F9-83C0-3E280D63E463}">
      <dgm:prSet/>
      <dgm:spPr/>
      <dgm:t>
        <a:bodyPr/>
        <a:lstStyle/>
        <a:p>
          <a:r>
            <a:rPr lang="en-US"/>
            <a:t>Help in Daily life</a:t>
          </a:r>
        </a:p>
      </dgm:t>
    </dgm:pt>
    <dgm:pt modelId="{61884438-6876-41F8-AB14-6D4A1BCD54CC}" type="parTrans" cxnId="{05D44A78-617B-4101-AF88-29BB251D0481}">
      <dgm:prSet/>
      <dgm:spPr/>
      <dgm:t>
        <a:bodyPr/>
        <a:lstStyle/>
        <a:p>
          <a:endParaRPr lang="en-US"/>
        </a:p>
      </dgm:t>
    </dgm:pt>
    <dgm:pt modelId="{1402255A-6632-4A0F-AF6A-B75364B8ABF0}" type="sibTrans" cxnId="{05D44A78-617B-4101-AF88-29BB251D0481}">
      <dgm:prSet/>
      <dgm:spPr/>
      <dgm:t>
        <a:bodyPr/>
        <a:lstStyle/>
        <a:p>
          <a:endParaRPr lang="en-US"/>
        </a:p>
      </dgm:t>
    </dgm:pt>
    <dgm:pt modelId="{2BC03A86-F13F-4F12-A092-D67E2CEAA4C2}">
      <dgm:prSet/>
      <dgm:spPr/>
      <dgm:t>
        <a:bodyPr/>
        <a:lstStyle/>
        <a:p>
          <a:r>
            <a:rPr lang="en-US"/>
            <a:t>Camera man</a:t>
          </a:r>
        </a:p>
      </dgm:t>
    </dgm:pt>
    <dgm:pt modelId="{A1E20B42-0862-4E2A-AF89-3EFFF8FD1BCA}" type="parTrans" cxnId="{5297B519-72B6-4E3A-AC6C-6D3CF6702D7A}">
      <dgm:prSet/>
      <dgm:spPr/>
      <dgm:t>
        <a:bodyPr/>
        <a:lstStyle/>
        <a:p>
          <a:endParaRPr lang="en-US"/>
        </a:p>
      </dgm:t>
    </dgm:pt>
    <dgm:pt modelId="{1154DA19-1F01-411C-B676-B4DF02BD77EB}" type="sibTrans" cxnId="{5297B519-72B6-4E3A-AC6C-6D3CF6702D7A}">
      <dgm:prSet/>
      <dgm:spPr/>
      <dgm:t>
        <a:bodyPr/>
        <a:lstStyle/>
        <a:p>
          <a:endParaRPr lang="en-US"/>
        </a:p>
      </dgm:t>
    </dgm:pt>
    <dgm:pt modelId="{8A768340-72BD-4452-8E1B-CD68B5D003FB}" type="pres">
      <dgm:prSet presAssocID="{B78DB591-A742-4196-A3B5-213C4782D7D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6FFC9-8489-402A-92BB-A3CB46A216D3}" type="pres">
      <dgm:prSet presAssocID="{335C531E-FD3F-4E85-9E2C-EEDA16B986DA}" presName="parentLin" presStyleCnt="0"/>
      <dgm:spPr/>
    </dgm:pt>
    <dgm:pt modelId="{1B3DAF35-363E-4669-BE37-B12B0C0C5912}" type="pres">
      <dgm:prSet presAssocID="{335C531E-FD3F-4E85-9E2C-EEDA16B986DA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73A9E8A0-59BC-4956-B512-1E81939C742C}" type="pres">
      <dgm:prSet presAssocID="{335C531E-FD3F-4E85-9E2C-EEDA16B986DA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DF5F8E-0053-4A49-A798-744660CAB673}" type="pres">
      <dgm:prSet presAssocID="{335C531E-FD3F-4E85-9E2C-EEDA16B986DA}" presName="negativeSpace" presStyleCnt="0"/>
      <dgm:spPr/>
    </dgm:pt>
    <dgm:pt modelId="{88A27CB0-DBE0-4E3C-91E1-B7CF068D9F41}" type="pres">
      <dgm:prSet presAssocID="{335C531E-FD3F-4E85-9E2C-EEDA16B986DA}" presName="childText" presStyleLbl="conFgAcc1" presStyleIdx="0" presStyleCnt="5">
        <dgm:presLayoutVars>
          <dgm:bulletEnabled val="1"/>
        </dgm:presLayoutVars>
      </dgm:prSet>
      <dgm:spPr/>
    </dgm:pt>
    <dgm:pt modelId="{26130FC2-6708-4D0A-B92E-8DC8D1A8DE56}" type="pres">
      <dgm:prSet presAssocID="{0997EFD7-8DE1-4FE7-9D1D-FCEE6B2DDD36}" presName="spaceBetweenRectangles" presStyleCnt="0"/>
      <dgm:spPr/>
    </dgm:pt>
    <dgm:pt modelId="{9CC8F42E-EEA3-4FB5-B55B-EFBB4318DA9E}" type="pres">
      <dgm:prSet presAssocID="{8234147E-BF4B-4640-B587-744C1CC9378B}" presName="parentLin" presStyleCnt="0"/>
      <dgm:spPr/>
    </dgm:pt>
    <dgm:pt modelId="{0ECF52FB-EB61-4A44-BA2F-16F9B919F92C}" type="pres">
      <dgm:prSet presAssocID="{8234147E-BF4B-4640-B587-744C1CC9378B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424727A3-ACD2-481F-A936-8D658FEA3A56}" type="pres">
      <dgm:prSet presAssocID="{8234147E-BF4B-4640-B587-744C1CC9378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E1200B-13C2-4480-87ED-9BD97B159A57}" type="pres">
      <dgm:prSet presAssocID="{8234147E-BF4B-4640-B587-744C1CC9378B}" presName="negativeSpace" presStyleCnt="0"/>
      <dgm:spPr/>
    </dgm:pt>
    <dgm:pt modelId="{F2923587-CF01-4608-8EE2-5A054A9E2ABB}" type="pres">
      <dgm:prSet presAssocID="{8234147E-BF4B-4640-B587-744C1CC9378B}" presName="childText" presStyleLbl="conFgAcc1" presStyleIdx="1" presStyleCnt="5">
        <dgm:presLayoutVars>
          <dgm:bulletEnabled val="1"/>
        </dgm:presLayoutVars>
      </dgm:prSet>
      <dgm:spPr/>
    </dgm:pt>
    <dgm:pt modelId="{374E3B8E-D061-421D-A684-E2B9F76CCE03}" type="pres">
      <dgm:prSet presAssocID="{0581B750-1C71-479E-9C43-0B4515DED476}" presName="spaceBetweenRectangles" presStyleCnt="0"/>
      <dgm:spPr/>
    </dgm:pt>
    <dgm:pt modelId="{057A4395-A977-43EA-B181-73CDB11828F2}" type="pres">
      <dgm:prSet presAssocID="{49EBBB19-F868-404A-A276-CEC989759B4F}" presName="parentLin" presStyleCnt="0"/>
      <dgm:spPr/>
    </dgm:pt>
    <dgm:pt modelId="{D9175C7C-073D-4FC0-BA6A-7C5A4EEF3C2B}" type="pres">
      <dgm:prSet presAssocID="{49EBBB19-F868-404A-A276-CEC989759B4F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CDD3E9CF-054A-4517-ADFA-86E73353DC32}" type="pres">
      <dgm:prSet presAssocID="{49EBBB19-F868-404A-A276-CEC989759B4F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F7ED91-C767-48F9-AE6B-706818F332F8}" type="pres">
      <dgm:prSet presAssocID="{49EBBB19-F868-404A-A276-CEC989759B4F}" presName="negativeSpace" presStyleCnt="0"/>
      <dgm:spPr/>
    </dgm:pt>
    <dgm:pt modelId="{233AD90D-5544-4C0F-94F5-88532DACDBB5}" type="pres">
      <dgm:prSet presAssocID="{49EBBB19-F868-404A-A276-CEC989759B4F}" presName="childText" presStyleLbl="conFgAcc1" presStyleIdx="2" presStyleCnt="5">
        <dgm:presLayoutVars>
          <dgm:bulletEnabled val="1"/>
        </dgm:presLayoutVars>
      </dgm:prSet>
      <dgm:spPr/>
    </dgm:pt>
    <dgm:pt modelId="{CE3711BF-9E0E-43DA-BDD0-EF19BD2A3AF0}" type="pres">
      <dgm:prSet presAssocID="{76000043-5C20-465A-86C1-90F373F47FBE}" presName="spaceBetweenRectangles" presStyleCnt="0"/>
      <dgm:spPr/>
    </dgm:pt>
    <dgm:pt modelId="{50D4FB67-82F7-4AD9-B479-0E693DA01BC4}" type="pres">
      <dgm:prSet presAssocID="{8C725975-5C54-47F9-83C0-3E280D63E463}" presName="parentLin" presStyleCnt="0"/>
      <dgm:spPr/>
    </dgm:pt>
    <dgm:pt modelId="{55D0ED7D-E1B5-4C25-9E83-0E9E8843C2D5}" type="pres">
      <dgm:prSet presAssocID="{8C725975-5C54-47F9-83C0-3E280D63E463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14E20F94-2001-438F-B84C-2ABA9962780F}" type="pres">
      <dgm:prSet presAssocID="{8C725975-5C54-47F9-83C0-3E280D63E463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02EA37-2FD6-4CD8-9D11-E3165EC0C358}" type="pres">
      <dgm:prSet presAssocID="{8C725975-5C54-47F9-83C0-3E280D63E463}" presName="negativeSpace" presStyleCnt="0"/>
      <dgm:spPr/>
    </dgm:pt>
    <dgm:pt modelId="{5DFF5F2B-F4B9-4B20-9DC8-2B1030891523}" type="pres">
      <dgm:prSet presAssocID="{8C725975-5C54-47F9-83C0-3E280D63E463}" presName="childText" presStyleLbl="conFgAcc1" presStyleIdx="3" presStyleCnt="5">
        <dgm:presLayoutVars>
          <dgm:bulletEnabled val="1"/>
        </dgm:presLayoutVars>
      </dgm:prSet>
      <dgm:spPr/>
    </dgm:pt>
    <dgm:pt modelId="{B33F9C51-8E20-449B-B5BB-A6609AC2B6D7}" type="pres">
      <dgm:prSet presAssocID="{1402255A-6632-4A0F-AF6A-B75364B8ABF0}" presName="spaceBetweenRectangles" presStyleCnt="0"/>
      <dgm:spPr/>
    </dgm:pt>
    <dgm:pt modelId="{85ABFD20-6EE2-428D-9521-0B5E083AB47F}" type="pres">
      <dgm:prSet presAssocID="{2BC03A86-F13F-4F12-A092-D67E2CEAA4C2}" presName="parentLin" presStyleCnt="0"/>
      <dgm:spPr/>
    </dgm:pt>
    <dgm:pt modelId="{A3C47BA4-2D5F-41A5-826E-C9A3B3FCFF9C}" type="pres">
      <dgm:prSet presAssocID="{2BC03A86-F13F-4F12-A092-D67E2CEAA4C2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701FECF7-909D-460D-80C7-9A296F57CFEF}" type="pres">
      <dgm:prSet presAssocID="{2BC03A86-F13F-4F12-A092-D67E2CEAA4C2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638D1E-B7C4-4947-BAF7-401AC5EA829C}" type="pres">
      <dgm:prSet presAssocID="{2BC03A86-F13F-4F12-A092-D67E2CEAA4C2}" presName="negativeSpace" presStyleCnt="0"/>
      <dgm:spPr/>
    </dgm:pt>
    <dgm:pt modelId="{DF6F5CA9-8E90-4BF8-80EB-1F22948D77D7}" type="pres">
      <dgm:prSet presAssocID="{2BC03A86-F13F-4F12-A092-D67E2CEAA4C2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378AE072-622F-4720-9789-6E1A9938C891}" type="presOf" srcId="{49EBBB19-F868-404A-A276-CEC989759B4F}" destId="{CDD3E9CF-054A-4517-ADFA-86E73353DC32}" srcOrd="1" destOrd="0" presId="urn:microsoft.com/office/officeart/2005/8/layout/list1"/>
    <dgm:cxn modelId="{0EA15A16-86DD-4D91-B664-A245E340DA10}" type="presOf" srcId="{8C725975-5C54-47F9-83C0-3E280D63E463}" destId="{14E20F94-2001-438F-B84C-2ABA9962780F}" srcOrd="1" destOrd="0" presId="urn:microsoft.com/office/officeart/2005/8/layout/list1"/>
    <dgm:cxn modelId="{CB44BBE8-422A-4DFD-AA2A-5757A54E2959}" srcId="{B78DB591-A742-4196-A3B5-213C4782D7DA}" destId="{335C531E-FD3F-4E85-9E2C-EEDA16B986DA}" srcOrd="0" destOrd="0" parTransId="{B2AC5110-8BFC-4474-9BA9-3FE4C719058D}" sibTransId="{0997EFD7-8DE1-4FE7-9D1D-FCEE6B2DDD36}"/>
    <dgm:cxn modelId="{85DDEF6B-9AD5-420C-BA72-C57FE0C334A2}" type="presOf" srcId="{49EBBB19-F868-404A-A276-CEC989759B4F}" destId="{D9175C7C-073D-4FC0-BA6A-7C5A4EEF3C2B}" srcOrd="0" destOrd="0" presId="urn:microsoft.com/office/officeart/2005/8/layout/list1"/>
    <dgm:cxn modelId="{8613E209-2885-405A-B359-A7A13CC631E6}" type="presOf" srcId="{8C725975-5C54-47F9-83C0-3E280D63E463}" destId="{55D0ED7D-E1B5-4C25-9E83-0E9E8843C2D5}" srcOrd="0" destOrd="0" presId="urn:microsoft.com/office/officeart/2005/8/layout/list1"/>
    <dgm:cxn modelId="{5297B519-72B6-4E3A-AC6C-6D3CF6702D7A}" srcId="{B78DB591-A742-4196-A3B5-213C4782D7DA}" destId="{2BC03A86-F13F-4F12-A092-D67E2CEAA4C2}" srcOrd="4" destOrd="0" parTransId="{A1E20B42-0862-4E2A-AF89-3EFFF8FD1BCA}" sibTransId="{1154DA19-1F01-411C-B676-B4DF02BD77EB}"/>
    <dgm:cxn modelId="{C042FFEA-591E-4590-99A7-0DAC5ACEBED4}" type="presOf" srcId="{B78DB591-A742-4196-A3B5-213C4782D7DA}" destId="{8A768340-72BD-4452-8E1B-CD68B5D003FB}" srcOrd="0" destOrd="0" presId="urn:microsoft.com/office/officeart/2005/8/layout/list1"/>
    <dgm:cxn modelId="{B2FAA023-43F1-4779-9FB7-1BF9AA431479}" type="presOf" srcId="{8234147E-BF4B-4640-B587-744C1CC9378B}" destId="{0ECF52FB-EB61-4A44-BA2F-16F9B919F92C}" srcOrd="0" destOrd="0" presId="urn:microsoft.com/office/officeart/2005/8/layout/list1"/>
    <dgm:cxn modelId="{1FDECE8C-D86D-40D9-B25E-1B8D354F6571}" type="presOf" srcId="{8234147E-BF4B-4640-B587-744C1CC9378B}" destId="{424727A3-ACD2-481F-A936-8D658FEA3A56}" srcOrd="1" destOrd="0" presId="urn:microsoft.com/office/officeart/2005/8/layout/list1"/>
    <dgm:cxn modelId="{6A88B2EE-AC88-48E2-9401-4A150AE2711D}" type="presOf" srcId="{2BC03A86-F13F-4F12-A092-D67E2CEAA4C2}" destId="{A3C47BA4-2D5F-41A5-826E-C9A3B3FCFF9C}" srcOrd="0" destOrd="0" presId="urn:microsoft.com/office/officeart/2005/8/layout/list1"/>
    <dgm:cxn modelId="{BD99C750-0727-4904-A5A7-6768166587B3}" type="presOf" srcId="{335C531E-FD3F-4E85-9E2C-EEDA16B986DA}" destId="{1B3DAF35-363E-4669-BE37-B12B0C0C5912}" srcOrd="0" destOrd="0" presId="urn:microsoft.com/office/officeart/2005/8/layout/list1"/>
    <dgm:cxn modelId="{05D44A78-617B-4101-AF88-29BB251D0481}" srcId="{B78DB591-A742-4196-A3B5-213C4782D7DA}" destId="{8C725975-5C54-47F9-83C0-3E280D63E463}" srcOrd="3" destOrd="0" parTransId="{61884438-6876-41F8-AB14-6D4A1BCD54CC}" sibTransId="{1402255A-6632-4A0F-AF6A-B75364B8ABF0}"/>
    <dgm:cxn modelId="{897D4C60-144E-4657-9150-ACD265A6FE82}" type="presOf" srcId="{335C531E-FD3F-4E85-9E2C-EEDA16B986DA}" destId="{73A9E8A0-59BC-4956-B512-1E81939C742C}" srcOrd="1" destOrd="0" presId="urn:microsoft.com/office/officeart/2005/8/layout/list1"/>
    <dgm:cxn modelId="{D5B5FF72-C0BC-494A-80BF-3269D1D27990}" srcId="{B78DB591-A742-4196-A3B5-213C4782D7DA}" destId="{49EBBB19-F868-404A-A276-CEC989759B4F}" srcOrd="2" destOrd="0" parTransId="{1B2B4A88-5BD1-40CF-94CA-307867017A0B}" sibTransId="{76000043-5C20-465A-86C1-90F373F47FBE}"/>
    <dgm:cxn modelId="{B70EAE62-6BF2-4F3D-B58B-1ED20D42E0E8}" srcId="{B78DB591-A742-4196-A3B5-213C4782D7DA}" destId="{8234147E-BF4B-4640-B587-744C1CC9378B}" srcOrd="1" destOrd="0" parTransId="{A9BEB963-4154-49C0-A960-F340A15EC93D}" sibTransId="{0581B750-1C71-479E-9C43-0B4515DED476}"/>
    <dgm:cxn modelId="{5CE34635-DC0D-45DB-9F1D-1F3FDF914973}" type="presOf" srcId="{2BC03A86-F13F-4F12-A092-D67E2CEAA4C2}" destId="{701FECF7-909D-460D-80C7-9A296F57CFEF}" srcOrd="1" destOrd="0" presId="urn:microsoft.com/office/officeart/2005/8/layout/list1"/>
    <dgm:cxn modelId="{70F47D6A-4533-4856-9A0A-31F450CB6ABF}" type="presParOf" srcId="{8A768340-72BD-4452-8E1B-CD68B5D003FB}" destId="{BAD6FFC9-8489-402A-92BB-A3CB46A216D3}" srcOrd="0" destOrd="0" presId="urn:microsoft.com/office/officeart/2005/8/layout/list1"/>
    <dgm:cxn modelId="{EE36D2DC-C939-4987-A9F8-44D9D32DDA73}" type="presParOf" srcId="{BAD6FFC9-8489-402A-92BB-A3CB46A216D3}" destId="{1B3DAF35-363E-4669-BE37-B12B0C0C5912}" srcOrd="0" destOrd="0" presId="urn:microsoft.com/office/officeart/2005/8/layout/list1"/>
    <dgm:cxn modelId="{027919A1-57A9-49C1-A6AE-70D5BE7AE55C}" type="presParOf" srcId="{BAD6FFC9-8489-402A-92BB-A3CB46A216D3}" destId="{73A9E8A0-59BC-4956-B512-1E81939C742C}" srcOrd="1" destOrd="0" presId="urn:microsoft.com/office/officeart/2005/8/layout/list1"/>
    <dgm:cxn modelId="{DBAA3AA7-7331-4686-9B54-3C46A28DECF6}" type="presParOf" srcId="{8A768340-72BD-4452-8E1B-CD68B5D003FB}" destId="{6EDF5F8E-0053-4A49-A798-744660CAB673}" srcOrd="1" destOrd="0" presId="urn:microsoft.com/office/officeart/2005/8/layout/list1"/>
    <dgm:cxn modelId="{677C33BC-9781-45A3-9A99-AF3BC7A914F7}" type="presParOf" srcId="{8A768340-72BD-4452-8E1B-CD68B5D003FB}" destId="{88A27CB0-DBE0-4E3C-91E1-B7CF068D9F41}" srcOrd="2" destOrd="0" presId="urn:microsoft.com/office/officeart/2005/8/layout/list1"/>
    <dgm:cxn modelId="{4CB4C561-8501-4855-BA52-EA95B2A81A9C}" type="presParOf" srcId="{8A768340-72BD-4452-8E1B-CD68B5D003FB}" destId="{26130FC2-6708-4D0A-B92E-8DC8D1A8DE56}" srcOrd="3" destOrd="0" presId="urn:microsoft.com/office/officeart/2005/8/layout/list1"/>
    <dgm:cxn modelId="{EAEC9521-43E9-4A21-BAC6-8800DF1C70E0}" type="presParOf" srcId="{8A768340-72BD-4452-8E1B-CD68B5D003FB}" destId="{9CC8F42E-EEA3-4FB5-B55B-EFBB4318DA9E}" srcOrd="4" destOrd="0" presId="urn:microsoft.com/office/officeart/2005/8/layout/list1"/>
    <dgm:cxn modelId="{3B61FC4C-48C4-4DD1-9E7B-538E454F1178}" type="presParOf" srcId="{9CC8F42E-EEA3-4FB5-B55B-EFBB4318DA9E}" destId="{0ECF52FB-EB61-4A44-BA2F-16F9B919F92C}" srcOrd="0" destOrd="0" presId="urn:microsoft.com/office/officeart/2005/8/layout/list1"/>
    <dgm:cxn modelId="{C5B4576A-D7B1-49E4-925B-3CB88B3AA42B}" type="presParOf" srcId="{9CC8F42E-EEA3-4FB5-B55B-EFBB4318DA9E}" destId="{424727A3-ACD2-481F-A936-8D658FEA3A56}" srcOrd="1" destOrd="0" presId="urn:microsoft.com/office/officeart/2005/8/layout/list1"/>
    <dgm:cxn modelId="{231E5055-D498-4394-9AF3-B4033588A2A2}" type="presParOf" srcId="{8A768340-72BD-4452-8E1B-CD68B5D003FB}" destId="{DBE1200B-13C2-4480-87ED-9BD97B159A57}" srcOrd="5" destOrd="0" presId="urn:microsoft.com/office/officeart/2005/8/layout/list1"/>
    <dgm:cxn modelId="{63D9A321-5B25-415E-82A3-8B2E2231A252}" type="presParOf" srcId="{8A768340-72BD-4452-8E1B-CD68B5D003FB}" destId="{F2923587-CF01-4608-8EE2-5A054A9E2ABB}" srcOrd="6" destOrd="0" presId="urn:microsoft.com/office/officeart/2005/8/layout/list1"/>
    <dgm:cxn modelId="{F721999B-D2B3-4A23-9D0C-14294C42BE75}" type="presParOf" srcId="{8A768340-72BD-4452-8E1B-CD68B5D003FB}" destId="{374E3B8E-D061-421D-A684-E2B9F76CCE03}" srcOrd="7" destOrd="0" presId="urn:microsoft.com/office/officeart/2005/8/layout/list1"/>
    <dgm:cxn modelId="{F82EAC5E-7BE6-4A3E-AA14-F660C0938341}" type="presParOf" srcId="{8A768340-72BD-4452-8E1B-CD68B5D003FB}" destId="{057A4395-A977-43EA-B181-73CDB11828F2}" srcOrd="8" destOrd="0" presId="urn:microsoft.com/office/officeart/2005/8/layout/list1"/>
    <dgm:cxn modelId="{76231C31-8519-4F51-B2E4-64E03515933B}" type="presParOf" srcId="{057A4395-A977-43EA-B181-73CDB11828F2}" destId="{D9175C7C-073D-4FC0-BA6A-7C5A4EEF3C2B}" srcOrd="0" destOrd="0" presId="urn:microsoft.com/office/officeart/2005/8/layout/list1"/>
    <dgm:cxn modelId="{602142B7-3171-4755-8981-1783AE438726}" type="presParOf" srcId="{057A4395-A977-43EA-B181-73CDB11828F2}" destId="{CDD3E9CF-054A-4517-ADFA-86E73353DC32}" srcOrd="1" destOrd="0" presId="urn:microsoft.com/office/officeart/2005/8/layout/list1"/>
    <dgm:cxn modelId="{6C6F4A46-F15E-421D-BAE7-7C817A7C79A2}" type="presParOf" srcId="{8A768340-72BD-4452-8E1B-CD68B5D003FB}" destId="{A9F7ED91-C767-48F9-AE6B-706818F332F8}" srcOrd="9" destOrd="0" presId="urn:microsoft.com/office/officeart/2005/8/layout/list1"/>
    <dgm:cxn modelId="{D0897EA2-1A1A-4290-85E5-ED5C34F5BC4F}" type="presParOf" srcId="{8A768340-72BD-4452-8E1B-CD68B5D003FB}" destId="{233AD90D-5544-4C0F-94F5-88532DACDBB5}" srcOrd="10" destOrd="0" presId="urn:microsoft.com/office/officeart/2005/8/layout/list1"/>
    <dgm:cxn modelId="{FDED9936-13E8-4D41-B0C2-E40E06536551}" type="presParOf" srcId="{8A768340-72BD-4452-8E1B-CD68B5D003FB}" destId="{CE3711BF-9E0E-43DA-BDD0-EF19BD2A3AF0}" srcOrd="11" destOrd="0" presId="urn:microsoft.com/office/officeart/2005/8/layout/list1"/>
    <dgm:cxn modelId="{05409EA9-99D4-4C7C-B841-023AE16512C5}" type="presParOf" srcId="{8A768340-72BD-4452-8E1B-CD68B5D003FB}" destId="{50D4FB67-82F7-4AD9-B479-0E693DA01BC4}" srcOrd="12" destOrd="0" presId="urn:microsoft.com/office/officeart/2005/8/layout/list1"/>
    <dgm:cxn modelId="{0EEA7295-93CF-456F-846A-724227A232DF}" type="presParOf" srcId="{50D4FB67-82F7-4AD9-B479-0E693DA01BC4}" destId="{55D0ED7D-E1B5-4C25-9E83-0E9E8843C2D5}" srcOrd="0" destOrd="0" presId="urn:microsoft.com/office/officeart/2005/8/layout/list1"/>
    <dgm:cxn modelId="{6F1271E9-9A2C-43A0-8D06-16EF4528F45E}" type="presParOf" srcId="{50D4FB67-82F7-4AD9-B479-0E693DA01BC4}" destId="{14E20F94-2001-438F-B84C-2ABA9962780F}" srcOrd="1" destOrd="0" presId="urn:microsoft.com/office/officeart/2005/8/layout/list1"/>
    <dgm:cxn modelId="{C251B0CD-16CB-49B4-AB7B-8CE8A7600D57}" type="presParOf" srcId="{8A768340-72BD-4452-8E1B-CD68B5D003FB}" destId="{DC02EA37-2FD6-4CD8-9D11-E3165EC0C358}" srcOrd="13" destOrd="0" presId="urn:microsoft.com/office/officeart/2005/8/layout/list1"/>
    <dgm:cxn modelId="{752766CD-C71C-4D1F-95D2-F880DEF5FE2D}" type="presParOf" srcId="{8A768340-72BD-4452-8E1B-CD68B5D003FB}" destId="{5DFF5F2B-F4B9-4B20-9DC8-2B1030891523}" srcOrd="14" destOrd="0" presId="urn:microsoft.com/office/officeart/2005/8/layout/list1"/>
    <dgm:cxn modelId="{50681C6F-8E64-4E00-A9CF-F7513503122E}" type="presParOf" srcId="{8A768340-72BD-4452-8E1B-CD68B5D003FB}" destId="{B33F9C51-8E20-449B-B5BB-A6609AC2B6D7}" srcOrd="15" destOrd="0" presId="urn:microsoft.com/office/officeart/2005/8/layout/list1"/>
    <dgm:cxn modelId="{EDB46E77-9AF6-41F0-A13B-A0402AEAEF1D}" type="presParOf" srcId="{8A768340-72BD-4452-8E1B-CD68B5D003FB}" destId="{85ABFD20-6EE2-428D-9521-0B5E083AB47F}" srcOrd="16" destOrd="0" presId="urn:microsoft.com/office/officeart/2005/8/layout/list1"/>
    <dgm:cxn modelId="{04A5A22B-7373-4C11-B10A-E73F0840154A}" type="presParOf" srcId="{85ABFD20-6EE2-428D-9521-0B5E083AB47F}" destId="{A3C47BA4-2D5F-41A5-826E-C9A3B3FCFF9C}" srcOrd="0" destOrd="0" presId="urn:microsoft.com/office/officeart/2005/8/layout/list1"/>
    <dgm:cxn modelId="{37B6A832-1840-465B-91D7-8B4AD791E610}" type="presParOf" srcId="{85ABFD20-6EE2-428D-9521-0B5E083AB47F}" destId="{701FECF7-909D-460D-80C7-9A296F57CFEF}" srcOrd="1" destOrd="0" presId="urn:microsoft.com/office/officeart/2005/8/layout/list1"/>
    <dgm:cxn modelId="{6AE78CAA-B429-4908-BDD3-ABED3658824E}" type="presParOf" srcId="{8A768340-72BD-4452-8E1B-CD68B5D003FB}" destId="{65638D1E-B7C4-4947-BAF7-401AC5EA829C}" srcOrd="17" destOrd="0" presId="urn:microsoft.com/office/officeart/2005/8/layout/list1"/>
    <dgm:cxn modelId="{1EF36268-380B-4471-BB04-62794ACFDC82}" type="presParOf" srcId="{8A768340-72BD-4452-8E1B-CD68B5D003FB}" destId="{DF6F5CA9-8E90-4BF8-80EB-1F22948D77D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9FA534-191E-48BE-9C7B-0A5114431CA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5526CA5-651C-408E-AA0E-694DC9C3855D}">
      <dgm:prSet/>
      <dgm:spPr/>
      <dgm:t>
        <a:bodyPr/>
        <a:lstStyle/>
        <a:p>
          <a:r>
            <a:rPr lang="en-US" dirty="0" err="1" smtClean="0">
              <a:solidFill>
                <a:schemeClr val="bg1">
                  <a:lumMod val="95000"/>
                </a:schemeClr>
              </a:solidFill>
            </a:rPr>
            <a:t>Alvee</a:t>
          </a:r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 </a:t>
          </a:r>
          <a:r>
            <a:rPr lang="en-US" dirty="0">
              <a:solidFill>
                <a:schemeClr val="bg1">
                  <a:lumMod val="95000"/>
                </a:schemeClr>
              </a:solidFill>
            </a:rPr>
            <a:t>collected all the </a:t>
          </a:r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materials, worked on LDR, LCD, temp-humidity, bot design  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F46B3E1E-93F8-4D73-9764-EA91CEC2F2D9}" type="parTrans" cxnId="{AC2880D6-00D0-4362-ABBA-50329D4D110F}">
      <dgm:prSet/>
      <dgm:spPr/>
      <dgm:t>
        <a:bodyPr/>
        <a:lstStyle/>
        <a:p>
          <a:endParaRPr lang="en-US"/>
        </a:p>
      </dgm:t>
    </dgm:pt>
    <dgm:pt modelId="{64B890A6-857F-42A1-A1D6-FBFA575F7151}" type="sibTrans" cxnId="{AC2880D6-00D0-4362-ABBA-50329D4D110F}">
      <dgm:prSet/>
      <dgm:spPr/>
      <dgm:t>
        <a:bodyPr/>
        <a:lstStyle/>
        <a:p>
          <a:endParaRPr lang="en-US"/>
        </a:p>
      </dgm:t>
    </dgm:pt>
    <dgm:pt modelId="{D71D3589-F838-48EF-BA5C-093C6CBE040E}">
      <dgm:prSet/>
      <dgm:spPr/>
      <dgm:t>
        <a:bodyPr/>
        <a:lstStyle/>
        <a:p>
          <a:r>
            <a:rPr lang="en-GB" dirty="0" smtClean="0">
              <a:solidFill>
                <a:schemeClr val="bg1">
                  <a:lumMod val="95000"/>
                </a:schemeClr>
              </a:solidFill>
            </a:rPr>
            <a:t>Arman worked on sound and flame sensor, LED lights for alarm, gas sensor circuit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F3C3C66E-9AA9-4FB4-AA9C-A7408160EB86}" type="parTrans" cxnId="{51E8EBED-AC6A-4FF9-A1E6-3508CCA00EE5}">
      <dgm:prSet/>
      <dgm:spPr/>
      <dgm:t>
        <a:bodyPr/>
        <a:lstStyle/>
        <a:p>
          <a:endParaRPr lang="en-US"/>
        </a:p>
      </dgm:t>
    </dgm:pt>
    <dgm:pt modelId="{FC08E024-BC7D-4476-BA31-94862831DA0F}" type="sibTrans" cxnId="{51E8EBED-AC6A-4FF9-A1E6-3508CCA00EE5}">
      <dgm:prSet/>
      <dgm:spPr/>
      <dgm:t>
        <a:bodyPr/>
        <a:lstStyle/>
        <a:p>
          <a:endParaRPr lang="en-US"/>
        </a:p>
      </dgm:t>
    </dgm:pt>
    <dgm:pt modelId="{E53122C0-6894-4D5C-BF16-55A35CD208AB}">
      <dgm:prSet/>
      <dgm:spPr/>
      <dgm:t>
        <a:bodyPr/>
        <a:lstStyle/>
        <a:p>
          <a:r>
            <a:rPr lang="en-GB" dirty="0" smtClean="0">
              <a:solidFill>
                <a:schemeClr val="bg1">
                  <a:lumMod val="95000"/>
                </a:schemeClr>
              </a:solidFill>
            </a:rPr>
            <a:t>Jim worked on motor connection and driver, voltage source switches, </a:t>
          </a:r>
          <a:r>
            <a:rPr lang="en-GB" dirty="0" err="1" smtClean="0">
              <a:solidFill>
                <a:schemeClr val="bg1">
                  <a:lumMod val="95000"/>
                </a:schemeClr>
              </a:solidFill>
            </a:rPr>
            <a:t>Bth</a:t>
          </a:r>
          <a:r>
            <a:rPr lang="en-GB" dirty="0" smtClean="0">
              <a:solidFill>
                <a:schemeClr val="bg1">
                  <a:lumMod val="95000"/>
                </a:schemeClr>
              </a:solidFill>
            </a:rPr>
            <a:t> module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829B75CC-DCFD-498B-91CB-EE54ABA9AC26}" type="parTrans" cxnId="{CDD8AA12-898B-428F-9B2B-4B232FA8497D}">
      <dgm:prSet/>
      <dgm:spPr/>
      <dgm:t>
        <a:bodyPr/>
        <a:lstStyle/>
        <a:p>
          <a:endParaRPr lang="en-US"/>
        </a:p>
      </dgm:t>
    </dgm:pt>
    <dgm:pt modelId="{B57D14E7-FBDA-4746-8A5D-340F77C26DE3}" type="sibTrans" cxnId="{CDD8AA12-898B-428F-9B2B-4B232FA8497D}">
      <dgm:prSet/>
      <dgm:spPr/>
      <dgm:t>
        <a:bodyPr/>
        <a:lstStyle/>
        <a:p>
          <a:endParaRPr lang="en-US"/>
        </a:p>
      </dgm:t>
    </dgm:pt>
    <dgm:pt modelId="{D4A1DE6B-F396-44AF-9465-6237E7AA4A30}">
      <dgm:prSet/>
      <dgm:spPr/>
      <dgm:t>
        <a:bodyPr/>
        <a:lstStyle/>
        <a:p>
          <a:r>
            <a:rPr lang="en-GB" dirty="0" err="1" smtClean="0">
              <a:solidFill>
                <a:schemeClr val="bg1">
                  <a:lumMod val="95000"/>
                </a:schemeClr>
              </a:solidFill>
            </a:rPr>
            <a:t>Rahat</a:t>
          </a:r>
          <a:r>
            <a:rPr lang="en-GB" dirty="0" smtClean="0">
              <a:solidFill>
                <a:schemeClr val="bg1">
                  <a:lumMod val="95000"/>
                </a:schemeClr>
              </a:solidFill>
            </a:rPr>
            <a:t> worked on US sensor, buzzer, power supply and gas sensor code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BBCA7015-E0DB-4FC7-8130-ADE606BB4041}" type="parTrans" cxnId="{5F0B4F1D-2535-4A00-941F-8838030397E9}">
      <dgm:prSet/>
      <dgm:spPr/>
      <dgm:t>
        <a:bodyPr/>
        <a:lstStyle/>
        <a:p>
          <a:endParaRPr lang="en-US"/>
        </a:p>
      </dgm:t>
    </dgm:pt>
    <dgm:pt modelId="{CA0A93CE-003D-45B1-B588-7903EFECD212}" type="sibTrans" cxnId="{5F0B4F1D-2535-4A00-941F-8838030397E9}">
      <dgm:prSet/>
      <dgm:spPr/>
      <dgm:t>
        <a:bodyPr/>
        <a:lstStyle/>
        <a:p>
          <a:endParaRPr lang="en-US"/>
        </a:p>
      </dgm:t>
    </dgm:pt>
    <dgm:pt modelId="{5F4FA4BA-A3FF-48F8-AD8C-2E7ABA1184DE}" type="pres">
      <dgm:prSet presAssocID="{D09FA534-191E-48BE-9C7B-0A5114431CA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EC9E857-6093-4300-8581-ACE76A19489A}" type="pres">
      <dgm:prSet presAssocID="{F5526CA5-651C-408E-AA0E-694DC9C3855D}" presName="hierRoot1" presStyleCnt="0"/>
      <dgm:spPr/>
    </dgm:pt>
    <dgm:pt modelId="{3592253E-67EE-4EF2-BB92-7DC9FB60A596}" type="pres">
      <dgm:prSet presAssocID="{F5526CA5-651C-408E-AA0E-694DC9C3855D}" presName="composite" presStyleCnt="0"/>
      <dgm:spPr/>
    </dgm:pt>
    <dgm:pt modelId="{E52B265E-8183-4667-8871-53F1963E9C87}" type="pres">
      <dgm:prSet presAssocID="{F5526CA5-651C-408E-AA0E-694DC9C3855D}" presName="background" presStyleLbl="node0" presStyleIdx="0" presStyleCnt="4"/>
      <dgm:spPr/>
    </dgm:pt>
    <dgm:pt modelId="{C12F59DD-4B51-4C07-8D5A-C821916C10BE}" type="pres">
      <dgm:prSet presAssocID="{F5526CA5-651C-408E-AA0E-694DC9C3855D}" presName="text" presStyleLbl="fgAcc0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3BF4C8-893B-4BFB-BAF0-EF6F93BBF2CD}" type="pres">
      <dgm:prSet presAssocID="{F5526CA5-651C-408E-AA0E-694DC9C3855D}" presName="hierChild2" presStyleCnt="0"/>
      <dgm:spPr/>
    </dgm:pt>
    <dgm:pt modelId="{6ACAE27C-2E08-40E4-8289-4422D79EDC02}" type="pres">
      <dgm:prSet presAssocID="{D71D3589-F838-48EF-BA5C-093C6CBE040E}" presName="hierRoot1" presStyleCnt="0"/>
      <dgm:spPr/>
    </dgm:pt>
    <dgm:pt modelId="{FC9A0E33-7F4F-45E2-B4F7-85A2D357BC05}" type="pres">
      <dgm:prSet presAssocID="{D71D3589-F838-48EF-BA5C-093C6CBE040E}" presName="composite" presStyleCnt="0"/>
      <dgm:spPr/>
    </dgm:pt>
    <dgm:pt modelId="{DE30867A-A6F2-4B82-9BE2-23DC77438EAF}" type="pres">
      <dgm:prSet presAssocID="{D71D3589-F838-48EF-BA5C-093C6CBE040E}" presName="background" presStyleLbl="node0" presStyleIdx="1" presStyleCnt="4"/>
      <dgm:spPr/>
    </dgm:pt>
    <dgm:pt modelId="{F08B234A-6367-409F-910A-732744473E71}" type="pres">
      <dgm:prSet presAssocID="{D71D3589-F838-48EF-BA5C-093C6CBE040E}" presName="text" presStyleLbl="fgAcc0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3E87B0-21EF-450B-9467-BEFDECAF9FEE}" type="pres">
      <dgm:prSet presAssocID="{D71D3589-F838-48EF-BA5C-093C6CBE040E}" presName="hierChild2" presStyleCnt="0"/>
      <dgm:spPr/>
    </dgm:pt>
    <dgm:pt modelId="{950104EE-9221-48A7-B6DA-B5DF973F65DC}" type="pres">
      <dgm:prSet presAssocID="{E53122C0-6894-4D5C-BF16-55A35CD208AB}" presName="hierRoot1" presStyleCnt="0"/>
      <dgm:spPr/>
    </dgm:pt>
    <dgm:pt modelId="{3AFCF9FD-C364-4F51-9620-74A6415728AB}" type="pres">
      <dgm:prSet presAssocID="{E53122C0-6894-4D5C-BF16-55A35CD208AB}" presName="composite" presStyleCnt="0"/>
      <dgm:spPr/>
    </dgm:pt>
    <dgm:pt modelId="{112011EC-3697-4A1E-A2A8-2FCE76C8794D}" type="pres">
      <dgm:prSet presAssocID="{E53122C0-6894-4D5C-BF16-55A35CD208AB}" presName="background" presStyleLbl="node0" presStyleIdx="2" presStyleCnt="4"/>
      <dgm:spPr/>
    </dgm:pt>
    <dgm:pt modelId="{7C5C038D-39A0-4EF3-A9F8-E737E13DA8AE}" type="pres">
      <dgm:prSet presAssocID="{E53122C0-6894-4D5C-BF16-55A35CD208AB}" presName="text" presStyleLbl="fgAcc0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523288-0824-4840-8D2D-10D19EBFA50A}" type="pres">
      <dgm:prSet presAssocID="{E53122C0-6894-4D5C-BF16-55A35CD208AB}" presName="hierChild2" presStyleCnt="0"/>
      <dgm:spPr/>
    </dgm:pt>
    <dgm:pt modelId="{39BA7609-63F9-4FC6-9F58-16FF552E0621}" type="pres">
      <dgm:prSet presAssocID="{D4A1DE6B-F396-44AF-9465-6237E7AA4A30}" presName="hierRoot1" presStyleCnt="0"/>
      <dgm:spPr/>
    </dgm:pt>
    <dgm:pt modelId="{8C90C8E3-F605-4E10-9FE3-DB2010D3B5B7}" type="pres">
      <dgm:prSet presAssocID="{D4A1DE6B-F396-44AF-9465-6237E7AA4A30}" presName="composite" presStyleCnt="0"/>
      <dgm:spPr/>
    </dgm:pt>
    <dgm:pt modelId="{72B4D7DB-2FB2-4DB8-AE8C-D0EBA07514D3}" type="pres">
      <dgm:prSet presAssocID="{D4A1DE6B-F396-44AF-9465-6237E7AA4A30}" presName="background" presStyleLbl="node0" presStyleIdx="3" presStyleCnt="4"/>
      <dgm:spPr/>
    </dgm:pt>
    <dgm:pt modelId="{53DAE37A-20E7-49DB-90D5-0F30B5970899}" type="pres">
      <dgm:prSet presAssocID="{D4A1DE6B-F396-44AF-9465-6237E7AA4A30}" presName="text" presStyleLbl="fgAcc0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666E26-BD0C-44B5-AFF2-30AB3475DBA5}" type="pres">
      <dgm:prSet presAssocID="{D4A1DE6B-F396-44AF-9465-6237E7AA4A30}" presName="hierChild2" presStyleCnt="0"/>
      <dgm:spPr/>
    </dgm:pt>
  </dgm:ptLst>
  <dgm:cxnLst>
    <dgm:cxn modelId="{1DA960DD-31FF-4BF1-84D1-77BB90DB949C}" type="presOf" srcId="{D71D3589-F838-48EF-BA5C-093C6CBE040E}" destId="{F08B234A-6367-409F-910A-732744473E71}" srcOrd="0" destOrd="0" presId="urn:microsoft.com/office/officeart/2005/8/layout/hierarchy1"/>
    <dgm:cxn modelId="{51E8EBED-AC6A-4FF9-A1E6-3508CCA00EE5}" srcId="{D09FA534-191E-48BE-9C7B-0A5114431CAD}" destId="{D71D3589-F838-48EF-BA5C-093C6CBE040E}" srcOrd="1" destOrd="0" parTransId="{F3C3C66E-9AA9-4FB4-AA9C-A7408160EB86}" sibTransId="{FC08E024-BC7D-4476-BA31-94862831DA0F}"/>
    <dgm:cxn modelId="{5F0B4F1D-2535-4A00-941F-8838030397E9}" srcId="{D09FA534-191E-48BE-9C7B-0A5114431CAD}" destId="{D4A1DE6B-F396-44AF-9465-6237E7AA4A30}" srcOrd="3" destOrd="0" parTransId="{BBCA7015-E0DB-4FC7-8130-ADE606BB4041}" sibTransId="{CA0A93CE-003D-45B1-B588-7903EFECD212}"/>
    <dgm:cxn modelId="{B638D14E-9846-4D4F-96D5-C38B3A7ACD8B}" type="presOf" srcId="{D4A1DE6B-F396-44AF-9465-6237E7AA4A30}" destId="{53DAE37A-20E7-49DB-90D5-0F30B5970899}" srcOrd="0" destOrd="0" presId="urn:microsoft.com/office/officeart/2005/8/layout/hierarchy1"/>
    <dgm:cxn modelId="{CDD8AA12-898B-428F-9B2B-4B232FA8497D}" srcId="{D09FA534-191E-48BE-9C7B-0A5114431CAD}" destId="{E53122C0-6894-4D5C-BF16-55A35CD208AB}" srcOrd="2" destOrd="0" parTransId="{829B75CC-DCFD-498B-91CB-EE54ABA9AC26}" sibTransId="{B57D14E7-FBDA-4746-8A5D-340F77C26DE3}"/>
    <dgm:cxn modelId="{44A6F7B7-85DC-44C2-83FB-F6F658FB48CE}" type="presOf" srcId="{D09FA534-191E-48BE-9C7B-0A5114431CAD}" destId="{5F4FA4BA-A3FF-48F8-AD8C-2E7ABA1184DE}" srcOrd="0" destOrd="0" presId="urn:microsoft.com/office/officeart/2005/8/layout/hierarchy1"/>
    <dgm:cxn modelId="{51EE2EA2-4D60-4BFE-9961-AF092664CFEA}" type="presOf" srcId="{F5526CA5-651C-408E-AA0E-694DC9C3855D}" destId="{C12F59DD-4B51-4C07-8D5A-C821916C10BE}" srcOrd="0" destOrd="0" presId="urn:microsoft.com/office/officeart/2005/8/layout/hierarchy1"/>
    <dgm:cxn modelId="{AC2880D6-00D0-4362-ABBA-50329D4D110F}" srcId="{D09FA534-191E-48BE-9C7B-0A5114431CAD}" destId="{F5526CA5-651C-408E-AA0E-694DC9C3855D}" srcOrd="0" destOrd="0" parTransId="{F46B3E1E-93F8-4D73-9764-EA91CEC2F2D9}" sibTransId="{64B890A6-857F-42A1-A1D6-FBFA575F7151}"/>
    <dgm:cxn modelId="{1A0D3F68-D27A-42C7-9E68-F374C5202A66}" type="presOf" srcId="{E53122C0-6894-4D5C-BF16-55A35CD208AB}" destId="{7C5C038D-39A0-4EF3-A9F8-E737E13DA8AE}" srcOrd="0" destOrd="0" presId="urn:microsoft.com/office/officeart/2005/8/layout/hierarchy1"/>
    <dgm:cxn modelId="{4E6C4CAD-59FF-4174-AD95-4FDCD159892A}" type="presParOf" srcId="{5F4FA4BA-A3FF-48F8-AD8C-2E7ABA1184DE}" destId="{FEC9E857-6093-4300-8581-ACE76A19489A}" srcOrd="0" destOrd="0" presId="urn:microsoft.com/office/officeart/2005/8/layout/hierarchy1"/>
    <dgm:cxn modelId="{237A07EF-FCB2-4578-9F93-E2A16976BBBC}" type="presParOf" srcId="{FEC9E857-6093-4300-8581-ACE76A19489A}" destId="{3592253E-67EE-4EF2-BB92-7DC9FB60A596}" srcOrd="0" destOrd="0" presId="urn:microsoft.com/office/officeart/2005/8/layout/hierarchy1"/>
    <dgm:cxn modelId="{B7806EB8-31D6-4DAD-A91E-ACB90A43BCED}" type="presParOf" srcId="{3592253E-67EE-4EF2-BB92-7DC9FB60A596}" destId="{E52B265E-8183-4667-8871-53F1963E9C87}" srcOrd="0" destOrd="0" presId="urn:microsoft.com/office/officeart/2005/8/layout/hierarchy1"/>
    <dgm:cxn modelId="{A3E0DA3B-EEC2-40F7-A04D-AA9720ACBAB2}" type="presParOf" srcId="{3592253E-67EE-4EF2-BB92-7DC9FB60A596}" destId="{C12F59DD-4B51-4C07-8D5A-C821916C10BE}" srcOrd="1" destOrd="0" presId="urn:microsoft.com/office/officeart/2005/8/layout/hierarchy1"/>
    <dgm:cxn modelId="{9DF64663-1C44-4C07-8849-23DB1053338F}" type="presParOf" srcId="{FEC9E857-6093-4300-8581-ACE76A19489A}" destId="{E53BF4C8-893B-4BFB-BAF0-EF6F93BBF2CD}" srcOrd="1" destOrd="0" presId="urn:microsoft.com/office/officeart/2005/8/layout/hierarchy1"/>
    <dgm:cxn modelId="{2E8EC085-A6B5-41C9-8146-84DE28D319EE}" type="presParOf" srcId="{5F4FA4BA-A3FF-48F8-AD8C-2E7ABA1184DE}" destId="{6ACAE27C-2E08-40E4-8289-4422D79EDC02}" srcOrd="1" destOrd="0" presId="urn:microsoft.com/office/officeart/2005/8/layout/hierarchy1"/>
    <dgm:cxn modelId="{B5603D97-7259-48DB-8AA3-5BCDFC42D6E9}" type="presParOf" srcId="{6ACAE27C-2E08-40E4-8289-4422D79EDC02}" destId="{FC9A0E33-7F4F-45E2-B4F7-85A2D357BC05}" srcOrd="0" destOrd="0" presId="urn:microsoft.com/office/officeart/2005/8/layout/hierarchy1"/>
    <dgm:cxn modelId="{3EC2EA91-A70B-436D-86E9-7A47992A6CB8}" type="presParOf" srcId="{FC9A0E33-7F4F-45E2-B4F7-85A2D357BC05}" destId="{DE30867A-A6F2-4B82-9BE2-23DC77438EAF}" srcOrd="0" destOrd="0" presId="urn:microsoft.com/office/officeart/2005/8/layout/hierarchy1"/>
    <dgm:cxn modelId="{0DA0B5F1-C58E-4B24-94C2-6714682BA686}" type="presParOf" srcId="{FC9A0E33-7F4F-45E2-B4F7-85A2D357BC05}" destId="{F08B234A-6367-409F-910A-732744473E71}" srcOrd="1" destOrd="0" presId="urn:microsoft.com/office/officeart/2005/8/layout/hierarchy1"/>
    <dgm:cxn modelId="{A8C9C4F6-1D69-4F34-869A-9458D8CFB08D}" type="presParOf" srcId="{6ACAE27C-2E08-40E4-8289-4422D79EDC02}" destId="{C83E87B0-21EF-450B-9467-BEFDECAF9FEE}" srcOrd="1" destOrd="0" presId="urn:microsoft.com/office/officeart/2005/8/layout/hierarchy1"/>
    <dgm:cxn modelId="{2BC424D2-3405-4DF6-B1C9-2AE3A32F0D72}" type="presParOf" srcId="{5F4FA4BA-A3FF-48F8-AD8C-2E7ABA1184DE}" destId="{950104EE-9221-48A7-B6DA-B5DF973F65DC}" srcOrd="2" destOrd="0" presId="urn:microsoft.com/office/officeart/2005/8/layout/hierarchy1"/>
    <dgm:cxn modelId="{0FE6FF7F-885D-47A5-AEC2-3F053495CF72}" type="presParOf" srcId="{950104EE-9221-48A7-B6DA-B5DF973F65DC}" destId="{3AFCF9FD-C364-4F51-9620-74A6415728AB}" srcOrd="0" destOrd="0" presId="urn:microsoft.com/office/officeart/2005/8/layout/hierarchy1"/>
    <dgm:cxn modelId="{7913A14D-01EB-4129-B3C4-09A5E584D30F}" type="presParOf" srcId="{3AFCF9FD-C364-4F51-9620-74A6415728AB}" destId="{112011EC-3697-4A1E-A2A8-2FCE76C8794D}" srcOrd="0" destOrd="0" presId="urn:microsoft.com/office/officeart/2005/8/layout/hierarchy1"/>
    <dgm:cxn modelId="{0226FE77-B8FA-4135-93A5-A696385FE3D4}" type="presParOf" srcId="{3AFCF9FD-C364-4F51-9620-74A6415728AB}" destId="{7C5C038D-39A0-4EF3-A9F8-E737E13DA8AE}" srcOrd="1" destOrd="0" presId="urn:microsoft.com/office/officeart/2005/8/layout/hierarchy1"/>
    <dgm:cxn modelId="{F3845606-6BA6-4475-96D7-EAAFB47CD497}" type="presParOf" srcId="{950104EE-9221-48A7-B6DA-B5DF973F65DC}" destId="{AA523288-0824-4840-8D2D-10D19EBFA50A}" srcOrd="1" destOrd="0" presId="urn:microsoft.com/office/officeart/2005/8/layout/hierarchy1"/>
    <dgm:cxn modelId="{D548F6D2-C9D8-40F0-8007-D2AF9694285F}" type="presParOf" srcId="{5F4FA4BA-A3FF-48F8-AD8C-2E7ABA1184DE}" destId="{39BA7609-63F9-4FC6-9F58-16FF552E0621}" srcOrd="3" destOrd="0" presId="urn:microsoft.com/office/officeart/2005/8/layout/hierarchy1"/>
    <dgm:cxn modelId="{7DDF47B6-6B17-4A21-AED7-2140A49A11ED}" type="presParOf" srcId="{39BA7609-63F9-4FC6-9F58-16FF552E0621}" destId="{8C90C8E3-F605-4E10-9FE3-DB2010D3B5B7}" srcOrd="0" destOrd="0" presId="urn:microsoft.com/office/officeart/2005/8/layout/hierarchy1"/>
    <dgm:cxn modelId="{7F0484DC-08B8-4C7B-A061-3B5E8950168F}" type="presParOf" srcId="{8C90C8E3-F605-4E10-9FE3-DB2010D3B5B7}" destId="{72B4D7DB-2FB2-4DB8-AE8C-D0EBA07514D3}" srcOrd="0" destOrd="0" presId="urn:microsoft.com/office/officeart/2005/8/layout/hierarchy1"/>
    <dgm:cxn modelId="{8DF5EAA8-3506-41C3-AF34-0863AF683861}" type="presParOf" srcId="{8C90C8E3-F605-4E10-9FE3-DB2010D3B5B7}" destId="{53DAE37A-20E7-49DB-90D5-0F30B5970899}" srcOrd="1" destOrd="0" presId="urn:microsoft.com/office/officeart/2005/8/layout/hierarchy1"/>
    <dgm:cxn modelId="{A6F526E7-AE2D-4156-ADAD-251874D08312}" type="presParOf" srcId="{39BA7609-63F9-4FC6-9F58-16FF552E0621}" destId="{B9666E26-BD0C-44B5-AFF2-30AB3475DBA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845F-7EF4-4D3A-A428-27949765CAEB}">
      <dsp:nvSpPr>
        <dsp:cNvPr id="0" name=""/>
        <dsp:cNvSpPr/>
      </dsp:nvSpPr>
      <dsp:spPr>
        <a:xfrm>
          <a:off x="0" y="0"/>
          <a:ext cx="635415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FCFD5-581D-4C2F-B20E-77D3965976C2}">
      <dsp:nvSpPr>
        <dsp:cNvPr id="0" name=""/>
        <dsp:cNvSpPr/>
      </dsp:nvSpPr>
      <dsp:spPr>
        <a:xfrm>
          <a:off x="0" y="0"/>
          <a:ext cx="6354151" cy="1244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180204054    Arman Sakif</a:t>
          </a:r>
        </a:p>
      </dsp:txBody>
      <dsp:txXfrm>
        <a:off x="0" y="0"/>
        <a:ext cx="6354151" cy="1244923"/>
      </dsp:txXfrm>
    </dsp:sp>
    <dsp:sp modelId="{C332B907-1CB8-4A25-891B-A6F908436B52}">
      <dsp:nvSpPr>
        <dsp:cNvPr id="0" name=""/>
        <dsp:cNvSpPr/>
      </dsp:nvSpPr>
      <dsp:spPr>
        <a:xfrm>
          <a:off x="0" y="1244923"/>
          <a:ext cx="6354151" cy="0"/>
        </a:xfrm>
        <a:prstGeom prst="line">
          <a:avLst/>
        </a:prstGeom>
        <a:solidFill>
          <a:schemeClr val="accent2">
            <a:hueOff val="-6070200"/>
            <a:satOff val="977"/>
            <a:lumOff val="2680"/>
            <a:alphaOff val="0"/>
          </a:schemeClr>
        </a:solidFill>
        <a:ln w="12700" cap="flat" cmpd="sng" algn="ctr">
          <a:solidFill>
            <a:schemeClr val="accent2">
              <a:hueOff val="-6070200"/>
              <a:satOff val="977"/>
              <a:lumOff val="26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DC1FD-AD98-42E0-A572-7171615EDCAF}">
      <dsp:nvSpPr>
        <dsp:cNvPr id="0" name=""/>
        <dsp:cNvSpPr/>
      </dsp:nvSpPr>
      <dsp:spPr>
        <a:xfrm>
          <a:off x="0" y="1244923"/>
          <a:ext cx="6354151" cy="1244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180204073    Rahat Ashik</a:t>
          </a:r>
        </a:p>
      </dsp:txBody>
      <dsp:txXfrm>
        <a:off x="0" y="1244923"/>
        <a:ext cx="6354151" cy="1244923"/>
      </dsp:txXfrm>
    </dsp:sp>
    <dsp:sp modelId="{E003099D-126C-485D-AC81-4C1371772D03}">
      <dsp:nvSpPr>
        <dsp:cNvPr id="0" name=""/>
        <dsp:cNvSpPr/>
      </dsp:nvSpPr>
      <dsp:spPr>
        <a:xfrm>
          <a:off x="0" y="2489847"/>
          <a:ext cx="6354151" cy="0"/>
        </a:xfrm>
        <a:prstGeom prst="line">
          <a:avLst/>
        </a:prstGeom>
        <a:solidFill>
          <a:schemeClr val="accent2">
            <a:hueOff val="-12140401"/>
            <a:satOff val="1954"/>
            <a:lumOff val="5360"/>
            <a:alphaOff val="0"/>
          </a:schemeClr>
        </a:solidFill>
        <a:ln w="12700" cap="flat" cmpd="sng" algn="ctr">
          <a:solidFill>
            <a:schemeClr val="accent2">
              <a:hueOff val="-12140401"/>
              <a:satOff val="1954"/>
              <a:lumOff val="53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0201C-E789-4C81-9152-B4F48F60D433}">
      <dsp:nvSpPr>
        <dsp:cNvPr id="0" name=""/>
        <dsp:cNvSpPr/>
      </dsp:nvSpPr>
      <dsp:spPr>
        <a:xfrm>
          <a:off x="0" y="2489847"/>
          <a:ext cx="6354151" cy="1244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180204074    Sadman Alvee</a:t>
          </a:r>
        </a:p>
      </dsp:txBody>
      <dsp:txXfrm>
        <a:off x="0" y="2489847"/>
        <a:ext cx="6354151" cy="1244923"/>
      </dsp:txXfrm>
    </dsp:sp>
    <dsp:sp modelId="{B7C900A4-4522-4B2A-B3DD-BC8B5463746B}">
      <dsp:nvSpPr>
        <dsp:cNvPr id="0" name=""/>
        <dsp:cNvSpPr/>
      </dsp:nvSpPr>
      <dsp:spPr>
        <a:xfrm>
          <a:off x="0" y="3734770"/>
          <a:ext cx="6354151" cy="0"/>
        </a:xfrm>
        <a:prstGeom prst="line">
          <a:avLst/>
        </a:prstGeom>
        <a:solidFill>
          <a:schemeClr val="accent2">
            <a:hueOff val="-18210601"/>
            <a:satOff val="2931"/>
            <a:lumOff val="8040"/>
            <a:alphaOff val="0"/>
          </a:schemeClr>
        </a:solidFill>
        <a:ln w="12700" cap="flat" cmpd="sng" algn="ctr">
          <a:solidFill>
            <a:schemeClr val="accent2">
              <a:hueOff val="-18210601"/>
              <a:satOff val="2931"/>
              <a:lumOff val="80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8C89F-7EDA-448C-A8CF-4227012CB802}">
      <dsp:nvSpPr>
        <dsp:cNvPr id="0" name=""/>
        <dsp:cNvSpPr/>
      </dsp:nvSpPr>
      <dsp:spPr>
        <a:xfrm>
          <a:off x="0" y="3734770"/>
          <a:ext cx="6354151" cy="1244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170104001    </a:t>
          </a:r>
          <a:r>
            <a:rPr lang="en-US" sz="3800" kern="1200" dirty="0" err="1"/>
            <a:t>Minhajul</a:t>
          </a:r>
          <a:r>
            <a:rPr lang="en-US" sz="3800" kern="1200" dirty="0"/>
            <a:t> Jim</a:t>
          </a:r>
        </a:p>
      </dsp:txBody>
      <dsp:txXfrm>
        <a:off x="0" y="3734770"/>
        <a:ext cx="6354151" cy="12449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A27CB0-DBE0-4E3C-91E1-B7CF068D9F41}">
      <dsp:nvSpPr>
        <dsp:cNvPr id="0" name=""/>
        <dsp:cNvSpPr/>
      </dsp:nvSpPr>
      <dsp:spPr>
        <a:xfrm>
          <a:off x="0" y="235920"/>
          <a:ext cx="3541205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A9E8A0-59BC-4956-B512-1E81939C742C}">
      <dsp:nvSpPr>
        <dsp:cNvPr id="0" name=""/>
        <dsp:cNvSpPr/>
      </dsp:nvSpPr>
      <dsp:spPr>
        <a:xfrm>
          <a:off x="177060" y="29279"/>
          <a:ext cx="2478843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3694" tIns="0" rIns="93694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Exploration/Research</a:t>
          </a:r>
        </a:p>
      </dsp:txBody>
      <dsp:txXfrm>
        <a:off x="197235" y="49454"/>
        <a:ext cx="2438493" cy="372930"/>
      </dsp:txXfrm>
    </dsp:sp>
    <dsp:sp modelId="{F2923587-CF01-4608-8EE2-5A054A9E2ABB}">
      <dsp:nvSpPr>
        <dsp:cNvPr id="0" name=""/>
        <dsp:cNvSpPr/>
      </dsp:nvSpPr>
      <dsp:spPr>
        <a:xfrm>
          <a:off x="0" y="870960"/>
          <a:ext cx="3541205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552650"/>
              <a:satOff val="733"/>
              <a:lumOff val="20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4727A3-ACD2-481F-A936-8D658FEA3A56}">
      <dsp:nvSpPr>
        <dsp:cNvPr id="0" name=""/>
        <dsp:cNvSpPr/>
      </dsp:nvSpPr>
      <dsp:spPr>
        <a:xfrm>
          <a:off x="177060" y="664320"/>
          <a:ext cx="2478843" cy="413280"/>
        </a:xfrm>
        <a:prstGeom prst="roundRect">
          <a:avLst/>
        </a:prstGeom>
        <a:solidFill>
          <a:schemeClr val="accent2">
            <a:hueOff val="-4552650"/>
            <a:satOff val="733"/>
            <a:lumOff val="20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3694" tIns="0" rIns="93694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Defence</a:t>
          </a:r>
        </a:p>
      </dsp:txBody>
      <dsp:txXfrm>
        <a:off x="197235" y="684495"/>
        <a:ext cx="2438493" cy="372930"/>
      </dsp:txXfrm>
    </dsp:sp>
    <dsp:sp modelId="{233AD90D-5544-4C0F-94F5-88532DACDBB5}">
      <dsp:nvSpPr>
        <dsp:cNvPr id="0" name=""/>
        <dsp:cNvSpPr/>
      </dsp:nvSpPr>
      <dsp:spPr>
        <a:xfrm>
          <a:off x="0" y="1506000"/>
          <a:ext cx="3541205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105300"/>
              <a:satOff val="1465"/>
              <a:lumOff val="40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3E9CF-054A-4517-ADFA-86E73353DC32}">
      <dsp:nvSpPr>
        <dsp:cNvPr id="0" name=""/>
        <dsp:cNvSpPr/>
      </dsp:nvSpPr>
      <dsp:spPr>
        <a:xfrm>
          <a:off x="177060" y="1299360"/>
          <a:ext cx="2478843" cy="413280"/>
        </a:xfrm>
        <a:prstGeom prst="roundRect">
          <a:avLst/>
        </a:prstGeom>
        <a:solidFill>
          <a:schemeClr val="accent2">
            <a:hueOff val="-9105300"/>
            <a:satOff val="1465"/>
            <a:lumOff val="402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3694" tIns="0" rIns="93694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Safety from criminal Activity</a:t>
          </a:r>
        </a:p>
      </dsp:txBody>
      <dsp:txXfrm>
        <a:off x="197235" y="1319535"/>
        <a:ext cx="2438493" cy="372930"/>
      </dsp:txXfrm>
    </dsp:sp>
    <dsp:sp modelId="{5DFF5F2B-F4B9-4B20-9DC8-2B1030891523}">
      <dsp:nvSpPr>
        <dsp:cNvPr id="0" name=""/>
        <dsp:cNvSpPr/>
      </dsp:nvSpPr>
      <dsp:spPr>
        <a:xfrm>
          <a:off x="0" y="2141040"/>
          <a:ext cx="3541205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3657950"/>
              <a:satOff val="2198"/>
              <a:lumOff val="60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E20F94-2001-438F-B84C-2ABA9962780F}">
      <dsp:nvSpPr>
        <dsp:cNvPr id="0" name=""/>
        <dsp:cNvSpPr/>
      </dsp:nvSpPr>
      <dsp:spPr>
        <a:xfrm>
          <a:off x="177060" y="1934400"/>
          <a:ext cx="2478843" cy="413280"/>
        </a:xfrm>
        <a:prstGeom prst="roundRect">
          <a:avLst/>
        </a:prstGeom>
        <a:solidFill>
          <a:schemeClr val="accent2">
            <a:hueOff val="-13657950"/>
            <a:satOff val="2198"/>
            <a:lumOff val="60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3694" tIns="0" rIns="93694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Help in Daily life</a:t>
          </a:r>
        </a:p>
      </dsp:txBody>
      <dsp:txXfrm>
        <a:off x="197235" y="1954575"/>
        <a:ext cx="2438493" cy="372930"/>
      </dsp:txXfrm>
    </dsp:sp>
    <dsp:sp modelId="{DF6F5CA9-8E90-4BF8-80EB-1F22948D77D7}">
      <dsp:nvSpPr>
        <dsp:cNvPr id="0" name=""/>
        <dsp:cNvSpPr/>
      </dsp:nvSpPr>
      <dsp:spPr>
        <a:xfrm>
          <a:off x="0" y="2776080"/>
          <a:ext cx="3541205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8210601"/>
              <a:satOff val="2931"/>
              <a:lumOff val="80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1FECF7-909D-460D-80C7-9A296F57CFEF}">
      <dsp:nvSpPr>
        <dsp:cNvPr id="0" name=""/>
        <dsp:cNvSpPr/>
      </dsp:nvSpPr>
      <dsp:spPr>
        <a:xfrm>
          <a:off x="177060" y="2569440"/>
          <a:ext cx="2478843" cy="413280"/>
        </a:xfrm>
        <a:prstGeom prst="roundRect">
          <a:avLst/>
        </a:prstGeom>
        <a:solidFill>
          <a:schemeClr val="accent2">
            <a:hueOff val="-18210601"/>
            <a:satOff val="2931"/>
            <a:lumOff val="80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3694" tIns="0" rIns="93694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Camera man</a:t>
          </a:r>
        </a:p>
      </dsp:txBody>
      <dsp:txXfrm>
        <a:off x="197235" y="2589615"/>
        <a:ext cx="2438493" cy="372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B265E-8183-4667-8871-53F1963E9C87}">
      <dsp:nvSpPr>
        <dsp:cNvPr id="0" name=""/>
        <dsp:cNvSpPr/>
      </dsp:nvSpPr>
      <dsp:spPr>
        <a:xfrm>
          <a:off x="3128" y="805889"/>
          <a:ext cx="2233441" cy="14182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F59DD-4B51-4C07-8D5A-C821916C10BE}">
      <dsp:nvSpPr>
        <dsp:cNvPr id="0" name=""/>
        <dsp:cNvSpPr/>
      </dsp:nvSpPr>
      <dsp:spPr>
        <a:xfrm>
          <a:off x="251288" y="1041641"/>
          <a:ext cx="2233441" cy="14182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solidFill>
                <a:schemeClr val="bg1">
                  <a:lumMod val="95000"/>
                </a:schemeClr>
              </a:solidFill>
            </a:rPr>
            <a:t>Alvee</a:t>
          </a:r>
          <a:r>
            <a:rPr lang="en-US" sz="1700" kern="1200" dirty="0" smtClean="0">
              <a:solidFill>
                <a:schemeClr val="bg1">
                  <a:lumMod val="95000"/>
                </a:schemeClr>
              </a:solidFill>
            </a:rPr>
            <a:t> </a:t>
          </a:r>
          <a:r>
            <a:rPr lang="en-US" sz="1700" kern="1200" dirty="0">
              <a:solidFill>
                <a:schemeClr val="bg1">
                  <a:lumMod val="95000"/>
                </a:schemeClr>
              </a:solidFill>
            </a:rPr>
            <a:t>collected all the </a:t>
          </a:r>
          <a:r>
            <a:rPr lang="en-US" sz="1700" kern="1200" dirty="0" smtClean="0">
              <a:solidFill>
                <a:schemeClr val="bg1">
                  <a:lumMod val="95000"/>
                </a:schemeClr>
              </a:solidFill>
            </a:rPr>
            <a:t>materials, worked on LDR, LCD, temp-humidity, bot design  </a:t>
          </a:r>
          <a:endParaRPr lang="en-US" sz="17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292827" y="1083180"/>
        <a:ext cx="2150363" cy="1335157"/>
      </dsp:txXfrm>
    </dsp:sp>
    <dsp:sp modelId="{DE30867A-A6F2-4B82-9BE2-23DC77438EAF}">
      <dsp:nvSpPr>
        <dsp:cNvPr id="0" name=""/>
        <dsp:cNvSpPr/>
      </dsp:nvSpPr>
      <dsp:spPr>
        <a:xfrm>
          <a:off x="2732890" y="805889"/>
          <a:ext cx="2233441" cy="14182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B234A-6367-409F-910A-732744473E71}">
      <dsp:nvSpPr>
        <dsp:cNvPr id="0" name=""/>
        <dsp:cNvSpPr/>
      </dsp:nvSpPr>
      <dsp:spPr>
        <a:xfrm>
          <a:off x="2981050" y="1041641"/>
          <a:ext cx="2233441" cy="14182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>
              <a:solidFill>
                <a:schemeClr val="bg1">
                  <a:lumMod val="95000"/>
                </a:schemeClr>
              </a:solidFill>
            </a:rPr>
            <a:t>Arman worked on sound and flame sensor, LED lights for alarm, gas sensor circuit</a:t>
          </a:r>
          <a:endParaRPr lang="en-US" sz="17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3022589" y="1083180"/>
        <a:ext cx="2150363" cy="1335157"/>
      </dsp:txXfrm>
    </dsp:sp>
    <dsp:sp modelId="{112011EC-3697-4A1E-A2A8-2FCE76C8794D}">
      <dsp:nvSpPr>
        <dsp:cNvPr id="0" name=""/>
        <dsp:cNvSpPr/>
      </dsp:nvSpPr>
      <dsp:spPr>
        <a:xfrm>
          <a:off x="5462652" y="805889"/>
          <a:ext cx="2233441" cy="14182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C038D-39A0-4EF3-A9F8-E737E13DA8AE}">
      <dsp:nvSpPr>
        <dsp:cNvPr id="0" name=""/>
        <dsp:cNvSpPr/>
      </dsp:nvSpPr>
      <dsp:spPr>
        <a:xfrm>
          <a:off x="5710812" y="1041641"/>
          <a:ext cx="2233441" cy="14182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>
              <a:solidFill>
                <a:schemeClr val="bg1">
                  <a:lumMod val="95000"/>
                </a:schemeClr>
              </a:solidFill>
            </a:rPr>
            <a:t>Jim worked on motor connection and driver, voltage source switches, </a:t>
          </a:r>
          <a:r>
            <a:rPr lang="en-GB" sz="1700" kern="1200" dirty="0" err="1" smtClean="0">
              <a:solidFill>
                <a:schemeClr val="bg1">
                  <a:lumMod val="95000"/>
                </a:schemeClr>
              </a:solidFill>
            </a:rPr>
            <a:t>Bth</a:t>
          </a:r>
          <a:r>
            <a:rPr lang="en-GB" sz="1700" kern="1200" dirty="0" smtClean="0">
              <a:solidFill>
                <a:schemeClr val="bg1">
                  <a:lumMod val="95000"/>
                </a:schemeClr>
              </a:solidFill>
            </a:rPr>
            <a:t> module</a:t>
          </a:r>
          <a:endParaRPr lang="en-US" sz="17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5752351" y="1083180"/>
        <a:ext cx="2150363" cy="1335157"/>
      </dsp:txXfrm>
    </dsp:sp>
    <dsp:sp modelId="{72B4D7DB-2FB2-4DB8-AE8C-D0EBA07514D3}">
      <dsp:nvSpPr>
        <dsp:cNvPr id="0" name=""/>
        <dsp:cNvSpPr/>
      </dsp:nvSpPr>
      <dsp:spPr>
        <a:xfrm>
          <a:off x="8192414" y="805889"/>
          <a:ext cx="2233441" cy="14182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AE37A-20E7-49DB-90D5-0F30B5970899}">
      <dsp:nvSpPr>
        <dsp:cNvPr id="0" name=""/>
        <dsp:cNvSpPr/>
      </dsp:nvSpPr>
      <dsp:spPr>
        <a:xfrm>
          <a:off x="8440574" y="1041641"/>
          <a:ext cx="2233441" cy="14182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err="1" smtClean="0">
              <a:solidFill>
                <a:schemeClr val="bg1">
                  <a:lumMod val="95000"/>
                </a:schemeClr>
              </a:solidFill>
            </a:rPr>
            <a:t>Rahat</a:t>
          </a:r>
          <a:r>
            <a:rPr lang="en-GB" sz="1700" kern="1200" dirty="0" smtClean="0">
              <a:solidFill>
                <a:schemeClr val="bg1">
                  <a:lumMod val="95000"/>
                </a:schemeClr>
              </a:solidFill>
            </a:rPr>
            <a:t> worked on US sensor, buzzer, power supply and gas sensor code</a:t>
          </a:r>
          <a:endParaRPr lang="en-US" sz="17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8482113" y="1083180"/>
        <a:ext cx="2150363" cy="1335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xmlns="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xmlns="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3/8/2022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86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06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5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55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39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xmlns="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412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xmlns="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3/8/2022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xmlns="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5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3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xmlns="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9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xmlns="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4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xmlns="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3/8/2022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3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2" r:id="rId6"/>
    <p:sldLayoutId id="2147483748" r:id="rId7"/>
    <p:sldLayoutId id="2147483749" r:id="rId8"/>
    <p:sldLayoutId id="2147483750" r:id="rId9"/>
    <p:sldLayoutId id="2147483751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xmlns="" id="{55B419A7-F817-4767-8CCB-FB0E189C4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9743" y="1104066"/>
            <a:ext cx="3464109" cy="3146318"/>
          </a:xfrm>
        </p:spPr>
        <p:txBody>
          <a:bodyPr anchor="t">
            <a:normAutofit/>
          </a:bodyPr>
          <a:lstStyle/>
          <a:p>
            <a:r>
              <a:rPr lang="en-US" sz="5400">
                <a:cs typeface="Calibri Light"/>
              </a:rPr>
              <a:t>3S-Bot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6673" y="4382814"/>
            <a:ext cx="3457177" cy="1403837"/>
          </a:xfrm>
        </p:spPr>
        <p:txBody>
          <a:bodyPr anchor="t">
            <a:normAutofit/>
          </a:bodyPr>
          <a:lstStyle/>
          <a:p>
            <a:r>
              <a:rPr lang="en-US">
                <a:cs typeface="Calibri"/>
              </a:rPr>
              <a:t>A project By</a:t>
            </a:r>
          </a:p>
          <a:p>
            <a:r>
              <a:rPr lang="en-US">
                <a:cs typeface="Calibri"/>
              </a:rPr>
              <a:t>     Team Tri-Ancestillians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F530F33F-56FB-4D6F-990B-914BDDE8E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98" y="1104066"/>
            <a:ext cx="6243446" cy="4682585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xmlns="" id="{0552FC00-E6D3-45AF-BE3D-0368141142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32660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Freeform 6">
            <a:extLst>
              <a:ext uri="{FF2B5EF4-FFF2-40B4-BE49-F238E27FC236}">
                <a16:creationId xmlns:a16="http://schemas.microsoft.com/office/drawing/2014/main" xmlns="" id="{ADA271CD-3011-4A05-B4A3-80F1794684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6">
            <a:extLst>
              <a:ext uri="{FF2B5EF4-FFF2-40B4-BE49-F238E27FC236}">
                <a16:creationId xmlns:a16="http://schemas.microsoft.com/office/drawing/2014/main" xmlns="" id="{72411438-92A5-42B0-9C54-EA4FB32ACB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33" name="Rectangle 23">
            <a:extLst>
              <a:ext uri="{FF2B5EF4-FFF2-40B4-BE49-F238E27FC236}">
                <a16:creationId xmlns:a16="http://schemas.microsoft.com/office/drawing/2014/main" xmlns="" id="{5FCC6E86-7C37-4FD2-AF0B-C9BDDBC2B0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25">
            <a:extLst>
              <a:ext uri="{FF2B5EF4-FFF2-40B4-BE49-F238E27FC236}">
                <a16:creationId xmlns:a16="http://schemas.microsoft.com/office/drawing/2014/main" xmlns="" id="{454A98CF-5529-4F3E-A692-2CF1D51F36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0825122" cy="6858000"/>
          </a:xfrm>
          <a:custGeom>
            <a:avLst/>
            <a:gdLst>
              <a:gd name="connsiteX0" fmla="*/ 0 w 10825122"/>
              <a:gd name="connsiteY0" fmla="*/ 0 h 6858000"/>
              <a:gd name="connsiteX1" fmla="*/ 9969784 w 10825122"/>
              <a:gd name="connsiteY1" fmla="*/ 0 h 6858000"/>
              <a:gd name="connsiteX2" fmla="*/ 10105415 w 10825122"/>
              <a:gd name="connsiteY2" fmla="*/ 264816 h 6858000"/>
              <a:gd name="connsiteX3" fmla="*/ 10825122 w 10825122"/>
              <a:gd name="connsiteY3" fmla="*/ 3429000 h 6858000"/>
              <a:gd name="connsiteX4" fmla="*/ 10105415 w 10825122"/>
              <a:gd name="connsiteY4" fmla="*/ 6593184 h 6858000"/>
              <a:gd name="connsiteX5" fmla="*/ 9969784 w 10825122"/>
              <a:gd name="connsiteY5" fmla="*/ 6858000 h 6858000"/>
              <a:gd name="connsiteX6" fmla="*/ 0 w 108251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25122" h="6858000">
                <a:moveTo>
                  <a:pt x="0" y="0"/>
                </a:moveTo>
                <a:lnTo>
                  <a:pt x="9969784" y="0"/>
                </a:lnTo>
                <a:lnTo>
                  <a:pt x="10105415" y="264816"/>
                </a:lnTo>
                <a:cubicBezTo>
                  <a:pt x="10566647" y="1222029"/>
                  <a:pt x="10825122" y="2295330"/>
                  <a:pt x="10825122" y="3429000"/>
                </a:cubicBezTo>
                <a:cubicBezTo>
                  <a:pt x="10825122" y="4562671"/>
                  <a:pt x="10566647" y="5635971"/>
                  <a:pt x="10105415" y="6593184"/>
                </a:cubicBezTo>
                <a:lnTo>
                  <a:pt x="996978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xmlns="" id="{38C2FC07-A260-43C5-ABA2-A9DD5D5A83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BD7547-7A2D-4F2B-9BF4-07F417B3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74056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Contribution of Team Members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xmlns="" id="{3DA47A54-042D-4A19-AD57-D5A0FF7268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001183"/>
              </p:ext>
            </p:extLst>
          </p:nvPr>
        </p:nvGraphicFramePr>
        <p:xfrm>
          <a:off x="752857" y="2436128"/>
          <a:ext cx="10677144" cy="326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8439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C5176844-69C3-4F79-BE38-EA5BDDF4FE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D4351E-FA11-41A6-933A-6C2CF329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744" y="691762"/>
            <a:ext cx="3541205" cy="170664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Challenges of The Project</a:t>
            </a:r>
            <a:endParaRPr lang="en-US" sz="48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2E0FB40-E469-4F5D-8870-F0927106E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233" y="691763"/>
            <a:ext cx="5087244" cy="508724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61A0812C-8DCE-4CA2-904B-A5A5C12CA4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9CB024-B380-4A95-904B-FB9571D71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623930"/>
            <a:ext cx="3541205" cy="31581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/>
              <a:t>Expensive</a:t>
            </a:r>
          </a:p>
          <a:p>
            <a:r>
              <a:rPr lang="en-US" sz="1900"/>
              <a:t>Online Classes due to Omicron</a:t>
            </a:r>
          </a:p>
          <a:p>
            <a:r>
              <a:rPr lang="en-US" sz="1900"/>
              <a:t>Some components burnt</a:t>
            </a:r>
          </a:p>
          <a:p>
            <a:r>
              <a:rPr lang="en-US" sz="1900"/>
              <a:t>Codes mismatch thus the camera doesn't work.</a:t>
            </a:r>
          </a:p>
          <a:p>
            <a:r>
              <a:rPr lang="en-US" sz="1900"/>
              <a:t>Live feedback app from web didn't work while testing.</a:t>
            </a:r>
          </a:p>
          <a:p>
            <a:endParaRPr lang="en-US" sz="1900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xmlns="" id="{A101E513-AF74-4E9D-A31F-9966425072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17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xmlns="" id="{C5176844-69C3-4F79-BE38-EA5BDDF4FE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86B42D-48E8-48A4-99EB-BBA7344F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744" y="691762"/>
            <a:ext cx="3541205" cy="1706649"/>
          </a:xfrm>
        </p:spPr>
        <p:txBody>
          <a:bodyPr anchor="ctr">
            <a:normAutofit/>
          </a:bodyPr>
          <a:lstStyle/>
          <a:p>
            <a:r>
              <a:rPr lang="en-US" sz="4800"/>
              <a:t>Conclusion</a:t>
            </a:r>
          </a:p>
        </p:txBody>
      </p:sp>
      <p:pic>
        <p:nvPicPr>
          <p:cNvPr id="4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xmlns="" id="{74C52EFE-3B67-425F-B308-EE00C0E00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970" y="691763"/>
            <a:ext cx="4088602" cy="548981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61A0812C-8DCE-4CA2-904B-A5A5C12CA4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EFFC34-EA63-43CC-A84F-4BDF85FF5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1119" y="2106346"/>
            <a:ext cx="4504487" cy="393453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could not add the camera due to </a:t>
            </a:r>
            <a:r>
              <a:rPr lang="en-US" dirty="0" smtClean="0"/>
              <a:t>technical difficulties.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More Expensive than others projects.</a:t>
            </a:r>
          </a:p>
          <a:p>
            <a:pPr>
              <a:lnSpc>
                <a:spcPct val="100000"/>
              </a:lnSpc>
            </a:pPr>
            <a:r>
              <a:rPr lang="en-US" dirty="0"/>
              <a:t>Ended up as an aesthetic looking robot.</a:t>
            </a:r>
          </a:p>
          <a:p>
            <a:pPr>
              <a:lnSpc>
                <a:spcPct val="100000"/>
              </a:lnSpc>
            </a:pPr>
            <a:r>
              <a:rPr lang="en-US" dirty="0"/>
              <a:t>Sophisticated coding makes bot movement crash free.</a:t>
            </a:r>
          </a:p>
          <a:p>
            <a:pPr>
              <a:lnSpc>
                <a:spcPct val="100000"/>
              </a:lnSpc>
            </a:pPr>
            <a:r>
              <a:rPr lang="en-US" dirty="0"/>
              <a:t>The current bot can help society in Security, Surveillance and daily life.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36" name="Freeform 6">
            <a:extLst>
              <a:ext uri="{FF2B5EF4-FFF2-40B4-BE49-F238E27FC236}">
                <a16:creationId xmlns:a16="http://schemas.microsoft.com/office/drawing/2014/main" xmlns="" id="{A101E513-AF74-4E9D-A31F-9966425072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70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6">
            <a:extLst>
              <a:ext uri="{FF2B5EF4-FFF2-40B4-BE49-F238E27FC236}">
                <a16:creationId xmlns:a16="http://schemas.microsoft.com/office/drawing/2014/main" xmlns="" id="{72411438-92A5-42B0-9C54-EA4FB32ACB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60" name="Rectangle 41">
            <a:extLst>
              <a:ext uri="{FF2B5EF4-FFF2-40B4-BE49-F238E27FC236}">
                <a16:creationId xmlns:a16="http://schemas.microsoft.com/office/drawing/2014/main" xmlns="" id="{5FCC6E86-7C37-4FD2-AF0B-C9BDDBC2B0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">
            <a:extLst>
              <a:ext uri="{FF2B5EF4-FFF2-40B4-BE49-F238E27FC236}">
                <a16:creationId xmlns:a16="http://schemas.microsoft.com/office/drawing/2014/main" xmlns="" id="{38C2FC07-A260-43C5-ABA2-A9DD5D5A83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F510AB-F5EA-498D-BF39-4FA8A9C99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5"/>
            <a:ext cx="3122148" cy="4807541"/>
          </a:xfrm>
        </p:spPr>
        <p:txBody>
          <a:bodyPr>
            <a:normAutofit/>
          </a:bodyPr>
          <a:lstStyle/>
          <a:p>
            <a:r>
              <a:rPr lang="en-US" sz="4200"/>
              <a:t>Team</a:t>
            </a:r>
            <a:br>
              <a:rPr lang="en-US" sz="4200"/>
            </a:br>
            <a:r>
              <a:rPr lang="en-US" sz="4200"/>
              <a:t>Tri</a:t>
            </a:r>
            <a:br>
              <a:rPr lang="en-US" sz="4200"/>
            </a:br>
            <a:r>
              <a:rPr lang="en-US" sz="4200" err="1"/>
              <a:t>Ancestillians</a:t>
            </a:r>
            <a:endParaRPr lang="en-US" sz="4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C924439A-DA86-4A27-8B75-7162959B98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252717"/>
              </p:ext>
            </p:extLst>
          </p:nvPr>
        </p:nvGraphicFramePr>
        <p:xfrm>
          <a:off x="5564679" y="972642"/>
          <a:ext cx="6354151" cy="4979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6147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3AA93E-C1AD-4CC4-A6CF-59ACAEEF9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Objectives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xmlns="" id="{69FE0034-A3F3-48F9-A783-7F285785A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6164854"/>
              </p:ext>
            </p:extLst>
          </p:nvPr>
        </p:nvGraphicFramePr>
        <p:xfrm>
          <a:off x="5184648" y="758952"/>
          <a:ext cx="6245352" cy="475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6" name="Picture 106" descr="A picture containing yellow&#10;&#10;Description automatically generated">
            <a:extLst>
              <a:ext uri="{FF2B5EF4-FFF2-40B4-BE49-F238E27FC236}">
                <a16:creationId xmlns:a16="http://schemas.microsoft.com/office/drawing/2014/main" xmlns="" id="{3D5AEA4A-693B-4AFE-91D9-C79F06A603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984" y="1755476"/>
            <a:ext cx="3735238" cy="376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2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5">
            <a:extLst>
              <a:ext uri="{FF2B5EF4-FFF2-40B4-BE49-F238E27FC236}">
                <a16:creationId xmlns:a16="http://schemas.microsoft.com/office/drawing/2014/main" xmlns="" id="{C5176844-69C3-4F79-BE38-EA5BDDF4FE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D5615C-6B43-44AA-AC08-A62EA5F51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744" y="691762"/>
            <a:ext cx="3541205" cy="1706649"/>
          </a:xfrm>
        </p:spPr>
        <p:txBody>
          <a:bodyPr anchor="ctr">
            <a:normAutofit/>
          </a:bodyPr>
          <a:lstStyle/>
          <a:p>
            <a:r>
              <a:rPr lang="en-US" sz="4800"/>
              <a:t>Social Values</a:t>
            </a:r>
          </a:p>
        </p:txBody>
      </p:sp>
      <p:pic>
        <p:nvPicPr>
          <p:cNvPr id="41" name="Picture 41" descr="A picture containing indoor, floor&#10;&#10;Description automatically generated">
            <a:extLst>
              <a:ext uri="{FF2B5EF4-FFF2-40B4-BE49-F238E27FC236}">
                <a16:creationId xmlns:a16="http://schemas.microsoft.com/office/drawing/2014/main" xmlns="" id="{B3B206FD-42E8-4FA8-B40D-008C4A5EE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39" y="691763"/>
            <a:ext cx="3815433" cy="5087244"/>
          </a:xfrm>
          <a:prstGeom prst="rect">
            <a:avLst/>
          </a:prstGeom>
        </p:spPr>
      </p:pic>
      <p:cxnSp>
        <p:nvCxnSpPr>
          <p:cNvPr id="58" name="Straight Connector 47">
            <a:extLst>
              <a:ext uri="{FF2B5EF4-FFF2-40B4-BE49-F238E27FC236}">
                <a16:creationId xmlns:a16="http://schemas.microsoft.com/office/drawing/2014/main" xmlns="" id="{61A0812C-8DCE-4CA2-904B-A5A5C12CA4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6">
            <a:extLst>
              <a:ext uri="{FF2B5EF4-FFF2-40B4-BE49-F238E27FC236}">
                <a16:creationId xmlns:a16="http://schemas.microsoft.com/office/drawing/2014/main" xmlns="" id="{A101E513-AF74-4E9D-A31F-9966425072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F173E42C-FC2A-449A-88B9-8C007A0EBE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2362343"/>
              </p:ext>
            </p:extLst>
          </p:nvPr>
        </p:nvGraphicFramePr>
        <p:xfrm>
          <a:off x="7888666" y="2623930"/>
          <a:ext cx="3541205" cy="3158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1336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C5176844-69C3-4F79-BE38-EA5BDDF4FE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5C6901-C20A-4A67-9420-FCBD69441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744" y="691762"/>
            <a:ext cx="3541205" cy="1706649"/>
          </a:xfrm>
        </p:spPr>
        <p:txBody>
          <a:bodyPr anchor="ctr">
            <a:normAutofit/>
          </a:bodyPr>
          <a:lstStyle/>
          <a:p>
            <a:r>
              <a:rPr lang="en-US" sz="4800"/>
              <a:t>Required Components</a:t>
            </a:r>
          </a:p>
        </p:txBody>
      </p:sp>
      <p:pic>
        <p:nvPicPr>
          <p:cNvPr id="6" name="Picture 6" descr="A picture containing electronics, cable, connector&#10;&#10;Description automatically generated">
            <a:extLst>
              <a:ext uri="{FF2B5EF4-FFF2-40B4-BE49-F238E27FC236}">
                <a16:creationId xmlns:a16="http://schemas.microsoft.com/office/drawing/2014/main" xmlns="" id="{C0337523-22B9-4DAD-950E-945A19EFA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3" y="1817479"/>
            <a:ext cx="6301805" cy="283581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61A0812C-8DCE-4CA2-904B-A5A5C12CA4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543397-8373-4924-A966-8036CB5F3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623930"/>
            <a:ext cx="3541205" cy="31581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/>
              <a:t>Microcontroller unit: Arduino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Shield</a:t>
            </a:r>
            <a:r>
              <a:rPr lang="en-US" sz="1700"/>
              <a:t>: </a:t>
            </a:r>
            <a:r>
              <a:rPr lang="en-US" sz="1700" smtClean="0"/>
              <a:t>L298 </a:t>
            </a:r>
            <a:r>
              <a:rPr lang="en-US" sz="1700" dirty="0"/>
              <a:t>motor shield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Sensors: flame, gas, LDR, temp, humidity etc.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Modules: Bluetooth HC05, camera, LCD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Motors: DC, Servo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Tools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Other Basic Components</a:t>
            </a:r>
          </a:p>
          <a:p>
            <a:pPr>
              <a:lnSpc>
                <a:spcPct val="100000"/>
              </a:lnSpc>
            </a:pPr>
            <a:endParaRPr lang="en-US" sz="1700" dirty="0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xmlns="" id="{A101E513-AF74-4E9D-A31F-9966425072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75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C5176844-69C3-4F79-BE38-EA5BDDF4FE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C61A18-D0F0-439E-A4DF-3AE4DFBB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744" y="691762"/>
            <a:ext cx="3541205" cy="1706649"/>
          </a:xfrm>
        </p:spPr>
        <p:txBody>
          <a:bodyPr anchor="ctr">
            <a:normAutofit/>
          </a:bodyPr>
          <a:lstStyle/>
          <a:p>
            <a:r>
              <a:rPr lang="en-US" sz="3700"/>
              <a:t>Working</a:t>
            </a:r>
            <a:br>
              <a:rPr lang="en-US" sz="3700"/>
            </a:br>
            <a:r>
              <a:rPr lang="en-US" sz="3700"/>
              <a:t>Procedure:</a:t>
            </a:r>
            <a:br>
              <a:rPr lang="en-US" sz="3700"/>
            </a:br>
            <a:r>
              <a:rPr lang="en-US" sz="3700"/>
              <a:t>Inputs</a:t>
            </a:r>
          </a:p>
        </p:txBody>
      </p:sp>
      <p:pic>
        <p:nvPicPr>
          <p:cNvPr id="4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xmlns="" id="{DE647FFC-A137-4928-869B-57F0FAD19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3" y="872208"/>
            <a:ext cx="6301805" cy="472635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61A0812C-8DCE-4CA2-904B-A5A5C12CA4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E18BC9-21A6-4CB3-959E-863F9287B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623930"/>
            <a:ext cx="3541205" cy="31581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Sensors</a:t>
            </a:r>
          </a:p>
          <a:p>
            <a:r>
              <a:rPr lang="en-US" dirty="0"/>
              <a:t>Camera</a:t>
            </a:r>
          </a:p>
          <a:p>
            <a:r>
              <a:rPr lang="en-US" dirty="0"/>
              <a:t>Modules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xmlns="" id="{A101E513-AF74-4E9D-A31F-9966425072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43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2">
            <a:extLst>
              <a:ext uri="{FF2B5EF4-FFF2-40B4-BE49-F238E27FC236}">
                <a16:creationId xmlns:a16="http://schemas.microsoft.com/office/drawing/2014/main" xmlns="" id="{C5176844-69C3-4F79-BE38-EA5BDDF4FE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18477F-4E77-417E-BA87-119512359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744" y="691762"/>
            <a:ext cx="3541205" cy="1706649"/>
          </a:xfrm>
        </p:spPr>
        <p:txBody>
          <a:bodyPr anchor="ctr">
            <a:normAutofit/>
          </a:bodyPr>
          <a:lstStyle/>
          <a:p>
            <a:r>
              <a:rPr lang="en-US" sz="3700"/>
              <a:t>Working Procedure: Outputs</a:t>
            </a:r>
          </a:p>
        </p:txBody>
      </p:sp>
      <p:pic>
        <p:nvPicPr>
          <p:cNvPr id="4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xmlns="" id="{91337D3B-A4AD-44FA-A325-AE5B74BE6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226" y="691763"/>
            <a:ext cx="2289259" cy="5087244"/>
          </a:xfrm>
          <a:prstGeom prst="rect">
            <a:avLst/>
          </a:prstGeom>
        </p:spPr>
      </p:pic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xmlns="" id="{61A0812C-8DCE-4CA2-904B-A5A5C12CA4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9476DA-57C8-4212-8A29-E15A38B91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623930"/>
            <a:ext cx="3541205" cy="31581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LCD Display</a:t>
            </a:r>
          </a:p>
          <a:p>
            <a:r>
              <a:rPr lang="en-US" dirty="0"/>
              <a:t>LED Lights</a:t>
            </a:r>
          </a:p>
          <a:p>
            <a:r>
              <a:rPr lang="en-US" dirty="0"/>
              <a:t>Buzzer</a:t>
            </a:r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xmlns="" id="{A101E513-AF74-4E9D-A31F-9966425072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xmlns="" id="{DD4C4B28-6B4B-4445-8535-F516D74E4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xmlns="" id="{0CB1C732-7193-4253-8746-850D090A6B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xmlns="" id="{55B419A7-F817-4767-8CCB-FB0E189C4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20E2B5-99BD-4452-B91A-FD4929A5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914" y="893935"/>
            <a:ext cx="5364937" cy="33393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Working Procedure:</a:t>
            </a:r>
            <a:br>
              <a:rPr lang="en-US" i="1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i="1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 Supply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35EB60-A1AC-409A-AF27-CCA9D4A5A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8915" y="4876803"/>
            <a:ext cx="5364936" cy="9098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>
                <a:solidFill>
                  <a:schemeClr val="tx1"/>
                </a:solidFill>
              </a:rPr>
              <a:t>Numerous Li-ion Batteries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AAD3D935-ECFC-4862-B395-207C13BAC3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A81ED97C-7E03-40C4-BB60-04136DD09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22" y="2437854"/>
            <a:ext cx="4426339" cy="198825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E3B95BE3-D5B2-4F38-9A01-17866C9FBA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6">
            <a:extLst>
              <a:ext uri="{FF2B5EF4-FFF2-40B4-BE49-F238E27FC236}">
                <a16:creationId xmlns:a16="http://schemas.microsoft.com/office/drawing/2014/main" xmlns="" id="{ADA271CD-3011-4A05-B4A3-80F1794684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5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C5176844-69C3-4F79-BE38-EA5BDDF4FE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D4351E-FA11-41A6-933A-6C2CF329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744" y="691762"/>
            <a:ext cx="3541205" cy="1706649"/>
          </a:xfrm>
        </p:spPr>
        <p:txBody>
          <a:bodyPr anchor="ctr">
            <a:normAutofit/>
          </a:bodyPr>
          <a:lstStyle/>
          <a:p>
            <a:r>
              <a:rPr lang="en-US" sz="4800"/>
              <a:t>Budget Comparison</a:t>
            </a:r>
          </a:p>
        </p:txBody>
      </p:sp>
      <p:pic>
        <p:nvPicPr>
          <p:cNvPr id="4" name="Picture 4" descr="A picture containing floor, indoor&#10;&#10;Description automatically generated">
            <a:extLst>
              <a:ext uri="{FF2B5EF4-FFF2-40B4-BE49-F238E27FC236}">
                <a16:creationId xmlns:a16="http://schemas.microsoft.com/office/drawing/2014/main" xmlns="" id="{92E0FB40-E469-4F5D-8870-F0927106E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39" y="691763"/>
            <a:ext cx="3815433" cy="508724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61A0812C-8DCE-4CA2-904B-A5A5C12CA4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9CB024-B380-4A95-904B-FB9571D71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623930"/>
            <a:ext cx="3541205" cy="31581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Estimated Budget </a:t>
            </a:r>
            <a:r>
              <a:rPr lang="en-US" dirty="0" smtClean="0"/>
              <a:t>9557/-</a:t>
            </a:r>
            <a:endParaRPr lang="en-US" dirty="0"/>
          </a:p>
          <a:p>
            <a:r>
              <a:rPr lang="en-US" dirty="0"/>
              <a:t>Final </a:t>
            </a:r>
            <a:r>
              <a:rPr lang="en-US"/>
              <a:t>Expenditure </a:t>
            </a:r>
            <a:r>
              <a:rPr lang="en-US" smtClean="0"/>
              <a:t>10151/-</a:t>
            </a:r>
            <a:endParaRPr lang="en-US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xmlns="" id="{A101E513-AF74-4E9D-A31F-9966425072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30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180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Calibri</vt:lpstr>
      <vt:lpstr>Calibri Light</vt:lpstr>
      <vt:lpstr>Sitka Banner</vt:lpstr>
      <vt:lpstr>HeadlinesVTI</vt:lpstr>
      <vt:lpstr>3S-Bot</vt:lpstr>
      <vt:lpstr>Team Tri Ancestillians</vt:lpstr>
      <vt:lpstr>Objectives</vt:lpstr>
      <vt:lpstr>Social Values</vt:lpstr>
      <vt:lpstr>Required Components</vt:lpstr>
      <vt:lpstr>Working Procedure: Inputs</vt:lpstr>
      <vt:lpstr>Working Procedure: Outputs</vt:lpstr>
      <vt:lpstr>Working Procedure: Power Supply</vt:lpstr>
      <vt:lpstr>Budget Comparison</vt:lpstr>
      <vt:lpstr>Contribution of Team Members</vt:lpstr>
      <vt:lpstr>Challenges of The Project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account</cp:lastModifiedBy>
  <cp:revision>361</cp:revision>
  <dcterms:created xsi:type="dcterms:W3CDTF">2022-03-07T15:39:40Z</dcterms:created>
  <dcterms:modified xsi:type="dcterms:W3CDTF">2022-03-08T15:44:10Z</dcterms:modified>
</cp:coreProperties>
</file>