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262" r:id="rId5"/>
    <p:sldId id="266" r:id="rId6"/>
    <p:sldId id="268" r:id="rId7"/>
    <p:sldId id="291" r:id="rId8"/>
    <p:sldId id="290" r:id="rId9"/>
    <p:sldId id="271" r:id="rId10"/>
    <p:sldId id="270" r:id="rId11"/>
    <p:sldId id="272" r:id="rId12"/>
    <p:sldId id="275" r:id="rId13"/>
    <p:sldId id="287" r:id="rId14"/>
    <p:sldId id="288" r:id="rId15"/>
    <p:sldId id="298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7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7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3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4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9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4144-A2E1-4A43-B352-0E45041F32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E406-7494-4662-8DB8-F5A3B7D6F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5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98898" y="1437889"/>
            <a:ext cx="10515600" cy="285273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회원가입 </a:t>
            </a:r>
            <a:r>
              <a:rPr lang="en-US" altLang="ko-KR" sz="2800" dirty="0" smtClean="0"/>
              <a:t>– </a:t>
            </a:r>
            <a:r>
              <a:rPr lang="ko-KR" altLang="en-US" sz="2800" dirty="0" err="1" smtClean="0"/>
              <a:t>이메일</a:t>
            </a:r>
            <a:r>
              <a:rPr lang="ko-KR" altLang="en-US" sz="2800" dirty="0" smtClean="0"/>
              <a:t> 가입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15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98898" y="1437889"/>
            <a:ext cx="10515600" cy="2852737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토출정보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&amp; </a:t>
            </a:r>
            <a:r>
              <a:rPr lang="ko-KR" altLang="en-US" sz="2800" dirty="0"/>
              <a:t>복약기록 </a:t>
            </a:r>
          </a:p>
        </p:txBody>
      </p:sp>
    </p:spTree>
    <p:extLst>
      <p:ext uri="{BB962C8B-B14F-4D97-AF65-F5344CB8AC3E}">
        <p14:creationId xmlns:p14="http://schemas.microsoft.com/office/powerpoint/2010/main" val="25931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89" y="122729"/>
            <a:ext cx="2366648" cy="48647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3399" y="122729"/>
            <a:ext cx="602186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토출정보</a:t>
            </a:r>
            <a:r>
              <a:rPr lang="ko-KR" altLang="en-US" sz="1100" b="1" dirty="0" smtClean="0"/>
              <a:t> </a:t>
            </a:r>
            <a:endParaRPr lang="en-US" altLang="ko-KR" sz="1100" b="1" dirty="0" smtClean="0"/>
          </a:p>
          <a:p>
            <a:endParaRPr lang="en-US" altLang="ko-KR" sz="1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Api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http</a:t>
            </a:r>
            <a:r>
              <a:rPr lang="en-US" altLang="ko-KR" sz="1000" dirty="0" smtClean="0"/>
              <a:t>://15.164.79.24/api/v1/members/update/dose</a:t>
            </a:r>
            <a:endParaRPr lang="en-US" altLang="ko-KR" sz="1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파라미터</a:t>
            </a:r>
            <a:r>
              <a:rPr lang="en-US" altLang="ko-KR" sz="1000" dirty="0" smtClean="0"/>
              <a:t> 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mem_email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사용자 </a:t>
            </a:r>
            <a:r>
              <a:rPr lang="ko-KR" altLang="en-US" sz="1000" dirty="0" err="1" smtClean="0"/>
              <a:t>이메일주소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	- </a:t>
            </a:r>
            <a:r>
              <a:rPr lang="en-US" altLang="ko-KR" sz="1000" dirty="0" err="1"/>
              <a:t>dose_count</a:t>
            </a:r>
            <a:r>
              <a:rPr lang="en-US" altLang="ko-KR" sz="1000" dirty="0" smtClean="0"/>
              <a:t>:  </a:t>
            </a:r>
            <a:r>
              <a:rPr lang="ko-KR" altLang="en-US" sz="1000" dirty="0" err="1" smtClean="0"/>
              <a:t>토출갯</a:t>
            </a:r>
            <a:r>
              <a:rPr lang="ko-KR" altLang="en-US" sz="1000" dirty="0" err="1"/>
              <a:t>수</a:t>
            </a:r>
            <a:endParaRPr lang="en-US" altLang="ko-KR" sz="1000" dirty="0" smtClean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/>
              <a:t>device_battery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배터리 잔량</a:t>
            </a:r>
            <a:r>
              <a:rPr lang="en-US" altLang="ko-KR" sz="1000" dirty="0" smtClean="0"/>
              <a:t>		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/>
              <a:t>datetime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토출</a:t>
            </a:r>
            <a:r>
              <a:rPr lang="ko-KR" altLang="en-US" sz="1000" dirty="0" smtClean="0"/>
              <a:t> 기록된 시간</a:t>
            </a:r>
            <a:endParaRPr lang="en-US" altLang="ko-KR" sz="1000" dirty="0" smtClean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/>
              <a:t>datetime_realtime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시간</a:t>
            </a:r>
            <a:endParaRPr lang="en-US" altLang="ko-KR" sz="1000" dirty="0" smtClean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/>
              <a:t>dispenser_top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디바이스 </a:t>
            </a:r>
            <a:r>
              <a:rPr lang="ko-KR" altLang="en-US" sz="1000" dirty="0" err="1" smtClean="0"/>
              <a:t>캡정보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현재는 </a:t>
            </a:r>
            <a:r>
              <a:rPr lang="en-US" altLang="ko-KR" sz="1000" dirty="0" smtClean="0"/>
              <a:t>9)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/>
              <a:t>dispenser_bottom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디바이스 분리정보 </a:t>
            </a:r>
            <a:r>
              <a:rPr lang="en-US" altLang="ko-KR" sz="1000" dirty="0"/>
              <a:t>(</a:t>
            </a:r>
            <a:r>
              <a:rPr lang="ko-KR" altLang="en-US" sz="1000" dirty="0"/>
              <a:t>현재는 </a:t>
            </a:r>
            <a:r>
              <a:rPr lang="en-US" altLang="ko-KR" sz="1000" dirty="0" smtClean="0"/>
              <a:t>9)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/>
              <a:t>device_id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디바이스 이름</a:t>
            </a:r>
            <a:endParaRPr lang="en-US" altLang="ko-KR" sz="1000" dirty="0" smtClean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/>
              <a:t>device_mac_address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디바이스 맥 주소</a:t>
            </a:r>
            <a:endParaRPr lang="en-US" altLang="ko-KR" sz="1000" dirty="0" smtClean="0"/>
          </a:p>
          <a:p>
            <a:pPr lvl="1"/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리턴값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lvl="1"/>
            <a:r>
              <a:rPr lang="en-US" altLang="ko-KR" sz="1000" dirty="0" smtClean="0"/>
              <a:t>	</a:t>
            </a:r>
            <a:r>
              <a:rPr lang="ko-KR" altLang="en-US" sz="1000" dirty="0" err="1" smtClean="0"/>
              <a:t>중복값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요청시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	- duplicate : ‘Y’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dispenser_count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중복요청된</a:t>
            </a:r>
            <a:r>
              <a:rPr lang="ko-KR" altLang="en-US" sz="1000" dirty="0" smtClean="0"/>
              <a:t> 개수</a:t>
            </a: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 smtClean="0"/>
              <a:t>	</a:t>
            </a:r>
            <a:r>
              <a:rPr lang="ko-KR" altLang="en-US" sz="1000" dirty="0" smtClean="0"/>
              <a:t>업데이트 </a:t>
            </a:r>
            <a:r>
              <a:rPr lang="ko-KR" altLang="en-US" sz="1000" dirty="0" err="1" smtClean="0"/>
              <a:t>완료시</a:t>
            </a:r>
            <a:endParaRPr lang="en-US" altLang="ko-KR" sz="1000" dirty="0" smtClean="0"/>
          </a:p>
          <a:p>
            <a:pPr lvl="1"/>
            <a:r>
              <a:rPr lang="en-US" altLang="ko-KR" sz="1000" dirty="0"/>
              <a:t>	- </a:t>
            </a:r>
            <a:r>
              <a:rPr lang="en-US" altLang="ko-KR" sz="1000" dirty="0" err="1" smtClean="0"/>
              <a:t>missing_cnt</a:t>
            </a:r>
            <a:r>
              <a:rPr lang="en-US" altLang="ko-KR" sz="1000" dirty="0" smtClean="0"/>
              <a:t> : </a:t>
            </a:r>
            <a:r>
              <a:rPr lang="ko-KR" altLang="en-US" sz="1000" dirty="0" err="1" smtClean="0"/>
              <a:t>누락값</a:t>
            </a:r>
            <a:r>
              <a:rPr lang="ko-KR" altLang="en-US" sz="1000" dirty="0" smtClean="0"/>
              <a:t> 유무 여부</a:t>
            </a:r>
            <a:r>
              <a:rPr lang="en-US" altLang="ko-KR" sz="1000" dirty="0" smtClean="0"/>
              <a:t>(Y/N)</a:t>
            </a:r>
          </a:p>
          <a:p>
            <a:pPr lvl="1"/>
            <a:r>
              <a:rPr lang="en-US" altLang="ko-KR" sz="1000" dirty="0"/>
              <a:t>	- </a:t>
            </a:r>
            <a:r>
              <a:rPr lang="en-US" altLang="ko-KR" sz="1000" dirty="0" err="1" smtClean="0"/>
              <a:t>missing_idx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/>
              <a:t>누락값</a:t>
            </a:r>
            <a:r>
              <a:rPr lang="ko-KR" altLang="en-US" sz="1000" dirty="0"/>
              <a:t> 인덱스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	- duplicate : ‘N 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 smtClean="0"/>
          </a:p>
          <a:p>
            <a:pPr lvl="1"/>
            <a:r>
              <a:rPr lang="en-US" altLang="ko-KR" sz="1000" dirty="0"/>
              <a:t>	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692" y="5174540"/>
            <a:ext cx="5504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 smtClean="0"/>
              <a:t>토출시</a:t>
            </a:r>
            <a:r>
              <a:rPr lang="ko-KR" altLang="en-US" sz="1100" dirty="0" smtClean="0"/>
              <a:t> 해당되는 </a:t>
            </a:r>
            <a:r>
              <a:rPr lang="ko-KR" altLang="en-US" sz="1100" dirty="0" err="1" smtClean="0"/>
              <a:t>파라미터들을</a:t>
            </a:r>
            <a:r>
              <a:rPr lang="ko-KR" altLang="en-US" sz="1100" dirty="0" smtClean="0"/>
              <a:t> 요청하고 리턴 후 토스트로 알림 표기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리턴받은</a:t>
            </a:r>
            <a:r>
              <a:rPr lang="ko-KR" altLang="en-US" sz="1100" dirty="0" smtClean="0"/>
              <a:t> 값 내부저장소 저장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317496" y="3902340"/>
            <a:ext cx="1121633" cy="3760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196136" y="3729563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96136" y="3729563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7" y="563452"/>
            <a:ext cx="2110163" cy="433755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3399" y="122729"/>
            <a:ext cx="602186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복약기록</a:t>
            </a:r>
            <a:endParaRPr lang="en-US" altLang="ko-KR" sz="1600" b="1" dirty="0" smtClean="0"/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://15.164.79.24/api/v1/members/select/dosewhether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r>
              <a:rPr lang="en-US" altLang="ko-KR" sz="1200" dirty="0" smtClean="0"/>
              <a:t> 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이메일주소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- </a:t>
            </a:r>
            <a:r>
              <a:rPr lang="en-US" altLang="ko-KR" sz="1200" dirty="0" err="1"/>
              <a:t>current_month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조회 할 </a:t>
            </a:r>
            <a:r>
              <a:rPr lang="ko-KR" altLang="en-US" sz="1200" dirty="0" err="1" smtClean="0"/>
              <a:t>월단위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(8</a:t>
            </a:r>
            <a:r>
              <a:rPr lang="ko-KR" altLang="en-US" sz="1200" dirty="0" smtClean="0"/>
              <a:t>월이면</a:t>
            </a:r>
            <a:r>
              <a:rPr lang="en-US" altLang="ko-KR" sz="1200" dirty="0" smtClean="0"/>
              <a:t> 8)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device_id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디바이스 이름 </a:t>
            </a:r>
            <a:r>
              <a:rPr lang="en-US" altLang="ko-KR" sz="1200" dirty="0" smtClean="0"/>
              <a:t>(ex : SA-1A21)</a:t>
            </a:r>
          </a:p>
          <a:p>
            <a:pPr lvl="1"/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리턴값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taken_record</a:t>
            </a:r>
            <a:r>
              <a:rPr lang="en-US" altLang="ko-KR" sz="1200" dirty="0"/>
              <a:t> : </a:t>
            </a:r>
            <a:r>
              <a:rPr lang="ko-KR" altLang="en-US" sz="1200" dirty="0" smtClean="0"/>
              <a:t>복약 전체기록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월단위</a:t>
            </a:r>
            <a:r>
              <a:rPr lang="en-US" altLang="ko-KR" sz="1200" dirty="0" smtClean="0"/>
              <a:t>)</a:t>
            </a:r>
          </a:p>
          <a:p>
            <a:pPr lvl="3"/>
            <a:r>
              <a:rPr lang="en-US" altLang="ko-KR" sz="1200" dirty="0" smtClean="0"/>
              <a:t>Ex)</a:t>
            </a:r>
            <a:r>
              <a:rPr lang="en-US" altLang="ko-KR" sz="1200" dirty="0"/>
              <a:t>	</a:t>
            </a:r>
            <a:endParaRPr lang="en-US" altLang="ko-KR" sz="1200" dirty="0" smtClean="0"/>
          </a:p>
          <a:p>
            <a:pPr lvl="3"/>
            <a:r>
              <a:rPr lang="en-US" altLang="ko-KR" sz="900" dirty="0" smtClean="0"/>
              <a:t> </a:t>
            </a:r>
            <a:r>
              <a:rPr lang="en-US" altLang="ko-KR" sz="600" dirty="0" smtClean="0"/>
              <a:t>[</a:t>
            </a:r>
            <a:endParaRPr lang="en-US" altLang="ko-KR" sz="600" dirty="0"/>
          </a:p>
          <a:p>
            <a:pPr lvl="3"/>
            <a:r>
              <a:rPr lang="en-US" altLang="ko-KR" sz="600" dirty="0"/>
              <a:t>    {</a:t>
            </a:r>
          </a:p>
          <a:p>
            <a:pPr lvl="3"/>
            <a:r>
              <a:rPr lang="en-US" altLang="ko-KR" sz="600" dirty="0"/>
              <a:t>   </a:t>
            </a:r>
            <a:r>
              <a:rPr lang="en-US" altLang="ko-KR" sz="600" dirty="0" smtClean="0"/>
              <a:t>   "</a:t>
            </a:r>
            <a:r>
              <a:rPr lang="en-US" altLang="ko-KR" sz="600" dirty="0"/>
              <a:t>days": 5,</a:t>
            </a:r>
          </a:p>
          <a:p>
            <a:pPr lvl="3"/>
            <a:r>
              <a:rPr lang="en-US" altLang="ko-KR" sz="600" dirty="0"/>
              <a:t>      "</a:t>
            </a:r>
            <a:r>
              <a:rPr lang="en-US" altLang="ko-KR" sz="600" dirty="0" err="1"/>
              <a:t>server_reg_datetime</a:t>
            </a:r>
            <a:r>
              <a:rPr lang="en-US" altLang="ko-KR" sz="600" dirty="0"/>
              <a:t>": "2021-08-05 14:56:48"</a:t>
            </a:r>
          </a:p>
          <a:p>
            <a:pPr lvl="3"/>
            <a:r>
              <a:rPr lang="en-US" altLang="ko-KR" sz="600" dirty="0"/>
              <a:t>    },</a:t>
            </a:r>
          </a:p>
          <a:p>
            <a:pPr lvl="3"/>
            <a:r>
              <a:rPr lang="en-US" altLang="ko-KR" sz="600" dirty="0"/>
              <a:t>    {</a:t>
            </a:r>
          </a:p>
          <a:p>
            <a:pPr lvl="3"/>
            <a:r>
              <a:rPr lang="en-US" altLang="ko-KR" sz="600" dirty="0"/>
              <a:t>      "days": 6,</a:t>
            </a:r>
          </a:p>
          <a:p>
            <a:pPr lvl="3"/>
            <a:r>
              <a:rPr lang="en-US" altLang="ko-KR" sz="600" dirty="0"/>
              <a:t>      "</a:t>
            </a:r>
            <a:r>
              <a:rPr lang="en-US" altLang="ko-KR" sz="600" dirty="0" err="1"/>
              <a:t>server_reg_datetime</a:t>
            </a:r>
            <a:r>
              <a:rPr lang="en-US" altLang="ko-KR" sz="600" dirty="0"/>
              <a:t>": "2021-08-06 14:56:55"</a:t>
            </a:r>
          </a:p>
          <a:p>
            <a:pPr lvl="3"/>
            <a:r>
              <a:rPr lang="en-US" altLang="ko-KR" sz="600" dirty="0"/>
              <a:t>    },</a:t>
            </a:r>
          </a:p>
          <a:p>
            <a:pPr lvl="3"/>
            <a:r>
              <a:rPr lang="en-US" altLang="ko-KR" sz="600" dirty="0"/>
              <a:t>    {</a:t>
            </a:r>
          </a:p>
          <a:p>
            <a:pPr lvl="3"/>
            <a:r>
              <a:rPr lang="en-US" altLang="ko-KR" sz="600" dirty="0"/>
              <a:t>      "days": 7,</a:t>
            </a:r>
          </a:p>
          <a:p>
            <a:pPr lvl="3"/>
            <a:r>
              <a:rPr lang="en-US" altLang="ko-KR" sz="600" dirty="0"/>
              <a:t>      "</a:t>
            </a:r>
            <a:r>
              <a:rPr lang="en-US" altLang="ko-KR" sz="600" dirty="0" err="1"/>
              <a:t>server_reg_datetime</a:t>
            </a:r>
            <a:r>
              <a:rPr lang="en-US" altLang="ko-KR" sz="600" dirty="0"/>
              <a:t>": "2021-08-07 14:56:56"</a:t>
            </a:r>
          </a:p>
          <a:p>
            <a:pPr lvl="3"/>
            <a:r>
              <a:rPr lang="en-US" altLang="ko-KR" sz="600" dirty="0"/>
              <a:t>    },</a:t>
            </a:r>
          </a:p>
          <a:p>
            <a:pPr lvl="3"/>
            <a:r>
              <a:rPr lang="en-US" altLang="ko-KR" sz="600" dirty="0"/>
              <a:t>    {</a:t>
            </a:r>
          </a:p>
          <a:p>
            <a:pPr lvl="3"/>
            <a:r>
              <a:rPr lang="en-US" altLang="ko-KR" sz="600" dirty="0"/>
              <a:t>      "days": 8,</a:t>
            </a:r>
          </a:p>
          <a:p>
            <a:pPr lvl="3"/>
            <a:r>
              <a:rPr lang="en-US" altLang="ko-KR" sz="600" dirty="0"/>
              <a:t>      "</a:t>
            </a:r>
            <a:r>
              <a:rPr lang="en-US" altLang="ko-KR" sz="600" dirty="0" err="1"/>
              <a:t>server_reg_datetime</a:t>
            </a:r>
            <a:r>
              <a:rPr lang="en-US" altLang="ko-KR" sz="600" dirty="0"/>
              <a:t>": "2021-08-08 14:56:58"</a:t>
            </a:r>
          </a:p>
          <a:p>
            <a:pPr lvl="3"/>
            <a:r>
              <a:rPr lang="en-US" altLang="ko-KR" sz="600" dirty="0"/>
              <a:t>    },</a:t>
            </a:r>
          </a:p>
          <a:p>
            <a:pPr lvl="3"/>
            <a:r>
              <a:rPr lang="en-US" altLang="ko-KR" sz="600" dirty="0"/>
              <a:t>    {</a:t>
            </a:r>
          </a:p>
          <a:p>
            <a:pPr lvl="3"/>
            <a:r>
              <a:rPr lang="en-US" altLang="ko-KR" sz="600" dirty="0"/>
              <a:t>      "days": 9,</a:t>
            </a:r>
          </a:p>
          <a:p>
            <a:pPr lvl="3"/>
            <a:r>
              <a:rPr lang="en-US" altLang="ko-KR" sz="600" dirty="0"/>
              <a:t>      "</a:t>
            </a:r>
            <a:r>
              <a:rPr lang="en-US" altLang="ko-KR" sz="600" dirty="0" err="1"/>
              <a:t>server_reg_datetime</a:t>
            </a:r>
            <a:r>
              <a:rPr lang="en-US" altLang="ko-KR" sz="600" dirty="0"/>
              <a:t>": "2021-08-09 14:57:00"</a:t>
            </a:r>
          </a:p>
          <a:p>
            <a:pPr lvl="3"/>
            <a:r>
              <a:rPr lang="en-US" altLang="ko-KR" sz="600" dirty="0"/>
              <a:t>    },</a:t>
            </a:r>
          </a:p>
          <a:p>
            <a:pPr lvl="3"/>
            <a:r>
              <a:rPr lang="en-US" altLang="ko-KR" sz="600" dirty="0"/>
              <a:t>    {</a:t>
            </a:r>
          </a:p>
          <a:p>
            <a:pPr lvl="3"/>
            <a:r>
              <a:rPr lang="en-US" altLang="ko-KR" sz="600" dirty="0"/>
              <a:t>      "days": 9,</a:t>
            </a:r>
          </a:p>
          <a:p>
            <a:pPr lvl="3"/>
            <a:r>
              <a:rPr lang="en-US" altLang="ko-KR" sz="600" dirty="0"/>
              <a:t>      "</a:t>
            </a:r>
            <a:r>
              <a:rPr lang="en-US" altLang="ko-KR" sz="600" dirty="0" err="1"/>
              <a:t>server_reg_datetime</a:t>
            </a:r>
            <a:r>
              <a:rPr lang="en-US" altLang="ko-KR" sz="600" dirty="0"/>
              <a:t>": "2021-08-09 15:00:43"</a:t>
            </a:r>
          </a:p>
          <a:p>
            <a:pPr lvl="3"/>
            <a:r>
              <a:rPr lang="en-US" altLang="ko-KR" sz="600" dirty="0"/>
              <a:t>    }</a:t>
            </a:r>
          </a:p>
          <a:p>
            <a:pPr lvl="3"/>
            <a:r>
              <a:rPr lang="en-US" altLang="ko-KR" sz="600" dirty="0"/>
              <a:t>  ]</a:t>
            </a:r>
            <a:endParaRPr lang="en-US" altLang="ko-KR" sz="900" dirty="0"/>
          </a:p>
          <a:p>
            <a:pPr lvl="2"/>
            <a:r>
              <a:rPr lang="en-US" altLang="ko-KR" sz="1200" dirty="0" smtClean="0"/>
              <a:t>	 </a:t>
            </a:r>
          </a:p>
          <a:p>
            <a:pPr lvl="1"/>
            <a:r>
              <a:rPr lang="en-US" altLang="ko-KR" sz="1200" dirty="0" smtClean="0"/>
              <a:t>	- </a:t>
            </a:r>
            <a:r>
              <a:rPr lang="en-US" altLang="ko-KR" sz="1200" dirty="0" err="1"/>
              <a:t>days_dic</a:t>
            </a:r>
            <a:r>
              <a:rPr lang="en-US" altLang="ko-KR" sz="1200" dirty="0"/>
              <a:t> : </a:t>
            </a:r>
            <a:r>
              <a:rPr lang="ko-KR" altLang="en-US" sz="1200" dirty="0" smtClean="0"/>
              <a:t>해당 날짜의 실 복약 </a:t>
            </a:r>
            <a:r>
              <a:rPr lang="ko-KR" altLang="en-US" sz="1200" dirty="0" err="1" smtClean="0"/>
              <a:t>갯수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ex)</a:t>
            </a:r>
          </a:p>
          <a:p>
            <a:pPr lvl="3"/>
            <a:r>
              <a:rPr lang="en-US" altLang="ko-KR" sz="1000" dirty="0"/>
              <a:t>{</a:t>
            </a:r>
          </a:p>
          <a:p>
            <a:pPr lvl="3"/>
            <a:r>
              <a:rPr lang="en-US" altLang="ko-KR" sz="1000" dirty="0"/>
              <a:t>    "5": 1,</a:t>
            </a:r>
          </a:p>
          <a:p>
            <a:pPr lvl="3"/>
            <a:r>
              <a:rPr lang="en-US" altLang="ko-KR" sz="1000" dirty="0"/>
              <a:t>    "6": 1,</a:t>
            </a:r>
          </a:p>
          <a:p>
            <a:pPr lvl="3"/>
            <a:r>
              <a:rPr lang="en-US" altLang="ko-KR" sz="1000" dirty="0"/>
              <a:t>    "7": 1,</a:t>
            </a:r>
          </a:p>
          <a:p>
            <a:pPr lvl="3"/>
            <a:r>
              <a:rPr lang="en-US" altLang="ko-KR" sz="1000" dirty="0"/>
              <a:t>    "8": 1,</a:t>
            </a:r>
          </a:p>
          <a:p>
            <a:pPr lvl="3"/>
            <a:r>
              <a:rPr lang="en-US" altLang="ko-KR" sz="1000" dirty="0"/>
              <a:t>    "9": 2</a:t>
            </a:r>
          </a:p>
          <a:p>
            <a:pPr lvl="3"/>
            <a:r>
              <a:rPr lang="en-US" altLang="ko-KR" sz="1000" dirty="0"/>
              <a:t>  </a:t>
            </a:r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692" y="5174540"/>
            <a:ext cx="55040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해당 섹션 클릭으로 월 단위 조회 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클릭으로 등록된 디바이스 선택창 오픈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99484" y="1192072"/>
            <a:ext cx="435419" cy="213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0313" y="1022031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30313" y="1022031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05919" y="1192072"/>
            <a:ext cx="275657" cy="210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84559" y="1022031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84559" y="1022031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83" y="563452"/>
            <a:ext cx="2110163" cy="43375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6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98898" y="1437889"/>
            <a:ext cx="10515600" cy="2852737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알람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문의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9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12" y="122729"/>
            <a:ext cx="2242407" cy="460939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3399" y="122729"/>
            <a:ext cx="6021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알람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시간 설정</a:t>
            </a:r>
            <a:endParaRPr lang="en-US" altLang="ko-KR" sz="1600" b="1" dirty="0" smtClean="0"/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://15.164.79.24/api/v1/members/alarm/update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r>
              <a:rPr lang="en-US" altLang="ko-KR" sz="1200" dirty="0" smtClean="0"/>
              <a:t> 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이메일주소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- </a:t>
            </a:r>
            <a:r>
              <a:rPr lang="en-US" altLang="ko-KR" sz="1200" dirty="0" err="1"/>
              <a:t>mem_alarm_time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알람시간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(ex : ‘09:22/12:35/18:00’)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692" y="5174540"/>
            <a:ext cx="550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저장 버튼 누르면 </a:t>
            </a:r>
            <a:r>
              <a:rPr lang="ko-KR" altLang="en-US" sz="1200" dirty="0" err="1" smtClean="0"/>
              <a:t>이메일주소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알람시간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(‘</a:t>
            </a:r>
            <a:r>
              <a:rPr lang="ko-KR" altLang="en-US" sz="1200" dirty="0" err="1" smtClean="0"/>
              <a:t>첫번쨰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두번째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세번째</a:t>
            </a:r>
            <a:r>
              <a:rPr lang="en-US" altLang="ko-KR" sz="1200" dirty="0" smtClean="0"/>
              <a:t>’) </a:t>
            </a:r>
            <a:r>
              <a:rPr lang="ko-KR" altLang="en-US" sz="1200" dirty="0" err="1" smtClean="0"/>
              <a:t>파라미터로</a:t>
            </a:r>
            <a:r>
              <a:rPr lang="ko-KR" altLang="en-US" sz="1200" dirty="0" smtClean="0"/>
              <a:t> 해당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991136" y="2990565"/>
            <a:ext cx="1114624" cy="305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69776" y="2852066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69776" y="2852066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3399" y="122729"/>
            <a:ext cx="60218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알람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복약여부 체크</a:t>
            </a:r>
            <a:endParaRPr lang="en-US" altLang="ko-KR" sz="1600" b="1" dirty="0" smtClean="0"/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://15.164.79.24/api/v1/alarm/dosecheck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r>
              <a:rPr lang="en-US" altLang="ko-KR" sz="1200" dirty="0" smtClean="0"/>
              <a:t> 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이메일주소</a:t>
            </a:r>
            <a:r>
              <a:rPr lang="en-US" altLang="ko-KR" sz="1200" dirty="0" smtClean="0"/>
              <a:t>   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alarm_time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알람지정시간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(ex – 09:15:00)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</a:p>
          <a:p>
            <a:pPr lvl="1"/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리턴값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lvl="1"/>
            <a:r>
              <a:rPr lang="en-US" altLang="ko-KR" sz="1200" dirty="0" smtClean="0"/>
              <a:t>	</a:t>
            </a:r>
            <a:r>
              <a:rPr lang="ko-KR" altLang="en-US" sz="1200" dirty="0" smtClean="0"/>
              <a:t>복약기록 있음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-  Y</a:t>
            </a:r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	</a:t>
            </a:r>
            <a:r>
              <a:rPr lang="ko-KR" altLang="en-US" sz="1200" dirty="0"/>
              <a:t> 복약기록 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- N</a:t>
            </a:r>
          </a:p>
          <a:p>
            <a:pPr lvl="1"/>
            <a:r>
              <a:rPr lang="en-US" altLang="ko-KR" sz="1200" dirty="0" smtClean="0"/>
              <a:t>		</a:t>
            </a:r>
          </a:p>
          <a:p>
            <a:pPr lvl="2"/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692" y="5174540"/>
            <a:ext cx="5504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 smtClean="0"/>
              <a:t>알람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실행시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복약여부를 체크하고 복약이 </a:t>
            </a:r>
            <a:r>
              <a:rPr lang="en-US" altLang="ko-KR" sz="1100" dirty="0" smtClean="0"/>
              <a:t>N</a:t>
            </a:r>
            <a:r>
              <a:rPr lang="ko-KR" altLang="en-US" sz="1100" dirty="0" err="1" smtClean="0"/>
              <a:t>일때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noti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생성과 함께 </a:t>
            </a:r>
            <a:r>
              <a:rPr lang="ko-KR" altLang="en-US" sz="1100" dirty="0" err="1" smtClean="0"/>
              <a:t>알람</a:t>
            </a:r>
            <a:r>
              <a:rPr lang="ko-KR" altLang="en-US" sz="1100" dirty="0" smtClean="0"/>
              <a:t> 자동 </a:t>
            </a:r>
            <a:r>
              <a:rPr lang="ko-KR" altLang="en-US" sz="1100" dirty="0" err="1" smtClean="0"/>
              <a:t>스누즈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(10</a:t>
            </a:r>
            <a:r>
              <a:rPr lang="ko-KR" altLang="en-US" sz="1100" dirty="0" err="1" smtClean="0"/>
              <a:t>분뒤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회</a:t>
            </a:r>
            <a:r>
              <a:rPr lang="en-US" altLang="ko-KR" sz="1100" dirty="0" smtClean="0"/>
              <a:t>) 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복약여부 </a:t>
            </a:r>
            <a:r>
              <a:rPr lang="en-US" altLang="ko-KR" sz="1200" dirty="0" smtClean="0"/>
              <a:t>Y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noti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16" y="566056"/>
            <a:ext cx="1887424" cy="41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6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49" y="812433"/>
            <a:ext cx="2050756" cy="42154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3399" y="122729"/>
            <a:ext cx="60218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디바이스 연동</a:t>
            </a:r>
            <a:endParaRPr lang="en-US" altLang="ko-KR" sz="1600" b="1" dirty="0" smtClean="0"/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://15.164.79.24/api/v1/members/contact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r>
              <a:rPr lang="en-US" altLang="ko-KR" sz="1200" dirty="0" smtClean="0"/>
              <a:t> 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이메일주소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- </a:t>
            </a:r>
            <a:r>
              <a:rPr lang="en-US" altLang="ko-KR" sz="1200" dirty="0"/>
              <a:t>title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content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 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datetime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작성시간 </a:t>
            </a:r>
            <a:r>
              <a:rPr lang="en-US" altLang="ko-KR" sz="1200" dirty="0" smtClean="0"/>
              <a:t>(ex : 2021-08-08 11:00:00)</a:t>
            </a:r>
          </a:p>
          <a:p>
            <a:pPr lvl="2"/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692" y="5451539"/>
            <a:ext cx="5504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보내기 버튼 누르면 해당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포함하여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1727" y="4465714"/>
            <a:ext cx="1002281" cy="2895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30368" y="4327214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30368" y="4327214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08" y="540053"/>
            <a:ext cx="2264777" cy="46553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33207" y="4512904"/>
            <a:ext cx="2264777" cy="399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80806" y="4372860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0806" y="4372860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3399" y="122729"/>
            <a:ext cx="60218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인증요청 및 확인 </a:t>
            </a:r>
            <a:r>
              <a:rPr lang="en-US" altLang="ko-KR" sz="1600" b="1" dirty="0" smtClean="0"/>
              <a:t>API</a:t>
            </a:r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://15.164.79.24/api/v1/members/check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mem_login_type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로그인타입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가입은 </a:t>
            </a:r>
            <a:r>
              <a:rPr lang="en-US" altLang="ko-KR" sz="1200" dirty="0" smtClean="0"/>
              <a:t>‘E’)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이메일주소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 </a:t>
            </a:r>
          </a:p>
          <a:p>
            <a:pPr lvl="1"/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리턴값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result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중복여부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(true </a:t>
            </a:r>
            <a:r>
              <a:rPr lang="ko-KR" altLang="en-US" sz="1200" dirty="0" smtClean="0"/>
              <a:t>시 가입가능 </a:t>
            </a:r>
            <a:r>
              <a:rPr lang="en-US" altLang="ko-KR" sz="1200" dirty="0" smtClean="0"/>
              <a:t>/ false</a:t>
            </a:r>
            <a:r>
              <a:rPr lang="ko-KR" altLang="en-US" sz="1200" dirty="0" smtClean="0"/>
              <a:t>시 중복계정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25264" y="5620732"/>
            <a:ext cx="550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이메일과</a:t>
            </a:r>
            <a:r>
              <a:rPr lang="ko-KR" altLang="en-US" sz="1200" dirty="0" smtClean="0"/>
              <a:t> 패스워드를 입력 후 회원가입을 누르면 중복여부 </a:t>
            </a:r>
            <a:r>
              <a:rPr lang="en-US" altLang="ko-KR" sz="1200" dirty="0" err="1" smtClean="0"/>
              <a:t>api</a:t>
            </a:r>
            <a:r>
              <a:rPr lang="ko-KR" altLang="en-US" sz="1200" dirty="0" err="1" smtClean="0"/>
              <a:t>로</a:t>
            </a:r>
            <a:r>
              <a:rPr lang="ko-KR" altLang="en-US" sz="1200" dirty="0" smtClean="0"/>
              <a:t> 체크 후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시 회원가입 </a:t>
            </a:r>
            <a:r>
              <a:rPr lang="en-US" altLang="ko-KR" sz="1200" dirty="0" err="1" smtClean="0"/>
              <a:t>api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요청한다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44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08" y="540053"/>
            <a:ext cx="2264777" cy="46553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33207" y="4512904"/>
            <a:ext cx="2264777" cy="399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80806" y="4372860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0806" y="4372860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692" y="5663262"/>
            <a:ext cx="5504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중복체크 완료 후 해당 </a:t>
            </a:r>
            <a:r>
              <a:rPr lang="ko-KR" altLang="en-US" sz="1200" dirty="0" err="1" smtClean="0"/>
              <a:t>파라미터로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api</a:t>
            </a:r>
            <a:r>
              <a:rPr lang="ko-KR" altLang="en-US" sz="1200" dirty="0" smtClean="0"/>
              <a:t>를 요청한다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리턴값을</a:t>
            </a:r>
            <a:r>
              <a:rPr lang="ko-KR" altLang="en-US" sz="1200" dirty="0" smtClean="0"/>
              <a:t> 받으면 내부저장소에 </a:t>
            </a:r>
            <a:r>
              <a:rPr lang="ko-KR" altLang="en-US" sz="1200" dirty="0" err="1" smtClean="0"/>
              <a:t>저장후</a:t>
            </a:r>
            <a:r>
              <a:rPr lang="ko-KR" altLang="en-US" sz="1200" dirty="0" smtClean="0"/>
              <a:t> 로그인 화면으로 넘어온다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399" y="122729"/>
            <a:ext cx="60218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 가입 </a:t>
            </a:r>
            <a:r>
              <a:rPr lang="en-US" altLang="ko-KR" sz="1600" b="1" dirty="0" smtClean="0"/>
              <a:t>API</a:t>
            </a:r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://15.164.79.24/api/v1/members/add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mem_login_type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로그인타입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가입은 </a:t>
            </a:r>
            <a:r>
              <a:rPr lang="en-US" altLang="ko-KR" sz="1200" dirty="0" smtClean="0"/>
              <a:t>‘E’)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이메일주소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mem_password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패스워드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sha256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en-US" altLang="ko-KR" sz="1200" dirty="0" smtClean="0"/>
              <a:t>	- </a:t>
            </a:r>
            <a:r>
              <a:rPr lang="en-US" altLang="ko-KR" sz="1200" dirty="0" err="1" smtClean="0"/>
              <a:t>mem_user_type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타입 </a:t>
            </a:r>
            <a:r>
              <a:rPr lang="en-US" altLang="ko-KR" sz="1200" dirty="0" smtClean="0"/>
              <a:t>(‘</a:t>
            </a:r>
            <a:r>
              <a:rPr lang="en-US" altLang="ko-KR" sz="1200" b="1" dirty="0" smtClean="0"/>
              <a:t>P</a:t>
            </a:r>
            <a:r>
              <a:rPr lang="en-US" altLang="ko-KR" sz="1200" dirty="0" smtClean="0"/>
              <a:t>’)</a:t>
            </a:r>
          </a:p>
          <a:p>
            <a:pPr lvl="1"/>
            <a:r>
              <a:rPr lang="en-US" altLang="ko-KR" sz="1200" dirty="0" smtClean="0"/>
              <a:t>	 </a:t>
            </a:r>
          </a:p>
          <a:p>
            <a:pPr lvl="1"/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리턴값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access_token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만료 </a:t>
            </a:r>
            <a:r>
              <a:rPr lang="en-US" altLang="ko-KR" sz="1200" dirty="0" smtClean="0"/>
              <a:t>– 1</a:t>
            </a:r>
            <a:r>
              <a:rPr lang="ko-KR" altLang="en-US" sz="1200" dirty="0" smtClean="0"/>
              <a:t>일 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refresh_token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만료 </a:t>
            </a:r>
            <a:r>
              <a:rPr lang="en-US" altLang="ko-KR" sz="1200" dirty="0" smtClean="0"/>
              <a:t>– 1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임시</a:t>
            </a:r>
            <a:r>
              <a:rPr lang="en-US" altLang="ko-KR" sz="1200" dirty="0" smtClean="0"/>
              <a:t>) 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83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98898" y="1437889"/>
            <a:ext cx="10515600" cy="285273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로그인 </a:t>
            </a:r>
            <a:r>
              <a:rPr lang="en-US" altLang="ko-KR" sz="2800" dirty="0" smtClean="0"/>
              <a:t>– </a:t>
            </a:r>
            <a:r>
              <a:rPr lang="ko-KR" altLang="en-US" sz="2800" dirty="0" err="1" smtClean="0"/>
              <a:t>이메일</a:t>
            </a:r>
            <a:r>
              <a:rPr lang="ko-KR" altLang="en-US" sz="2800" dirty="0" smtClean="0"/>
              <a:t> 로그인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21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3399" y="122729"/>
            <a:ext cx="60218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로그인 </a:t>
            </a:r>
            <a:r>
              <a:rPr lang="en-US" altLang="ko-KR" sz="1600" b="1" dirty="0" smtClean="0"/>
              <a:t>API</a:t>
            </a:r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://15.164.79.24/api/v1/auth/login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mem_login_type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로그인타입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(‘E’)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이메일주소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mem_password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패스워드 </a:t>
            </a:r>
            <a:r>
              <a:rPr lang="en-US" altLang="ko-KR" sz="1200" dirty="0" smtClean="0"/>
              <a:t>(sha256)</a:t>
            </a:r>
          </a:p>
          <a:p>
            <a:pPr lvl="1"/>
            <a:r>
              <a:rPr lang="en-US" altLang="ko-KR" sz="1200" dirty="0" smtClean="0"/>
              <a:t>	- </a:t>
            </a:r>
            <a:r>
              <a:rPr lang="en-US" altLang="ko-KR" sz="1200" dirty="0" err="1" smtClean="0"/>
              <a:t>fcm_token</a:t>
            </a:r>
            <a:r>
              <a:rPr lang="en-US" altLang="ko-KR" sz="1200" dirty="0" smtClean="0"/>
              <a:t> :</a:t>
            </a:r>
            <a:r>
              <a:rPr lang="en-US" altLang="ko-KR" sz="1200" dirty="0" err="1" smtClean="0"/>
              <a:t>fcm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토큰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초기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실행시</a:t>
            </a:r>
            <a:r>
              <a:rPr lang="ko-KR" altLang="en-US" sz="1200" dirty="0" smtClean="0"/>
              <a:t> 생성</a:t>
            </a:r>
            <a:r>
              <a:rPr lang="en-US" altLang="ko-KR" sz="1200" dirty="0" smtClean="0"/>
              <a:t>)</a:t>
            </a:r>
          </a:p>
          <a:p>
            <a:pPr lvl="1"/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리턴값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성공시</a:t>
            </a:r>
            <a:r>
              <a:rPr lang="en-US" altLang="ko-KR" sz="1200" dirty="0" smtClean="0"/>
              <a:t> </a:t>
            </a:r>
          </a:p>
          <a:p>
            <a:pPr lvl="1"/>
            <a:r>
              <a:rPr lang="en-US" altLang="ko-KR" sz="1200" dirty="0"/>
              <a:t>	- </a:t>
            </a:r>
            <a:r>
              <a:rPr lang="en-US" altLang="ko-KR" sz="1200" dirty="0" err="1"/>
              <a:t>access_token</a:t>
            </a:r>
            <a:r>
              <a:rPr lang="en-US" altLang="ko-KR" sz="1200" dirty="0"/>
              <a:t> : </a:t>
            </a:r>
            <a:r>
              <a:rPr lang="ko-KR" altLang="en-US" sz="1200" dirty="0"/>
              <a:t>만료 </a:t>
            </a:r>
            <a:r>
              <a:rPr lang="en-US" altLang="ko-KR" sz="1200" dirty="0"/>
              <a:t>– 1</a:t>
            </a:r>
            <a:r>
              <a:rPr lang="ko-KR" altLang="en-US" sz="1200" dirty="0"/>
              <a:t>일 </a:t>
            </a:r>
            <a:endParaRPr lang="en-US" altLang="ko-KR" sz="1200" dirty="0"/>
          </a:p>
          <a:p>
            <a:pPr lvl="1"/>
            <a:r>
              <a:rPr lang="en-US" altLang="ko-KR" sz="1200" dirty="0"/>
              <a:t>	- </a:t>
            </a:r>
            <a:r>
              <a:rPr lang="en-US" altLang="ko-KR" sz="1200" dirty="0" err="1"/>
              <a:t>refresh_token</a:t>
            </a:r>
            <a:r>
              <a:rPr lang="en-US" altLang="ko-KR" sz="1200" dirty="0"/>
              <a:t> : </a:t>
            </a:r>
            <a:r>
              <a:rPr lang="ko-KR" altLang="en-US" sz="1200" dirty="0"/>
              <a:t>만료 </a:t>
            </a:r>
            <a:r>
              <a:rPr lang="en-US" altLang="ko-KR" sz="1200" dirty="0"/>
              <a:t>– 1</a:t>
            </a:r>
            <a:r>
              <a:rPr lang="ko-KR" altLang="en-US" sz="1200" dirty="0"/>
              <a:t>년 </a:t>
            </a:r>
            <a:r>
              <a:rPr lang="en-US" altLang="ko-KR" sz="1200" dirty="0"/>
              <a:t>(</a:t>
            </a:r>
            <a:r>
              <a:rPr lang="ko-KR" altLang="en-US" sz="1200" dirty="0"/>
              <a:t>임시</a:t>
            </a:r>
            <a:r>
              <a:rPr lang="en-US" altLang="ko-KR" sz="1200" dirty="0"/>
              <a:t>) 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실패시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‘Account access error’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07897" y="5440684"/>
            <a:ext cx="55040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패스워드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로그인타입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fcm</a:t>
            </a:r>
            <a:r>
              <a:rPr lang="ko-KR" altLang="en-US" sz="1100" dirty="0" smtClean="0"/>
              <a:t>토큰 </a:t>
            </a:r>
            <a:r>
              <a:rPr lang="en-US" altLang="ko-KR" sz="1100" dirty="0" smtClean="0"/>
              <a:t>request </a:t>
            </a:r>
            <a:r>
              <a:rPr lang="ko-KR" altLang="en-US" sz="1100" dirty="0" err="1" smtClean="0"/>
              <a:t>성공시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리턴값</a:t>
            </a:r>
            <a:r>
              <a:rPr lang="ko-KR" altLang="en-US" sz="1100" dirty="0" smtClean="0"/>
              <a:t> 받고 </a:t>
            </a:r>
            <a:r>
              <a:rPr lang="ko-KR" altLang="en-US" sz="1100" dirty="0" err="1" smtClean="0"/>
              <a:t>홈화면</a:t>
            </a:r>
            <a:r>
              <a:rPr lang="ko-KR" altLang="en-US" sz="1100" dirty="0" smtClean="0"/>
              <a:t> 이동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회원가입 직후 로그인시 해당 </a:t>
            </a:r>
            <a:r>
              <a:rPr lang="ko-KR" altLang="en-US" sz="1100" dirty="0" err="1" smtClean="0"/>
              <a:t>이메일로</a:t>
            </a:r>
            <a:r>
              <a:rPr lang="ko-KR" altLang="en-US" sz="1100" dirty="0" smtClean="0"/>
              <a:t> 인증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확인하고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인증을 완료해야 로그인 가능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022576" y="2310430"/>
            <a:ext cx="1972775" cy="319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01216" y="2171930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01216" y="2171930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15" y="89843"/>
            <a:ext cx="2428312" cy="49915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901216" y="2310430"/>
            <a:ext cx="2094135" cy="319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48815" y="2170386"/>
            <a:ext cx="245211" cy="2371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48815" y="2170387"/>
            <a:ext cx="245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98898" y="1437889"/>
            <a:ext cx="10515600" cy="285273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홈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사용자 데이터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31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94" y="177705"/>
            <a:ext cx="1958535" cy="49547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3399" y="177705"/>
            <a:ext cx="60218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Inphr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통합 로그인 </a:t>
            </a:r>
            <a:r>
              <a:rPr lang="en-US" altLang="ko-KR" sz="1600" b="1" dirty="0" smtClean="0"/>
              <a:t>API</a:t>
            </a:r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://15.164.79.24/api/v1/members/select/caregiverinfo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r>
              <a:rPr lang="en-US" altLang="ko-KR" sz="12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mem_email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</a:t>
            </a:r>
            <a:r>
              <a:rPr lang="ko-KR" altLang="en-US" sz="1200" dirty="0" err="1" smtClean="0"/>
              <a:t>이메일주소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lvl="1"/>
            <a:r>
              <a:rPr lang="en-US" altLang="ko-KR" sz="1200" dirty="0"/>
              <a:t>	- </a:t>
            </a:r>
            <a:r>
              <a:rPr lang="en-US" altLang="ko-KR" sz="1200" dirty="0" err="1"/>
              <a:t>device_id</a:t>
            </a:r>
            <a:r>
              <a:rPr lang="en-US" altLang="ko-KR" sz="1200" dirty="0"/>
              <a:t>: </a:t>
            </a:r>
            <a:r>
              <a:rPr lang="ko-KR" altLang="en-US" sz="1200" dirty="0"/>
              <a:t>디바이스 이름 </a:t>
            </a:r>
            <a:r>
              <a:rPr lang="en-US" altLang="ko-KR" sz="1200" dirty="0"/>
              <a:t>(ex : SA-1A21</a:t>
            </a:r>
            <a:r>
              <a:rPr lang="en-US" altLang="ko-KR" sz="1200" dirty="0" smtClean="0"/>
              <a:t>)</a:t>
            </a:r>
          </a:p>
          <a:p>
            <a:pPr lvl="1"/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리턴값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성공시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 </a:t>
            </a:r>
            <a:endParaRPr lang="en-US" altLang="ko-KR" sz="800" dirty="0"/>
          </a:p>
          <a:p>
            <a:pPr lvl="2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today_medication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오늘 복약여부 </a:t>
            </a:r>
            <a:r>
              <a:rPr lang="en-US" altLang="ko-KR" sz="1200" dirty="0" smtClean="0"/>
              <a:t>(Y,N)</a:t>
            </a:r>
            <a:endParaRPr lang="en-US" altLang="ko-KR" sz="1200" dirty="0"/>
          </a:p>
          <a:p>
            <a:pPr lvl="2"/>
            <a:r>
              <a:rPr lang="en-US" altLang="ko-KR" sz="1200" dirty="0"/>
              <a:t> - </a:t>
            </a:r>
            <a:r>
              <a:rPr lang="en-US" altLang="ko-KR" sz="1200" dirty="0" err="1" smtClean="0"/>
              <a:t>device_list</a:t>
            </a:r>
            <a:r>
              <a:rPr lang="en-US" altLang="ko-KR" sz="1200" dirty="0" smtClean="0"/>
              <a:t> :  </a:t>
            </a:r>
            <a:r>
              <a:rPr lang="ko-KR" altLang="en-US" sz="1200" dirty="0" smtClean="0"/>
              <a:t>사용자 디바이스 리스트 </a:t>
            </a:r>
            <a:endParaRPr lang="en-US" altLang="ko-KR" sz="1200" dirty="0"/>
          </a:p>
          <a:p>
            <a:pPr lvl="2"/>
            <a:r>
              <a:rPr lang="en-US" altLang="ko-KR" sz="1200" dirty="0"/>
              <a:t> - </a:t>
            </a:r>
            <a:r>
              <a:rPr lang="en-US" altLang="ko-KR" sz="1200" dirty="0" err="1" smtClean="0"/>
              <a:t>timeline_list</a:t>
            </a:r>
            <a:r>
              <a:rPr lang="en-US" altLang="ko-KR" sz="1200" dirty="0" smtClean="0"/>
              <a:t> :  </a:t>
            </a:r>
            <a:r>
              <a:rPr lang="ko-KR" altLang="en-US" sz="1200" dirty="0" smtClean="0"/>
              <a:t>타임라인 리스트</a:t>
            </a:r>
            <a:endParaRPr lang="en-US" altLang="ko-KR" sz="1200" dirty="0"/>
          </a:p>
          <a:p>
            <a:pPr lvl="1"/>
            <a:r>
              <a:rPr lang="en-US" altLang="ko-KR" sz="800" dirty="0" smtClean="0"/>
              <a:t> </a:t>
            </a:r>
            <a:endParaRPr lang="en-US" altLang="ko-KR" sz="1200" dirty="0"/>
          </a:p>
          <a:p>
            <a:pPr lvl="1"/>
            <a:r>
              <a:rPr lang="en-US" altLang="ko-KR" sz="1200" dirty="0" smtClean="0"/>
              <a:t>	</a:t>
            </a:r>
            <a:r>
              <a:rPr lang="ko-KR" altLang="en-US" sz="1200" dirty="0" smtClean="0"/>
              <a:t>해당정보 </a:t>
            </a:r>
            <a:r>
              <a:rPr lang="ko-KR" altLang="en-US" sz="1200" dirty="0" err="1" smtClean="0"/>
              <a:t>없을시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‘no information’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8223" y="5731726"/>
            <a:ext cx="55040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 smtClean="0"/>
              <a:t>앱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실행후</a:t>
            </a:r>
            <a:r>
              <a:rPr lang="ko-KR" altLang="en-US" sz="1100" dirty="0" smtClean="0"/>
              <a:t> 홈 화면 </a:t>
            </a:r>
            <a:r>
              <a:rPr lang="en-US" altLang="ko-KR" sz="1100" dirty="0" smtClean="0"/>
              <a:t>create</a:t>
            </a:r>
            <a:r>
              <a:rPr lang="ko-KR" altLang="en-US" sz="1100" dirty="0" smtClean="0"/>
              <a:t>시 요청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요청 정보가 </a:t>
            </a:r>
            <a:r>
              <a:rPr lang="ko-KR" altLang="en-US" sz="1100" dirty="0" err="1" smtClean="0"/>
              <a:t>없을시</a:t>
            </a:r>
            <a:r>
              <a:rPr lang="ko-KR" altLang="en-US" sz="1100" dirty="0" smtClean="0"/>
              <a:t> 공백 표기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137995" y="1746450"/>
            <a:ext cx="1958535" cy="124129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016635" y="1607950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16635" y="1607950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98898" y="1437889"/>
            <a:ext cx="10515600" cy="285273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디바이스 연동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35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1" y="526382"/>
            <a:ext cx="1938207" cy="39840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5948581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3399" y="122729"/>
            <a:ext cx="602186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디바이스 연동</a:t>
            </a:r>
            <a:endParaRPr lang="en-US" altLang="ko-KR" sz="1600" b="1" dirty="0" smtClean="0"/>
          </a:p>
          <a:p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http</a:t>
            </a:r>
            <a:r>
              <a:rPr lang="en-US" altLang="ko-KR" sz="1200" dirty="0" smtClean="0"/>
              <a:t>://15.164.79.24/api/v1/auth/device</a:t>
            </a:r>
            <a:endParaRPr lang="en-US" altLang="ko-KR" sz="1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r>
              <a:rPr lang="en-US" altLang="ko-KR" sz="1200" dirty="0" smtClean="0"/>
              <a:t> 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mem_email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이메일주소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- </a:t>
            </a:r>
            <a:r>
              <a:rPr lang="en-US" altLang="ko-KR" sz="1200" dirty="0" err="1"/>
              <a:t>pairing_datetime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디바이스 연동 시간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device_id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디바이스 이름 </a:t>
            </a:r>
            <a:r>
              <a:rPr lang="en-US" altLang="ko-KR" sz="1200" dirty="0" smtClean="0"/>
              <a:t>(ex : SA-1A21)		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mac_address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디바이스 맥 주소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ex - C6:76:7C:36:40:D1 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serial_num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디바이스 시리얼넘버 </a:t>
            </a:r>
            <a:r>
              <a:rPr lang="en-US" altLang="ko-KR" sz="1200" dirty="0"/>
              <a:t>(ex : KRCCPYNN26E40D10001)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fw_num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넘버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현재는 </a:t>
            </a:r>
            <a:r>
              <a:rPr lang="ko-KR" altLang="en-US" sz="1200" dirty="0" err="1" smtClean="0"/>
              <a:t>빈값으로</a:t>
            </a:r>
            <a:r>
              <a:rPr lang="en-US" altLang="ko-KR" sz="1200" dirty="0" smtClean="0"/>
              <a:t>)</a:t>
            </a:r>
          </a:p>
          <a:p>
            <a:pPr lvl="1"/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리턴값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lvl="1"/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등록완료시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device_id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등록된 디바이스 이름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serial_number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등록된 시리얼넘버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mapping_pill_info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디바이스 처방연동 여부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patient_email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</a:t>
            </a:r>
            <a:r>
              <a:rPr lang="ko-KR" altLang="en-US" sz="1200" dirty="0" err="1" smtClean="0"/>
              <a:t>이메일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등록실패시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- “</a:t>
            </a:r>
            <a:r>
              <a:rPr lang="en-US" altLang="ko-KR" sz="1200" dirty="0"/>
              <a:t>already </a:t>
            </a:r>
            <a:r>
              <a:rPr lang="en-US" altLang="ko-KR" sz="1200" dirty="0" err="1" smtClean="0"/>
              <a:t>regist</a:t>
            </a:r>
            <a:r>
              <a:rPr lang="en-US" altLang="ko-KR" sz="1200" dirty="0" smtClean="0"/>
              <a:t>”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692" y="5174540"/>
            <a:ext cx="5504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 smtClean="0"/>
              <a:t>기기찾기</a:t>
            </a:r>
            <a:r>
              <a:rPr lang="ko-KR" altLang="en-US" sz="1100" dirty="0" smtClean="0"/>
              <a:t> 버튼으로 디바이스 리스트 출력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해당되는 디바이스 아이템 클릭</a:t>
            </a:r>
            <a:endParaRPr lang="en-US" altLang="ko-KR" sz="1100" dirty="0" smtClean="0"/>
          </a:p>
          <a:p>
            <a:pPr marL="685800" lvl="1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화면에서 해당 디바이스에 대한 정보 수집 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device_id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mac_address</a:t>
            </a:r>
            <a:r>
              <a:rPr lang="en-US" altLang="ko-KR" sz="1100" dirty="0" smtClean="0"/>
              <a:t>, </a:t>
            </a:r>
            <a:r>
              <a:rPr lang="en-US" altLang="ko-KR" sz="1100" b="1" dirty="0" err="1" smtClean="0"/>
              <a:t>serial_num</a:t>
            </a:r>
            <a:r>
              <a:rPr lang="en-US" altLang="ko-KR" sz="1100" b="1" dirty="0" smtClean="0"/>
              <a:t> -</a:t>
            </a:r>
            <a:r>
              <a:rPr lang="ko-KR" altLang="en-US" sz="1100" b="1" dirty="0" smtClean="0"/>
              <a:t>커넥션필요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수집한 정보를 </a:t>
            </a:r>
            <a:r>
              <a:rPr lang="ko-KR" altLang="en-US" sz="1100" dirty="0" err="1" smtClean="0"/>
              <a:t>파라미터로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api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요청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중복된 디바이스 등의 이슈로 등록 </a:t>
            </a:r>
            <a:r>
              <a:rPr lang="ko-KR" altLang="en-US" sz="1100" dirty="0" err="1" smtClean="0"/>
              <a:t>실패시</a:t>
            </a:r>
            <a:r>
              <a:rPr lang="ko-KR" altLang="en-US" sz="1100" dirty="0" smtClean="0"/>
              <a:t> </a:t>
            </a:r>
            <a:r>
              <a:rPr lang="en-US" altLang="ko-KR" sz="1200" dirty="0"/>
              <a:t>“already </a:t>
            </a:r>
            <a:r>
              <a:rPr lang="en-US" altLang="ko-KR" sz="1200" dirty="0" err="1"/>
              <a:t>regist</a:t>
            </a:r>
            <a:r>
              <a:rPr lang="en-US" altLang="ko-KR" sz="1200" dirty="0" smtClean="0"/>
              <a:t>”,  </a:t>
            </a:r>
            <a:r>
              <a:rPr lang="ko-KR" altLang="en-US" sz="1200" dirty="0" smtClean="0"/>
              <a:t>등록 </a:t>
            </a:r>
            <a:r>
              <a:rPr lang="ko-KR" altLang="en-US" sz="1200" dirty="0" err="1" smtClean="0"/>
              <a:t>완료시</a:t>
            </a:r>
            <a:r>
              <a:rPr lang="ko-KR" altLang="en-US" sz="1200" dirty="0" smtClean="0"/>
              <a:t> 서버에 등록된 디바이스 </a:t>
            </a:r>
            <a:r>
              <a:rPr lang="ko-KR" altLang="en-US" sz="1200" dirty="0" err="1" smtClean="0"/>
              <a:t>정보값</a:t>
            </a:r>
            <a:r>
              <a:rPr lang="ko-KR" altLang="en-US" sz="1200" dirty="0" smtClean="0"/>
              <a:t> 리턴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84" y="526383"/>
            <a:ext cx="1792841" cy="3984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12241" y="1882155"/>
            <a:ext cx="1938207" cy="387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90881" y="1743655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0881" y="1743655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91544" y="387883"/>
            <a:ext cx="242721" cy="24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91544" y="387883"/>
            <a:ext cx="2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320</Words>
  <Application>Microsoft Office PowerPoint</Application>
  <PresentationFormat>와이드스크린</PresentationFormat>
  <Paragraphs>270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회원가입 – 이메일 가입</vt:lpstr>
      <vt:lpstr>PowerPoint 프레젠테이션</vt:lpstr>
      <vt:lpstr>PowerPoint 프레젠테이션</vt:lpstr>
      <vt:lpstr>로그인 – 이메일 로그인</vt:lpstr>
      <vt:lpstr>PowerPoint 프레젠테이션</vt:lpstr>
      <vt:lpstr>홈 – 사용자 데이터 </vt:lpstr>
      <vt:lpstr>PowerPoint 프레젠테이션</vt:lpstr>
      <vt:lpstr>디바이스 연동</vt:lpstr>
      <vt:lpstr>PowerPoint 프레젠테이션</vt:lpstr>
      <vt:lpstr>토출정보 &amp; 복약기록 </vt:lpstr>
      <vt:lpstr>PowerPoint 프레젠테이션</vt:lpstr>
      <vt:lpstr>PowerPoint 프레젠테이션</vt:lpstr>
      <vt:lpstr>알람 &amp; 문의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84</cp:revision>
  <dcterms:created xsi:type="dcterms:W3CDTF">2021-07-27T01:29:39Z</dcterms:created>
  <dcterms:modified xsi:type="dcterms:W3CDTF">2021-10-06T05:28:33Z</dcterms:modified>
</cp:coreProperties>
</file>