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26"/>
  </p:notesMasterIdLst>
  <p:sldIdLst>
    <p:sldId id="378" r:id="rId5"/>
    <p:sldId id="372" r:id="rId6"/>
    <p:sldId id="259" r:id="rId7"/>
    <p:sldId id="379" r:id="rId8"/>
    <p:sldId id="380" r:id="rId9"/>
    <p:sldId id="260" r:id="rId10"/>
    <p:sldId id="261" r:id="rId11"/>
    <p:sldId id="262" r:id="rId12"/>
    <p:sldId id="382" r:id="rId13"/>
    <p:sldId id="381" r:id="rId14"/>
    <p:sldId id="383" r:id="rId15"/>
    <p:sldId id="384" r:id="rId16"/>
    <p:sldId id="265" r:id="rId17"/>
    <p:sldId id="264" r:id="rId18"/>
    <p:sldId id="267" r:id="rId19"/>
    <p:sldId id="268" r:id="rId20"/>
    <p:sldId id="385" r:id="rId21"/>
    <p:sldId id="386" r:id="rId22"/>
    <p:sldId id="387" r:id="rId23"/>
    <p:sldId id="270" r:id="rId24"/>
    <p:sldId id="272" r:id="rId25"/>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E89DCF-5878-4DFD-A5D2-177522998652}" v="1" dt="2022-05-03T05:14:53.185"/>
    <p1510:client id="{6C73C204-C628-42F1-B54C-F4A4452D8AD3}" v="1" dt="2023-03-17T11:34:46.80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83" d="100"/>
          <a:sy n="83" d="100"/>
        </p:scale>
        <p:origin x="96" y="84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eng Kai" userId="S::chengkai.lau21_digitalway.net#ext#@lh.onmicrosoft.com::8066bd7e-cd39-4dfe-81df-872259370664" providerId="AD" clId="Web-{14E89DCF-5878-4DFD-A5D2-177522998652}"/>
    <pc:docChg chg="delSld">
      <pc:chgData name="Cheng Kai" userId="S::chengkai.lau21_digitalway.net#ext#@lh.onmicrosoft.com::8066bd7e-cd39-4dfe-81df-872259370664" providerId="AD" clId="Web-{14E89DCF-5878-4DFD-A5D2-177522998652}" dt="2022-05-03T05:14:53.185" v="0"/>
      <pc:docMkLst>
        <pc:docMk/>
      </pc:docMkLst>
      <pc:sldChg chg="del">
        <pc:chgData name="Cheng Kai" userId="S::chengkai.lau21_digitalway.net#ext#@lh.onmicrosoft.com::8066bd7e-cd39-4dfe-81df-872259370664" providerId="AD" clId="Web-{14E89DCF-5878-4DFD-A5D2-177522998652}" dt="2022-05-03T05:14:53.185" v="0"/>
        <pc:sldMkLst>
          <pc:docMk/>
          <pc:sldMk cId="0" sldId="373"/>
        </pc:sldMkLst>
      </pc:sldChg>
    </pc:docChg>
  </pc:docChgLst>
  <pc:docChgLst>
    <pc:chgData name="Abu Sufian - bdse0322-017" userId="S::bdse0322-017_learning.educlaas.com#ext#@lh.onmicrosoft.com::f02fb70e-502b-42ab-ba1d-063b8fbfacea" providerId="AD" clId="Web-{6C73C204-C628-42F1-B54C-F4A4452D8AD3}"/>
    <pc:docChg chg="modSld">
      <pc:chgData name="Abu Sufian - bdse0322-017" userId="S::bdse0322-017_learning.educlaas.com#ext#@lh.onmicrosoft.com::f02fb70e-502b-42ab-ba1d-063b8fbfacea" providerId="AD" clId="Web-{6C73C204-C628-42F1-B54C-F4A4452D8AD3}" dt="2023-03-17T11:34:46.800" v="0" actId="1076"/>
      <pc:docMkLst>
        <pc:docMk/>
      </pc:docMkLst>
      <pc:sldChg chg="modSp">
        <pc:chgData name="Abu Sufian - bdse0322-017" userId="S::bdse0322-017_learning.educlaas.com#ext#@lh.onmicrosoft.com::f02fb70e-502b-42ab-ba1d-063b8fbfacea" providerId="AD" clId="Web-{6C73C204-C628-42F1-B54C-F4A4452D8AD3}" dt="2023-03-17T11:34:46.800" v="0" actId="1076"/>
        <pc:sldMkLst>
          <pc:docMk/>
          <pc:sldMk cId="0" sldId="260"/>
        </pc:sldMkLst>
        <pc:picChg chg="mod">
          <ac:chgData name="Abu Sufian - bdse0322-017" userId="S::bdse0322-017_learning.educlaas.com#ext#@lh.onmicrosoft.com::f02fb70e-502b-42ab-ba1d-063b8fbfacea" providerId="AD" clId="Web-{6C73C204-C628-42F1-B54C-F4A4452D8AD3}" dt="2023-03-17T11:34:46.800" v="0" actId="1076"/>
          <ac:picMkLst>
            <pc:docMk/>
            <pc:sldMk cId="0" sldId="260"/>
            <ac:picMk id="1026"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E9597006-3089-4F53-8AC6-A26F6294F896}" type="datetimeFigureOut">
              <a:rPr lang="en-IN" smtClean="0"/>
              <a:t>26-09-2023</a:t>
            </a:fld>
            <a:endParaRPr lang="en-IN"/>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EF3277CD-5484-494C-BC08-0F866D73CFBB}" type="slidenum">
              <a:rPr lang="en-IN" smtClean="0"/>
              <a:t>‹#›</a:t>
            </a:fld>
            <a:endParaRPr lang="en-IN"/>
          </a:p>
        </p:txBody>
      </p:sp>
    </p:spTree>
    <p:extLst>
      <p:ext uri="{BB962C8B-B14F-4D97-AF65-F5344CB8AC3E}">
        <p14:creationId xmlns:p14="http://schemas.microsoft.com/office/powerpoint/2010/main" val="1924710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a:extLst>
              <a:ext uri="{FF2B5EF4-FFF2-40B4-BE49-F238E27FC236}">
                <a16:creationId xmlns:a16="http://schemas.microsoft.com/office/drawing/2014/main" id="{7E0B277C-17CB-432A-8C2F-54439118987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71" name="Notes Placeholder 2">
            <a:extLst>
              <a:ext uri="{FF2B5EF4-FFF2-40B4-BE49-F238E27FC236}">
                <a16:creationId xmlns:a16="http://schemas.microsoft.com/office/drawing/2014/main" id="{D43299A5-2104-4241-807A-73BE69A2EF9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7172" name="Slide Number Placeholder 3">
            <a:extLst>
              <a:ext uri="{FF2B5EF4-FFF2-40B4-BE49-F238E27FC236}">
                <a16:creationId xmlns:a16="http://schemas.microsoft.com/office/drawing/2014/main" id="{2C8B8FC2-0C9A-462D-A65B-0B241A10ACF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fld id="{5C141B1B-7171-4450-B1E9-45D1BE64481E}" type="slidenum">
              <a:rPr lang="en-US" altLang="en-US" smtClean="0"/>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92176C"/>
                </a:solidFill>
                <a:latin typeface="Carlito"/>
                <a:cs typeface="Carlito"/>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92176C"/>
                </a:solidFill>
                <a:latin typeface="Carlito"/>
                <a:cs typeface="Carlito"/>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00" b="0" i="0">
                <a:solidFill>
                  <a:srgbClr val="92176C"/>
                </a:solidFill>
                <a:latin typeface="Carlito"/>
                <a:cs typeface="Carlito"/>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0" y="2667000"/>
            <a:ext cx="5867400" cy="762000"/>
          </a:xfrm>
          <a:prstGeom prst="rect">
            <a:avLst/>
          </a:prstGeom>
        </p:spPr>
        <p:txBody>
          <a:bodyPr/>
          <a:lstStyle>
            <a:lvl1pPr algn="l">
              <a:defRPr sz="2700" baseline="0">
                <a:solidFill>
                  <a:srgbClr val="93176C"/>
                </a:solidFill>
              </a:defRPr>
            </a:lvl1pPr>
          </a:lstStyle>
          <a:p>
            <a:r>
              <a:rPr lang="en-US"/>
              <a:t>Click to edit Master title style</a:t>
            </a:r>
            <a:endParaRPr lang="en-US" dirty="0"/>
          </a:p>
        </p:txBody>
      </p:sp>
      <p:sp>
        <p:nvSpPr>
          <p:cNvPr id="10" name="Text Placeholder 9"/>
          <p:cNvSpPr>
            <a:spLocks noGrp="1"/>
          </p:cNvSpPr>
          <p:nvPr>
            <p:ph type="body" sz="quarter" idx="10"/>
          </p:nvPr>
        </p:nvSpPr>
        <p:spPr>
          <a:xfrm>
            <a:off x="3048000" y="3429000"/>
            <a:ext cx="5867400" cy="457200"/>
          </a:xfrm>
          <a:prstGeom prst="rect">
            <a:avLst/>
          </a:prstGeom>
        </p:spPr>
        <p:txBody>
          <a:bodyPr vert="horz"/>
          <a:lstStyle>
            <a:lvl1pPr>
              <a:buNone/>
              <a:defRPr sz="1050" baseline="0">
                <a:solidFill>
                  <a:srgbClr val="93176C"/>
                </a:solidFill>
              </a:defRPr>
            </a:lvl1pPr>
          </a:lstStyle>
          <a:p>
            <a:pPr lvl="0"/>
            <a:r>
              <a:rPr lang="en-US"/>
              <a:t>Click to edit Master text styles</a:t>
            </a:r>
          </a:p>
        </p:txBody>
      </p:sp>
    </p:spTree>
    <p:extLst>
      <p:ext uri="{BB962C8B-B14F-4D97-AF65-F5344CB8AC3E}">
        <p14:creationId xmlns:p14="http://schemas.microsoft.com/office/powerpoint/2010/main" val="1425533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6" name="Title 4"/>
          <p:cNvSpPr>
            <a:spLocks noGrp="1"/>
          </p:cNvSpPr>
          <p:nvPr>
            <p:ph type="title"/>
          </p:nvPr>
        </p:nvSpPr>
        <p:spPr bwMode="auto">
          <a:xfrm>
            <a:off x="179513" y="404664"/>
            <a:ext cx="5820767" cy="457200"/>
          </a:xfrm>
          <a:prstGeom prst="rect">
            <a:avLst/>
          </a:prstGeom>
          <a:noFill/>
          <a:ln>
            <a:miter lim="800000"/>
            <a:headEnd/>
            <a:tailEnd/>
          </a:ln>
        </p:spPr>
        <p:txBody>
          <a:bodyPr vert="horz" wrap="square" lIns="91440" tIns="45720" rIns="91440" bIns="45720" numCol="1" anchor="t" anchorCtr="0" compatLnSpc="1">
            <a:prstTxWarp prst="textNoShape">
              <a:avLst/>
            </a:prstTxWarp>
          </a:bodyPr>
          <a:lstStyle>
            <a:lvl1pPr>
              <a:defRPr sz="1950" b="1">
                <a:solidFill>
                  <a:schemeClr val="bg1"/>
                </a:solidFill>
              </a:defRPr>
            </a:lvl1pPr>
          </a:lstStyle>
          <a:p>
            <a:endParaRPr lang="en-US" dirty="0"/>
          </a:p>
        </p:txBody>
      </p:sp>
    </p:spTree>
    <p:extLst>
      <p:ext uri="{BB962C8B-B14F-4D97-AF65-F5344CB8AC3E}">
        <p14:creationId xmlns:p14="http://schemas.microsoft.com/office/powerpoint/2010/main" val="3910085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jp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228600"/>
            <a:ext cx="8881872" cy="853439"/>
          </a:xfrm>
          <a:prstGeom prst="rect">
            <a:avLst/>
          </a:prstGeom>
          <a:blipFill>
            <a:blip r:embed="rId9" cstate="print"/>
            <a:stretch>
              <a:fillRect/>
            </a:stretch>
          </a:blipFill>
        </p:spPr>
        <p:txBody>
          <a:bodyPr wrap="square" lIns="0" tIns="0" rIns="0" bIns="0" rtlCol="0"/>
          <a:lstStyle/>
          <a:p>
            <a:endParaRPr/>
          </a:p>
        </p:txBody>
      </p:sp>
      <p:sp>
        <p:nvSpPr>
          <p:cNvPr id="17" name="bg object 17"/>
          <p:cNvSpPr/>
          <p:nvPr/>
        </p:nvSpPr>
        <p:spPr>
          <a:xfrm>
            <a:off x="6789419" y="252983"/>
            <a:ext cx="2081783" cy="790956"/>
          </a:xfrm>
          <a:prstGeom prst="rect">
            <a:avLst/>
          </a:prstGeom>
          <a:blipFill>
            <a:blip r:embed="rId10" cstate="print"/>
            <a:stretch>
              <a:fillRect/>
            </a:stretch>
          </a:blipFill>
        </p:spPr>
        <p:txBody>
          <a:bodyPr wrap="square" lIns="0" tIns="0" rIns="0" bIns="0" rtlCol="0"/>
          <a:lstStyle/>
          <a:p>
            <a:endParaRPr/>
          </a:p>
        </p:txBody>
      </p:sp>
      <p:sp>
        <p:nvSpPr>
          <p:cNvPr id="2" name="Holder 2"/>
          <p:cNvSpPr>
            <a:spLocks noGrp="1"/>
          </p:cNvSpPr>
          <p:nvPr>
            <p:ph type="title"/>
          </p:nvPr>
        </p:nvSpPr>
        <p:spPr>
          <a:xfrm>
            <a:off x="55880" y="2479928"/>
            <a:ext cx="9032239" cy="848995"/>
          </a:xfrm>
          <a:prstGeom prst="rect">
            <a:avLst/>
          </a:prstGeom>
        </p:spPr>
        <p:txBody>
          <a:bodyPr wrap="square" lIns="0" tIns="0" rIns="0" bIns="0">
            <a:spAutoFit/>
          </a:bodyPr>
          <a:lstStyle>
            <a:lvl1pPr>
              <a:defRPr sz="2700" b="0" i="0">
                <a:solidFill>
                  <a:srgbClr val="92176C"/>
                </a:solidFill>
                <a:latin typeface="Carlito"/>
                <a:cs typeface="Carlito"/>
              </a:defRPr>
            </a:lvl1pPr>
          </a:lstStyle>
          <a:p>
            <a:endParaRPr/>
          </a:p>
        </p:txBody>
      </p:sp>
      <p:sp>
        <p:nvSpPr>
          <p:cNvPr id="3" name="Holder 3"/>
          <p:cNvSpPr>
            <a:spLocks noGrp="1"/>
          </p:cNvSpPr>
          <p:nvPr>
            <p:ph type="body" idx="1"/>
          </p:nvPr>
        </p:nvSpPr>
        <p:spPr>
          <a:xfrm>
            <a:off x="178307" y="1095755"/>
            <a:ext cx="8501380" cy="25146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9/26/2023</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react.dev/" TargetMode="External"/><Relationship Id="rId13" Type="http://schemas.openxmlformats.org/officeDocument/2006/relationships/hyperlink" Target="https://www.microsoft.com/en/microsoft-365/powerpoint" TargetMode="External"/><Relationship Id="rId3" Type="http://schemas.openxmlformats.org/officeDocument/2006/relationships/image" Target="../media/image8.png"/><Relationship Id="rId7" Type="http://schemas.openxmlformats.org/officeDocument/2006/relationships/hyperlink" Target="https://spring.io/projects/spring-boot" TargetMode="External"/><Relationship Id="rId12" Type="http://schemas.openxmlformats.org/officeDocument/2006/relationships/hyperlink" Target="https://www.microsoft.com/en/microsoft-365/word?market=af"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hyperlink" Target="https://www.jetbrains.com/idea/" TargetMode="External"/><Relationship Id="rId11" Type="http://schemas.openxmlformats.org/officeDocument/2006/relationships/hyperlink" Target="https://www.google.com/forms/about/" TargetMode="External"/><Relationship Id="rId5" Type="http://schemas.openxmlformats.org/officeDocument/2006/relationships/hyperlink" Target="https://code.visualstudio.com/download" TargetMode="External"/><Relationship Id="rId10" Type="http://schemas.openxmlformats.org/officeDocument/2006/relationships/hyperlink" Target="https://www.docker.com/" TargetMode="External"/><Relationship Id="rId4" Type="http://schemas.openxmlformats.org/officeDocument/2006/relationships/hyperlink" Target="https://spring.io/tools" TargetMode="External"/><Relationship Id="rId9" Type="http://schemas.openxmlformats.org/officeDocument/2006/relationships/hyperlink" Target="https://dev.mysql.com/downloads/mysq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D0F0A00E-823B-4851-B915-47C782B33BD2}"/>
              </a:ext>
            </a:extLst>
          </p:cNvPr>
          <p:cNvSpPr>
            <a:spLocks noGrp="1"/>
          </p:cNvSpPr>
          <p:nvPr>
            <p:ph type="title"/>
          </p:nvPr>
        </p:nvSpPr>
        <p:spPr bwMode="auto">
          <a:xfrm>
            <a:off x="1228725" y="1503484"/>
            <a:ext cx="6686550" cy="1068266"/>
          </a:xfrm>
          <a:solidFill>
            <a:schemeClr val="bg1">
              <a:lumMod val="85000"/>
            </a:schemeClr>
          </a:solidFill>
        </p:spPr>
        <p:txBody>
          <a:bodyPr vert="horz" wrap="square" lIns="51435" tIns="25718" rIns="51435" bIns="25718" numCol="1" rtlCol="0" anchor="ctr" anchorCtr="0" compatLnSpc="1">
            <a:prstTxWarp prst="textNoShape">
              <a:avLst/>
            </a:prstTxWarp>
            <a:normAutofit/>
          </a:bodyPr>
          <a:lstStyle/>
          <a:p>
            <a:pPr>
              <a:defRPr/>
            </a:pPr>
            <a:r>
              <a:rPr lang="en-US" dirty="0"/>
              <a:t>Computing Research Project for including </a:t>
            </a:r>
            <a:br>
              <a:rPr lang="en-US" dirty="0"/>
            </a:br>
            <a:r>
              <a:rPr lang="en-US" dirty="0"/>
              <a:t>Digitalization in Remote working System</a:t>
            </a:r>
            <a:endParaRPr lang="en-GB" altLang="en-US" dirty="0">
              <a:ea typeface="ヒラギノ角ゴ Pro W3" charset="-128"/>
            </a:endParaRPr>
          </a:p>
        </p:txBody>
      </p:sp>
      <p:sp>
        <p:nvSpPr>
          <p:cNvPr id="5123" name="Title 1">
            <a:extLst>
              <a:ext uri="{FF2B5EF4-FFF2-40B4-BE49-F238E27FC236}">
                <a16:creationId xmlns:a16="http://schemas.microsoft.com/office/drawing/2014/main" id="{9943F5AA-E44A-462B-A8FC-39B76FFACCDE}"/>
              </a:ext>
            </a:extLst>
          </p:cNvPr>
          <p:cNvSpPr txBox="1">
            <a:spLocks/>
          </p:cNvSpPr>
          <p:nvPr/>
        </p:nvSpPr>
        <p:spPr bwMode="auto">
          <a:xfrm>
            <a:off x="1228725" y="2623646"/>
            <a:ext cx="4400550" cy="428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1125" dirty="0">
                <a:solidFill>
                  <a:srgbClr val="93176C"/>
                </a:solidFill>
                <a:latin typeface="Calibri" panose="020F0502020204030204" pitchFamily="34" charset="0"/>
              </a:rPr>
              <a:t>Module Project</a:t>
            </a:r>
            <a:endParaRPr lang="en-GB" altLang="en-US" sz="1125" dirty="0">
              <a:solidFill>
                <a:srgbClr val="93176C"/>
              </a:solidFill>
              <a:latin typeface="Calibri" panose="020F0502020204030204" pitchFamily="34" charset="0"/>
            </a:endParaRPr>
          </a:p>
        </p:txBody>
      </p:sp>
      <p:sp>
        <p:nvSpPr>
          <p:cNvPr id="5" name="Title 1">
            <a:extLst>
              <a:ext uri="{FF2B5EF4-FFF2-40B4-BE49-F238E27FC236}">
                <a16:creationId xmlns:a16="http://schemas.microsoft.com/office/drawing/2014/main" id="{3D1E2B7E-1984-4A38-B999-D3FC5F0148C2}"/>
              </a:ext>
            </a:extLst>
          </p:cNvPr>
          <p:cNvSpPr txBox="1">
            <a:spLocks/>
          </p:cNvSpPr>
          <p:nvPr/>
        </p:nvSpPr>
        <p:spPr bwMode="auto">
          <a:xfrm>
            <a:off x="1228725" y="4343401"/>
            <a:ext cx="3243263" cy="756047"/>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350"/>
              </a:lnSpc>
              <a:spcBef>
                <a:spcPts val="150"/>
              </a:spcBef>
              <a:spcAft>
                <a:spcPts val="150"/>
              </a:spcAft>
              <a:defRPr/>
            </a:pPr>
            <a:r>
              <a:rPr lang="en-US" altLang="en-US" sz="1050" b="1" dirty="0">
                <a:latin typeface="+mn-lt"/>
              </a:rPr>
              <a:t>Start Date	:	6</a:t>
            </a:r>
            <a:r>
              <a:rPr lang="en-US" altLang="en-US" sz="1050" b="1" baseline="30000" dirty="0">
                <a:latin typeface="+mn-lt"/>
              </a:rPr>
              <a:t>th</a:t>
            </a:r>
            <a:r>
              <a:rPr lang="en-US" altLang="en-US" sz="1050" b="1" dirty="0">
                <a:latin typeface="+mn-lt"/>
              </a:rPr>
              <a:t> August 2021</a:t>
            </a:r>
          </a:p>
          <a:p>
            <a:pPr>
              <a:lnSpc>
                <a:spcPts val="1350"/>
              </a:lnSpc>
              <a:spcBef>
                <a:spcPts val="150"/>
              </a:spcBef>
              <a:spcAft>
                <a:spcPts val="150"/>
              </a:spcAft>
              <a:defRPr/>
            </a:pPr>
            <a:r>
              <a:rPr lang="en-US" altLang="en-US" sz="1050" b="1" dirty="0">
                <a:latin typeface="+mn-lt"/>
              </a:rPr>
              <a:t>End Date	:	6</a:t>
            </a:r>
            <a:r>
              <a:rPr lang="en-US" altLang="en-US" sz="1050" b="1" baseline="30000" dirty="0">
                <a:latin typeface="+mn-lt"/>
              </a:rPr>
              <a:t>th</a:t>
            </a:r>
            <a:r>
              <a:rPr lang="en-US" altLang="en-US" sz="1050" b="1" dirty="0">
                <a:latin typeface="+mn-lt"/>
              </a:rPr>
              <a:t> September 2021</a:t>
            </a:r>
          </a:p>
          <a:p>
            <a:pPr>
              <a:lnSpc>
                <a:spcPts val="1350"/>
              </a:lnSpc>
              <a:spcBef>
                <a:spcPts val="150"/>
              </a:spcBef>
              <a:spcAft>
                <a:spcPts val="150"/>
              </a:spcAft>
              <a:defRPr/>
            </a:pPr>
            <a:r>
              <a:rPr lang="en-US" altLang="en-US" sz="1050" b="1" dirty="0">
                <a:latin typeface="+mn-lt"/>
              </a:rPr>
              <a:t>Submission Date:	8</a:t>
            </a:r>
            <a:r>
              <a:rPr lang="en-US" altLang="en-US" sz="1050" b="1" baseline="30000" dirty="0">
                <a:latin typeface="+mn-lt"/>
              </a:rPr>
              <a:t>th</a:t>
            </a:r>
            <a:r>
              <a:rPr lang="en-US" altLang="en-US" sz="1050" b="1" dirty="0">
                <a:latin typeface="+mn-lt"/>
              </a:rPr>
              <a:t> September 2021</a:t>
            </a:r>
          </a:p>
          <a:p>
            <a:pPr>
              <a:lnSpc>
                <a:spcPts val="1350"/>
              </a:lnSpc>
              <a:spcBef>
                <a:spcPts val="150"/>
              </a:spcBef>
              <a:spcAft>
                <a:spcPts val="150"/>
              </a:spcAft>
              <a:defRPr/>
            </a:pPr>
            <a:endParaRPr lang="en-US" altLang="en-US" sz="1050" dirty="0">
              <a:latin typeface="+mn-lt"/>
            </a:endParaRPr>
          </a:p>
        </p:txBody>
      </p:sp>
      <p:sp>
        <p:nvSpPr>
          <p:cNvPr id="6" name="Title 1">
            <a:extLst>
              <a:ext uri="{FF2B5EF4-FFF2-40B4-BE49-F238E27FC236}">
                <a16:creationId xmlns:a16="http://schemas.microsoft.com/office/drawing/2014/main" id="{85DFC0B0-FB48-41B8-9972-916748A1C7B0}"/>
              </a:ext>
            </a:extLst>
          </p:cNvPr>
          <p:cNvSpPr txBox="1">
            <a:spLocks/>
          </p:cNvSpPr>
          <p:nvPr/>
        </p:nvSpPr>
        <p:spPr bwMode="auto">
          <a:xfrm>
            <a:off x="1239118" y="3094435"/>
            <a:ext cx="5509022" cy="669131"/>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350"/>
              </a:lnSpc>
              <a:spcBef>
                <a:spcPts val="150"/>
              </a:spcBef>
              <a:spcAft>
                <a:spcPts val="150"/>
              </a:spcAft>
              <a:defRPr/>
            </a:pPr>
            <a:r>
              <a:rPr lang="en-US" altLang="en-US" sz="1050" b="1" dirty="0">
                <a:latin typeface="+mn-lt"/>
              </a:rPr>
              <a:t>Module: </a:t>
            </a:r>
            <a:r>
              <a:rPr lang="en-US" altLang="en-US" sz="1050" dirty="0">
                <a:latin typeface="+mn-lt"/>
              </a:rPr>
              <a:t> Computing Research Project</a:t>
            </a:r>
          </a:p>
          <a:p>
            <a:pPr>
              <a:lnSpc>
                <a:spcPts val="1350"/>
              </a:lnSpc>
              <a:spcBef>
                <a:spcPts val="150"/>
              </a:spcBef>
              <a:spcAft>
                <a:spcPts val="150"/>
              </a:spcAft>
              <a:defRPr/>
            </a:pPr>
            <a:r>
              <a:rPr lang="en-US" altLang="en-US" sz="1050" dirty="0">
                <a:latin typeface="+mn-lt"/>
              </a:rPr>
              <a:t>Course: : Computing Research Project by doing digitalization for Remote Workers in Business .</a:t>
            </a:r>
          </a:p>
        </p:txBody>
      </p:sp>
      <p:sp>
        <p:nvSpPr>
          <p:cNvPr id="7" name="Title 1">
            <a:extLst>
              <a:ext uri="{FF2B5EF4-FFF2-40B4-BE49-F238E27FC236}">
                <a16:creationId xmlns:a16="http://schemas.microsoft.com/office/drawing/2014/main" id="{3AAE6609-8189-419A-853E-0A3E5EB230FA}"/>
              </a:ext>
            </a:extLst>
          </p:cNvPr>
          <p:cNvSpPr txBox="1">
            <a:spLocks/>
          </p:cNvSpPr>
          <p:nvPr/>
        </p:nvSpPr>
        <p:spPr bwMode="auto">
          <a:xfrm>
            <a:off x="4599709" y="4343401"/>
            <a:ext cx="3243263" cy="756047"/>
          </a:xfrm>
          <a:prstGeom prst="rect">
            <a:avLst/>
          </a:prstGeom>
          <a:solidFill>
            <a:schemeClr val="bg1">
              <a:lumMod val="95000"/>
            </a:schemeClr>
          </a:solidFill>
          <a:ln>
            <a:noFill/>
          </a:ln>
        </p:spPr>
        <p:txBody>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pPr>
              <a:lnSpc>
                <a:spcPts val="1350"/>
              </a:lnSpc>
              <a:spcBef>
                <a:spcPts val="150"/>
              </a:spcBef>
              <a:spcAft>
                <a:spcPts val="150"/>
              </a:spcAft>
              <a:defRPr/>
            </a:pPr>
            <a:r>
              <a:rPr lang="en-US" altLang="en-US" sz="1050" b="1" dirty="0">
                <a:latin typeface="+mn-lt"/>
              </a:rPr>
              <a:t>Learner Name: 	Francis Roel L. Abarca</a:t>
            </a:r>
          </a:p>
          <a:p>
            <a:pPr>
              <a:lnSpc>
                <a:spcPts val="1350"/>
              </a:lnSpc>
              <a:spcBef>
                <a:spcPts val="150"/>
              </a:spcBef>
              <a:spcAft>
                <a:spcPts val="150"/>
              </a:spcAft>
              <a:defRPr/>
            </a:pPr>
            <a:r>
              <a:rPr lang="en-US" altLang="en-US" sz="1050" b="1" dirty="0">
                <a:latin typeface="+mn-lt"/>
              </a:rPr>
              <a:t>Enrollment ID:	BDSE-0922-113</a:t>
            </a:r>
          </a:p>
          <a:p>
            <a:pPr>
              <a:lnSpc>
                <a:spcPts val="1350"/>
              </a:lnSpc>
              <a:spcBef>
                <a:spcPts val="150"/>
              </a:spcBef>
              <a:spcAft>
                <a:spcPts val="150"/>
              </a:spcAft>
              <a:defRPr/>
            </a:pPr>
            <a:r>
              <a:rPr lang="en-US" altLang="en-US" sz="1050" b="1" dirty="0">
                <a:latin typeface="+mn-lt"/>
              </a:rPr>
              <a:t>Presentation Date:    29</a:t>
            </a:r>
            <a:r>
              <a:rPr lang="en-US" altLang="en-US" sz="1050" b="1" baseline="30000" dirty="0">
                <a:latin typeface="+mn-lt"/>
              </a:rPr>
              <a:t>th</a:t>
            </a:r>
            <a:r>
              <a:rPr lang="en-US" altLang="en-US" sz="1050" b="1" dirty="0">
                <a:latin typeface="+mn-lt"/>
              </a:rPr>
              <a:t> September 2023	</a:t>
            </a:r>
          </a:p>
          <a:p>
            <a:pPr>
              <a:lnSpc>
                <a:spcPts val="1350"/>
              </a:lnSpc>
              <a:spcBef>
                <a:spcPts val="150"/>
              </a:spcBef>
              <a:spcAft>
                <a:spcPts val="150"/>
              </a:spcAft>
              <a:defRPr/>
            </a:pPr>
            <a:endParaRPr lang="en-US" altLang="en-US" sz="1050"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12433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5.</a:t>
            </a:r>
            <a:r>
              <a:rPr sz="2800" spc="-114" dirty="0">
                <a:solidFill>
                  <a:srgbClr val="FFFFFF"/>
                </a:solidFill>
                <a:latin typeface="Arial"/>
                <a:cs typeface="Arial"/>
              </a:rPr>
              <a:t> </a:t>
            </a:r>
            <a:r>
              <a:rPr sz="2800" spc="-70" dirty="0">
                <a:solidFill>
                  <a:srgbClr val="FFFFFF"/>
                </a:solidFill>
                <a:latin typeface="Arial"/>
                <a:cs typeface="Arial"/>
              </a:rPr>
              <a:t>Tools</a:t>
            </a:r>
            <a:endParaRPr sz="2800" dirty="0">
              <a:latin typeface="Arial"/>
              <a:cs typeface="Arial"/>
            </a:endParaRPr>
          </a:p>
        </p:txBody>
      </p:sp>
      <p:grpSp>
        <p:nvGrpSpPr>
          <p:cNvPr id="3" name="object 3"/>
          <p:cNvGrpSpPr/>
          <p:nvPr/>
        </p:nvGrpSpPr>
        <p:grpSpPr>
          <a:xfrm>
            <a:off x="15240" y="1147546"/>
            <a:ext cx="8982710" cy="5651500"/>
            <a:chOff x="15240" y="1147546"/>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46"/>
              <a:ext cx="4474464" cy="614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213484"/>
            <a:ext cx="8728761" cy="64184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rlito"/>
                <a:cs typeface="Carlito"/>
              </a:rPr>
              <a:t>Screen </a:t>
            </a:r>
            <a:r>
              <a:rPr sz="2000" b="1" spc="-10" dirty="0">
                <a:latin typeface="Carlito"/>
                <a:cs typeface="Carlito"/>
              </a:rPr>
              <a:t>capture </a:t>
            </a:r>
            <a:r>
              <a:rPr sz="2000" b="1" dirty="0">
                <a:latin typeface="Carlito"/>
                <a:cs typeface="Carlito"/>
              </a:rPr>
              <a:t>of </a:t>
            </a:r>
            <a:r>
              <a:rPr sz="2000" b="1" spc="-5" dirty="0">
                <a:latin typeface="Carlito"/>
                <a:cs typeface="Carlito"/>
              </a:rPr>
              <a:t>various tools</a:t>
            </a:r>
            <a:r>
              <a:rPr sz="2000" b="1" spc="-60" dirty="0">
                <a:latin typeface="Carlito"/>
                <a:cs typeface="Carlito"/>
              </a:rPr>
              <a:t> </a:t>
            </a:r>
            <a:r>
              <a:rPr sz="2000" b="1" dirty="0">
                <a:latin typeface="Carlito"/>
                <a:cs typeface="Carlito"/>
              </a:rPr>
              <a:t>used</a:t>
            </a:r>
            <a:endParaRPr lang="en-US" sz="2000" b="1" dirty="0">
              <a:latin typeface="Carlito"/>
              <a:cs typeface="Carlito"/>
            </a:endParaRPr>
          </a:p>
          <a:p>
            <a:pPr marL="756285" lvl="1" indent="-287020">
              <a:spcBef>
                <a:spcPts val="105"/>
              </a:spcBef>
              <a:buFont typeface="Wingdings"/>
              <a:buChar char=""/>
              <a:tabLst>
                <a:tab pos="299720" algn="l"/>
              </a:tabLst>
            </a:pPr>
            <a:r>
              <a:rPr lang="en-US" sz="2000" dirty="0">
                <a:latin typeface="Carlito"/>
                <a:cs typeface="Carlito"/>
              </a:rPr>
              <a:t>Visual Studio Code (Front-End Development)</a:t>
            </a:r>
            <a:endParaRPr sz="2000" dirty="0">
              <a:latin typeface="Carlito"/>
              <a:cs typeface="Carlito"/>
            </a:endParaRPr>
          </a:p>
        </p:txBody>
      </p:sp>
      <p:pic>
        <p:nvPicPr>
          <p:cNvPr id="10" name="Picture 9">
            <a:extLst>
              <a:ext uri="{FF2B5EF4-FFF2-40B4-BE49-F238E27FC236}">
                <a16:creationId xmlns:a16="http://schemas.microsoft.com/office/drawing/2014/main" id="{E448BFBD-095F-3078-4F36-BC4DD642D69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00305" y="1895376"/>
            <a:ext cx="8143389" cy="4807002"/>
          </a:xfrm>
          <a:prstGeom prst="rect">
            <a:avLst/>
          </a:prstGeom>
        </p:spPr>
      </p:pic>
    </p:spTree>
    <p:extLst>
      <p:ext uri="{BB962C8B-B14F-4D97-AF65-F5344CB8AC3E}">
        <p14:creationId xmlns:p14="http://schemas.microsoft.com/office/powerpoint/2010/main" val="2314608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12433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5.</a:t>
            </a:r>
            <a:r>
              <a:rPr sz="2800" spc="-114" dirty="0">
                <a:solidFill>
                  <a:srgbClr val="FFFFFF"/>
                </a:solidFill>
                <a:latin typeface="Arial"/>
                <a:cs typeface="Arial"/>
              </a:rPr>
              <a:t> </a:t>
            </a:r>
            <a:r>
              <a:rPr sz="2800" spc="-70" dirty="0">
                <a:solidFill>
                  <a:srgbClr val="FFFFFF"/>
                </a:solidFill>
                <a:latin typeface="Arial"/>
                <a:cs typeface="Arial"/>
              </a:rPr>
              <a:t>Tools</a:t>
            </a:r>
            <a:endParaRPr sz="2800" dirty="0">
              <a:latin typeface="Arial"/>
              <a:cs typeface="Arial"/>
            </a:endParaRPr>
          </a:p>
        </p:txBody>
      </p:sp>
      <p:grpSp>
        <p:nvGrpSpPr>
          <p:cNvPr id="3" name="object 3"/>
          <p:cNvGrpSpPr/>
          <p:nvPr/>
        </p:nvGrpSpPr>
        <p:grpSpPr>
          <a:xfrm>
            <a:off x="15240" y="1147546"/>
            <a:ext cx="8982710" cy="5651500"/>
            <a:chOff x="15240" y="1147546"/>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46"/>
              <a:ext cx="4474464" cy="614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213484"/>
            <a:ext cx="8728761" cy="64184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rlito"/>
                <a:cs typeface="Carlito"/>
              </a:rPr>
              <a:t>Screen </a:t>
            </a:r>
            <a:r>
              <a:rPr sz="2000" b="1" spc="-10" dirty="0">
                <a:latin typeface="Carlito"/>
                <a:cs typeface="Carlito"/>
              </a:rPr>
              <a:t>capture </a:t>
            </a:r>
            <a:r>
              <a:rPr sz="2000" b="1" dirty="0">
                <a:latin typeface="Carlito"/>
                <a:cs typeface="Carlito"/>
              </a:rPr>
              <a:t>of </a:t>
            </a:r>
            <a:r>
              <a:rPr sz="2000" b="1" spc="-5" dirty="0">
                <a:latin typeface="Carlito"/>
                <a:cs typeface="Carlito"/>
              </a:rPr>
              <a:t>various tools</a:t>
            </a:r>
            <a:r>
              <a:rPr sz="2000" b="1" spc="-60" dirty="0">
                <a:latin typeface="Carlito"/>
                <a:cs typeface="Carlito"/>
              </a:rPr>
              <a:t> </a:t>
            </a:r>
            <a:r>
              <a:rPr sz="2000" b="1" dirty="0">
                <a:latin typeface="Carlito"/>
                <a:cs typeface="Carlito"/>
              </a:rPr>
              <a:t>used</a:t>
            </a:r>
            <a:endParaRPr lang="en-US" sz="2000" b="1" dirty="0">
              <a:latin typeface="Carlito"/>
              <a:cs typeface="Carlito"/>
            </a:endParaRPr>
          </a:p>
          <a:p>
            <a:pPr marL="756285" lvl="1" indent="-287020">
              <a:spcBef>
                <a:spcPts val="105"/>
              </a:spcBef>
              <a:buFont typeface="Wingdings"/>
              <a:buChar char=""/>
              <a:tabLst>
                <a:tab pos="299720" algn="l"/>
              </a:tabLst>
            </a:pPr>
            <a:r>
              <a:rPr lang="en-US" sz="2000" dirty="0">
                <a:latin typeface="Carlito"/>
                <a:cs typeface="Carlito"/>
              </a:rPr>
              <a:t>Docker (Back-End Implementation)</a:t>
            </a:r>
            <a:endParaRPr sz="2000" dirty="0">
              <a:latin typeface="Carlito"/>
              <a:cs typeface="Carlito"/>
            </a:endParaRPr>
          </a:p>
        </p:txBody>
      </p:sp>
      <p:pic>
        <p:nvPicPr>
          <p:cNvPr id="13" name="Picture 12">
            <a:extLst>
              <a:ext uri="{FF2B5EF4-FFF2-40B4-BE49-F238E27FC236}">
                <a16:creationId xmlns:a16="http://schemas.microsoft.com/office/drawing/2014/main" id="{15E8201A-C620-817C-6DD5-E01563D98551}"/>
              </a:ext>
            </a:extLst>
          </p:cNvPr>
          <p:cNvPicPr>
            <a:picLocks noChangeAspect="1"/>
          </p:cNvPicPr>
          <p:nvPr/>
        </p:nvPicPr>
        <p:blipFill>
          <a:blip r:embed="rId4"/>
          <a:stretch>
            <a:fillRect/>
          </a:stretch>
        </p:blipFill>
        <p:spPr>
          <a:xfrm>
            <a:off x="910973" y="1984404"/>
            <a:ext cx="7245852" cy="4628945"/>
          </a:xfrm>
          <a:prstGeom prst="rect">
            <a:avLst/>
          </a:prstGeom>
        </p:spPr>
      </p:pic>
    </p:spTree>
    <p:extLst>
      <p:ext uri="{BB962C8B-B14F-4D97-AF65-F5344CB8AC3E}">
        <p14:creationId xmlns:p14="http://schemas.microsoft.com/office/powerpoint/2010/main" val="18057830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12433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5.</a:t>
            </a:r>
            <a:r>
              <a:rPr sz="2800" spc="-114" dirty="0">
                <a:solidFill>
                  <a:srgbClr val="FFFFFF"/>
                </a:solidFill>
                <a:latin typeface="Arial"/>
                <a:cs typeface="Arial"/>
              </a:rPr>
              <a:t> </a:t>
            </a:r>
            <a:r>
              <a:rPr sz="2800" spc="-70" dirty="0">
                <a:solidFill>
                  <a:srgbClr val="FFFFFF"/>
                </a:solidFill>
                <a:latin typeface="Arial"/>
                <a:cs typeface="Arial"/>
              </a:rPr>
              <a:t>Tools</a:t>
            </a:r>
            <a:endParaRPr sz="2800" dirty="0">
              <a:latin typeface="Arial"/>
              <a:cs typeface="Arial"/>
            </a:endParaRPr>
          </a:p>
        </p:txBody>
      </p:sp>
      <p:grpSp>
        <p:nvGrpSpPr>
          <p:cNvPr id="3" name="object 3"/>
          <p:cNvGrpSpPr/>
          <p:nvPr/>
        </p:nvGrpSpPr>
        <p:grpSpPr>
          <a:xfrm>
            <a:off x="15240" y="1147546"/>
            <a:ext cx="8982710" cy="5651500"/>
            <a:chOff x="15240" y="1147546"/>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46"/>
              <a:ext cx="4474464" cy="614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213484"/>
            <a:ext cx="8728761" cy="64184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rlito"/>
                <a:cs typeface="Carlito"/>
              </a:rPr>
              <a:t>Screen </a:t>
            </a:r>
            <a:r>
              <a:rPr sz="2000" b="1" spc="-10" dirty="0">
                <a:latin typeface="Carlito"/>
                <a:cs typeface="Carlito"/>
              </a:rPr>
              <a:t>capture </a:t>
            </a:r>
            <a:r>
              <a:rPr sz="2000" b="1" dirty="0">
                <a:latin typeface="Carlito"/>
                <a:cs typeface="Carlito"/>
              </a:rPr>
              <a:t>of </a:t>
            </a:r>
            <a:r>
              <a:rPr sz="2000" b="1" spc="-5" dirty="0">
                <a:latin typeface="Carlito"/>
                <a:cs typeface="Carlito"/>
              </a:rPr>
              <a:t>various tools</a:t>
            </a:r>
            <a:r>
              <a:rPr sz="2000" b="1" spc="-60" dirty="0">
                <a:latin typeface="Carlito"/>
                <a:cs typeface="Carlito"/>
              </a:rPr>
              <a:t> </a:t>
            </a:r>
            <a:r>
              <a:rPr sz="2000" b="1" dirty="0">
                <a:latin typeface="Carlito"/>
                <a:cs typeface="Carlito"/>
              </a:rPr>
              <a:t>used</a:t>
            </a:r>
            <a:endParaRPr lang="en-US" sz="2000" b="1" dirty="0">
              <a:latin typeface="Carlito"/>
              <a:cs typeface="Carlito"/>
            </a:endParaRPr>
          </a:p>
          <a:p>
            <a:pPr marL="756285" lvl="1" indent="-287020">
              <a:spcBef>
                <a:spcPts val="105"/>
              </a:spcBef>
              <a:buFont typeface="Wingdings"/>
              <a:buChar char=""/>
              <a:tabLst>
                <a:tab pos="299720" algn="l"/>
              </a:tabLst>
            </a:pPr>
            <a:r>
              <a:rPr lang="en-US" sz="2000" dirty="0">
                <a:latin typeface="Carlito"/>
                <a:cs typeface="Carlito"/>
              </a:rPr>
              <a:t>MySQL Server (Database Server)</a:t>
            </a:r>
            <a:endParaRPr sz="2000" dirty="0">
              <a:latin typeface="Carlito"/>
              <a:cs typeface="Carlito"/>
            </a:endParaRPr>
          </a:p>
        </p:txBody>
      </p:sp>
      <p:pic>
        <p:nvPicPr>
          <p:cNvPr id="13" name="Picture 12">
            <a:extLst>
              <a:ext uri="{FF2B5EF4-FFF2-40B4-BE49-F238E27FC236}">
                <a16:creationId xmlns:a16="http://schemas.microsoft.com/office/drawing/2014/main" id="{15E8201A-C620-817C-6DD5-E01563D9855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309893" y="1984404"/>
            <a:ext cx="6448011" cy="4628945"/>
          </a:xfrm>
          <a:prstGeom prst="rect">
            <a:avLst/>
          </a:prstGeom>
        </p:spPr>
      </p:pic>
    </p:spTree>
    <p:extLst>
      <p:ext uri="{BB962C8B-B14F-4D97-AF65-F5344CB8AC3E}">
        <p14:creationId xmlns:p14="http://schemas.microsoft.com/office/powerpoint/2010/main" val="19855087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6287008"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Arial"/>
                <a:cs typeface="Arial"/>
              </a:rPr>
              <a:t>6</a:t>
            </a:r>
            <a:r>
              <a:rPr sz="2800" spc="-5" dirty="0">
                <a:solidFill>
                  <a:srgbClr val="FFFFFF"/>
                </a:solidFill>
                <a:latin typeface="Arial"/>
                <a:cs typeface="Arial"/>
              </a:rPr>
              <a:t>. </a:t>
            </a:r>
            <a:r>
              <a:rPr lang="en-US" sz="2800" spc="-5" dirty="0">
                <a:solidFill>
                  <a:srgbClr val="FFFFFF"/>
                </a:solidFill>
                <a:latin typeface="Arial"/>
                <a:cs typeface="Arial"/>
              </a:rPr>
              <a:t>Research Proposal Template</a:t>
            </a:r>
            <a:endParaRPr sz="2800" dirty="0">
              <a:latin typeface="Arial"/>
              <a:cs typeface="Arial"/>
            </a:endParaRPr>
          </a:p>
        </p:txBody>
      </p:sp>
      <p:pic>
        <p:nvPicPr>
          <p:cNvPr id="4" name="Picture 3">
            <a:extLst>
              <a:ext uri="{FF2B5EF4-FFF2-40B4-BE49-F238E27FC236}">
                <a16:creationId xmlns:a16="http://schemas.microsoft.com/office/drawing/2014/main" id="{2F4ED35D-0A75-A739-216A-81F2E2262516}"/>
              </a:ext>
            </a:extLst>
          </p:cNvPr>
          <p:cNvPicPr>
            <a:picLocks noChangeAspect="1"/>
          </p:cNvPicPr>
          <p:nvPr/>
        </p:nvPicPr>
        <p:blipFill>
          <a:blip r:embed="rId2"/>
          <a:stretch>
            <a:fillRect/>
          </a:stretch>
        </p:blipFill>
        <p:spPr>
          <a:xfrm>
            <a:off x="38100" y="1219200"/>
            <a:ext cx="9067800" cy="555199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458208" cy="45212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Arial"/>
                <a:cs typeface="Arial"/>
              </a:rPr>
              <a:t>7</a:t>
            </a:r>
            <a:r>
              <a:rPr sz="2800" spc="-5" dirty="0">
                <a:solidFill>
                  <a:srgbClr val="FFFFFF"/>
                </a:solidFill>
                <a:latin typeface="Arial"/>
                <a:cs typeface="Arial"/>
              </a:rPr>
              <a:t>. Project</a:t>
            </a:r>
            <a:r>
              <a:rPr sz="2800" spc="-30" dirty="0">
                <a:solidFill>
                  <a:srgbClr val="FFFFFF"/>
                </a:solidFill>
                <a:latin typeface="Arial"/>
                <a:cs typeface="Arial"/>
              </a:rPr>
              <a:t> </a:t>
            </a:r>
            <a:r>
              <a:rPr sz="2800" spc="-5" dirty="0">
                <a:solidFill>
                  <a:srgbClr val="FFFFFF"/>
                </a:solidFill>
                <a:latin typeface="Arial"/>
                <a:cs typeface="Arial"/>
              </a:rPr>
              <a:t>Design</a:t>
            </a:r>
            <a:endParaRPr sz="2800" dirty="0">
              <a:latin typeface="Arial"/>
              <a:cs typeface="Arial"/>
            </a:endParaRPr>
          </a:p>
        </p:txBody>
      </p:sp>
      <p:grpSp>
        <p:nvGrpSpPr>
          <p:cNvPr id="3" name="object 3"/>
          <p:cNvGrpSpPr/>
          <p:nvPr/>
        </p:nvGrpSpPr>
        <p:grpSpPr>
          <a:xfrm>
            <a:off x="0" y="1205230"/>
            <a:ext cx="8970645" cy="5652770"/>
            <a:chOff x="0" y="1103350"/>
            <a:chExt cx="8970645" cy="5652770"/>
          </a:xfrm>
        </p:grpSpPr>
        <p:sp>
          <p:nvSpPr>
            <p:cNvPr id="4" name="object 4"/>
            <p:cNvSpPr/>
            <p:nvPr/>
          </p:nvSpPr>
          <p:spPr>
            <a:xfrm>
              <a:off x="41143" y="1138418"/>
              <a:ext cx="8929125"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1103350"/>
              <a:ext cx="2168651" cy="614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79247" y="1153667"/>
              <a:ext cx="8857615" cy="5546090"/>
            </a:xfrm>
            <a:custGeom>
              <a:avLst/>
              <a:gdLst/>
              <a:ahLst/>
              <a:cxnLst/>
              <a:rect l="l" t="t" r="r" b="b"/>
              <a:pathLst>
                <a:path w="8857615" h="5546090">
                  <a:moveTo>
                    <a:pt x="8857488" y="0"/>
                  </a:moveTo>
                  <a:lnTo>
                    <a:pt x="0" y="0"/>
                  </a:lnTo>
                  <a:lnTo>
                    <a:pt x="0" y="5545836"/>
                  </a:lnTo>
                  <a:lnTo>
                    <a:pt x="8857488" y="5545836"/>
                  </a:lnTo>
                  <a:lnTo>
                    <a:pt x="8857488" y="0"/>
                  </a:lnTo>
                  <a:close/>
                </a:path>
              </a:pathLst>
            </a:custGeom>
            <a:solidFill>
              <a:srgbClr val="F1F1F1"/>
            </a:solidFill>
          </p:spPr>
          <p:txBody>
            <a:bodyPr wrap="square" lIns="0" tIns="0" rIns="0" bIns="0" rtlCol="0"/>
            <a:lstStyle/>
            <a:p>
              <a:r>
                <a:rPr lang="en-US" dirty="0"/>
                <a:t>Project Flowchart: </a:t>
              </a:r>
              <a:endParaRPr dirty="0"/>
            </a:p>
          </p:txBody>
        </p:sp>
        <p:sp>
          <p:nvSpPr>
            <p:cNvPr id="7" name="object 7"/>
            <p:cNvSpPr/>
            <p:nvPr/>
          </p:nvSpPr>
          <p:spPr>
            <a:xfrm>
              <a:off x="79247" y="1153667"/>
              <a:ext cx="8857615" cy="5546090"/>
            </a:xfrm>
            <a:custGeom>
              <a:avLst/>
              <a:gdLst/>
              <a:ahLst/>
              <a:cxnLst/>
              <a:rect l="l" t="t" r="r" b="b"/>
              <a:pathLst>
                <a:path w="8857615" h="5546090">
                  <a:moveTo>
                    <a:pt x="0" y="5545836"/>
                  </a:moveTo>
                  <a:lnTo>
                    <a:pt x="8857488" y="5545836"/>
                  </a:lnTo>
                  <a:lnTo>
                    <a:pt x="8857488" y="0"/>
                  </a:lnTo>
                  <a:lnTo>
                    <a:pt x="0" y="0"/>
                  </a:lnTo>
                  <a:lnTo>
                    <a:pt x="0" y="5545836"/>
                  </a:lnTo>
                  <a:close/>
                </a:path>
              </a:pathLst>
            </a:custGeom>
            <a:ln w="9144">
              <a:solidFill>
                <a:srgbClr val="000000"/>
              </a:solidFill>
            </a:ln>
          </p:spPr>
          <p:txBody>
            <a:bodyPr wrap="square" lIns="0" tIns="0" rIns="0" bIns="0" rtlCol="0"/>
            <a:lstStyle/>
            <a:p>
              <a:endParaRPr/>
            </a:p>
          </p:txBody>
        </p:sp>
      </p:grpSp>
      <p:pic>
        <p:nvPicPr>
          <p:cNvPr id="9" name="Picture 8">
            <a:extLst>
              <a:ext uri="{FF2B5EF4-FFF2-40B4-BE49-F238E27FC236}">
                <a16:creationId xmlns:a16="http://schemas.microsoft.com/office/drawing/2014/main" id="{7BE07F6A-4157-E109-7B4A-81FF9671DFA5}"/>
              </a:ext>
            </a:extLst>
          </p:cNvPr>
          <p:cNvPicPr>
            <a:picLocks noChangeAspect="1"/>
          </p:cNvPicPr>
          <p:nvPr/>
        </p:nvPicPr>
        <p:blipFill>
          <a:blip r:embed="rId4"/>
          <a:stretch>
            <a:fillRect/>
          </a:stretch>
        </p:blipFill>
        <p:spPr>
          <a:xfrm>
            <a:off x="727218" y="1819427"/>
            <a:ext cx="7556974" cy="2284182"/>
          </a:xfrm>
          <a:prstGeom prst="rect">
            <a:avLst/>
          </a:prstGeom>
        </p:spPr>
      </p:pic>
      <p:pic>
        <p:nvPicPr>
          <p:cNvPr id="11" name="Picture 10">
            <a:extLst>
              <a:ext uri="{FF2B5EF4-FFF2-40B4-BE49-F238E27FC236}">
                <a16:creationId xmlns:a16="http://schemas.microsoft.com/office/drawing/2014/main" id="{F347A5ED-7FEB-3A04-3576-C3E70ED491FD}"/>
              </a:ext>
            </a:extLst>
          </p:cNvPr>
          <p:cNvPicPr>
            <a:picLocks noChangeAspect="1"/>
          </p:cNvPicPr>
          <p:nvPr/>
        </p:nvPicPr>
        <p:blipFill>
          <a:blip r:embed="rId5"/>
          <a:stretch>
            <a:fillRect/>
          </a:stretch>
        </p:blipFill>
        <p:spPr>
          <a:xfrm>
            <a:off x="526332" y="4707169"/>
            <a:ext cx="8091335" cy="176398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001008"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Arial"/>
                <a:cs typeface="Arial"/>
              </a:rPr>
              <a:t>8</a:t>
            </a:r>
            <a:r>
              <a:rPr sz="2800" spc="-5" dirty="0">
                <a:solidFill>
                  <a:srgbClr val="FFFFFF"/>
                </a:solidFill>
                <a:latin typeface="Arial"/>
                <a:cs typeface="Arial"/>
              </a:rPr>
              <a:t>. </a:t>
            </a:r>
            <a:r>
              <a:rPr lang="en-US" sz="2800" spc="-5" dirty="0">
                <a:solidFill>
                  <a:srgbClr val="FFFFFF"/>
                </a:solidFill>
                <a:latin typeface="Arial"/>
                <a:cs typeface="Arial"/>
              </a:rPr>
              <a:t>Project Gantt Chart</a:t>
            </a:r>
            <a:endParaRPr sz="2800" dirty="0">
              <a:latin typeface="Arial"/>
              <a:cs typeface="Arial"/>
            </a:endParaRPr>
          </a:p>
        </p:txBody>
      </p:sp>
      <p:grpSp>
        <p:nvGrpSpPr>
          <p:cNvPr id="3" name="object 3"/>
          <p:cNvGrpSpPr/>
          <p:nvPr/>
        </p:nvGrpSpPr>
        <p:grpSpPr>
          <a:xfrm>
            <a:off x="15240" y="1147546"/>
            <a:ext cx="8982710" cy="5651500"/>
            <a:chOff x="15240" y="1147546"/>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46"/>
              <a:ext cx="4373880" cy="614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pic>
        <p:nvPicPr>
          <p:cNvPr id="11" name="Picture 10">
            <a:extLst>
              <a:ext uri="{FF2B5EF4-FFF2-40B4-BE49-F238E27FC236}">
                <a16:creationId xmlns:a16="http://schemas.microsoft.com/office/drawing/2014/main" id="{7D4432BC-AD29-CE78-569E-4BA26032635A}"/>
              </a:ext>
            </a:extLst>
          </p:cNvPr>
          <p:cNvPicPr>
            <a:picLocks noChangeAspect="1"/>
          </p:cNvPicPr>
          <p:nvPr/>
        </p:nvPicPr>
        <p:blipFill>
          <a:blip r:embed="rId4"/>
          <a:stretch>
            <a:fillRect/>
          </a:stretch>
        </p:blipFill>
        <p:spPr>
          <a:xfrm>
            <a:off x="179451" y="1226356"/>
            <a:ext cx="4544949" cy="2790864"/>
          </a:xfrm>
          <a:prstGeom prst="rect">
            <a:avLst/>
          </a:prstGeom>
        </p:spPr>
      </p:pic>
      <p:pic>
        <p:nvPicPr>
          <p:cNvPr id="13" name="Picture 12">
            <a:extLst>
              <a:ext uri="{FF2B5EF4-FFF2-40B4-BE49-F238E27FC236}">
                <a16:creationId xmlns:a16="http://schemas.microsoft.com/office/drawing/2014/main" id="{3F168752-723B-4DD3-CD18-FA5CF6BA5B0D}"/>
              </a:ext>
            </a:extLst>
          </p:cNvPr>
          <p:cNvPicPr>
            <a:picLocks noChangeAspect="1"/>
          </p:cNvPicPr>
          <p:nvPr/>
        </p:nvPicPr>
        <p:blipFill>
          <a:blip r:embed="rId5"/>
          <a:stretch>
            <a:fillRect/>
          </a:stretch>
        </p:blipFill>
        <p:spPr>
          <a:xfrm>
            <a:off x="3581400" y="4022844"/>
            <a:ext cx="5281256" cy="271958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839208"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Arial"/>
                <a:cs typeface="Arial"/>
              </a:rPr>
              <a:t>9</a:t>
            </a:r>
            <a:r>
              <a:rPr sz="2800" spc="-5" dirty="0">
                <a:solidFill>
                  <a:srgbClr val="FFFFFF"/>
                </a:solidFill>
                <a:latin typeface="Arial"/>
                <a:cs typeface="Arial"/>
              </a:rPr>
              <a:t>. </a:t>
            </a:r>
            <a:r>
              <a:rPr lang="en-US" sz="2800" spc="-5" dirty="0">
                <a:solidFill>
                  <a:srgbClr val="FFFFFF"/>
                </a:solidFill>
                <a:latin typeface="Arial"/>
                <a:cs typeface="Arial"/>
              </a:rPr>
              <a:t>Project Execution</a:t>
            </a:r>
            <a:endParaRPr sz="2800" dirty="0">
              <a:latin typeface="Arial"/>
              <a:cs typeface="Arial"/>
            </a:endParaRPr>
          </a:p>
        </p:txBody>
      </p:sp>
      <p:grpSp>
        <p:nvGrpSpPr>
          <p:cNvPr id="3" name="object 3"/>
          <p:cNvGrpSpPr/>
          <p:nvPr/>
        </p:nvGrpSpPr>
        <p:grpSpPr>
          <a:xfrm>
            <a:off x="15240" y="1147546"/>
            <a:ext cx="8982710" cy="5651500"/>
            <a:chOff x="15240" y="1147546"/>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46"/>
              <a:ext cx="3133344" cy="614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dirty="0"/>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19" name="object 8">
            <a:extLst>
              <a:ext uri="{FF2B5EF4-FFF2-40B4-BE49-F238E27FC236}">
                <a16:creationId xmlns:a16="http://schemas.microsoft.com/office/drawing/2014/main" id="{B115C826-5D5D-41E2-A76F-9C425E7DEEB6}"/>
              </a:ext>
            </a:extLst>
          </p:cNvPr>
          <p:cNvSpPr txBox="1"/>
          <p:nvPr/>
        </p:nvSpPr>
        <p:spPr>
          <a:xfrm>
            <a:off x="186639" y="1127630"/>
            <a:ext cx="8611235" cy="818173"/>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rlito"/>
                <a:cs typeface="Carlito"/>
              </a:rPr>
              <a:t>Scree</a:t>
            </a:r>
            <a:r>
              <a:rPr lang="en-IN" sz="2000" b="1" spc="-5" dirty="0">
                <a:latin typeface="Carlito"/>
                <a:cs typeface="Carlito"/>
              </a:rPr>
              <a:t>n </a:t>
            </a:r>
            <a:r>
              <a:rPr lang="en-IN" sz="2000" b="1" dirty="0">
                <a:latin typeface="Carlito"/>
                <a:cs typeface="Carlito"/>
              </a:rPr>
              <a:t>Shots of</a:t>
            </a:r>
            <a:r>
              <a:rPr lang="en-IN" sz="2000" b="1" spc="-15" dirty="0">
                <a:latin typeface="Carlito"/>
                <a:cs typeface="Carlito"/>
              </a:rPr>
              <a:t> </a:t>
            </a:r>
            <a:r>
              <a:rPr lang="en-IN" sz="2000" b="1" spc="-10" dirty="0">
                <a:latin typeface="Carlito"/>
                <a:cs typeface="Carlito"/>
              </a:rPr>
              <a:t>Evidences:</a:t>
            </a:r>
          </a:p>
          <a:p>
            <a:pPr marL="756285" lvl="1" indent="-287020">
              <a:spcBef>
                <a:spcPts val="780"/>
              </a:spcBef>
              <a:buFont typeface="Wingdings"/>
              <a:buChar char=""/>
              <a:tabLst>
                <a:tab pos="299720" algn="l"/>
              </a:tabLst>
            </a:pPr>
            <a:r>
              <a:rPr lang="en-IN" sz="2000" b="1" spc="-10" dirty="0">
                <a:latin typeface="Carlito"/>
                <a:cs typeface="Carlito"/>
              </a:rPr>
              <a:t>Chat</a:t>
            </a:r>
          </a:p>
        </p:txBody>
      </p:sp>
      <p:pic>
        <p:nvPicPr>
          <p:cNvPr id="9" name="Picture 8">
            <a:extLst>
              <a:ext uri="{FF2B5EF4-FFF2-40B4-BE49-F238E27FC236}">
                <a16:creationId xmlns:a16="http://schemas.microsoft.com/office/drawing/2014/main" id="{5263B61A-24F2-D52A-F912-0D291D46DE56}"/>
              </a:ext>
            </a:extLst>
          </p:cNvPr>
          <p:cNvPicPr>
            <a:picLocks noChangeAspect="1"/>
          </p:cNvPicPr>
          <p:nvPr/>
        </p:nvPicPr>
        <p:blipFill>
          <a:blip r:embed="rId4"/>
          <a:stretch>
            <a:fillRect/>
          </a:stretch>
        </p:blipFill>
        <p:spPr>
          <a:xfrm>
            <a:off x="223584" y="2201358"/>
            <a:ext cx="8513268" cy="3926103"/>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839208"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Arial"/>
                <a:cs typeface="Arial"/>
              </a:rPr>
              <a:t>9</a:t>
            </a:r>
            <a:r>
              <a:rPr sz="2800" spc="-5" dirty="0">
                <a:solidFill>
                  <a:srgbClr val="FFFFFF"/>
                </a:solidFill>
                <a:latin typeface="Arial"/>
                <a:cs typeface="Arial"/>
              </a:rPr>
              <a:t>. </a:t>
            </a:r>
            <a:r>
              <a:rPr lang="en-US" sz="2800" spc="-5" dirty="0">
                <a:solidFill>
                  <a:srgbClr val="FFFFFF"/>
                </a:solidFill>
                <a:latin typeface="Arial"/>
                <a:cs typeface="Arial"/>
              </a:rPr>
              <a:t>Project Execution</a:t>
            </a:r>
            <a:endParaRPr sz="2800" dirty="0">
              <a:latin typeface="Arial"/>
              <a:cs typeface="Arial"/>
            </a:endParaRPr>
          </a:p>
        </p:txBody>
      </p:sp>
      <p:grpSp>
        <p:nvGrpSpPr>
          <p:cNvPr id="3" name="object 3"/>
          <p:cNvGrpSpPr/>
          <p:nvPr/>
        </p:nvGrpSpPr>
        <p:grpSpPr>
          <a:xfrm>
            <a:off x="15240" y="1147546"/>
            <a:ext cx="8982710" cy="5651500"/>
            <a:chOff x="15240" y="1147546"/>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46"/>
              <a:ext cx="3133344" cy="614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dirty="0"/>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19" name="object 8">
            <a:extLst>
              <a:ext uri="{FF2B5EF4-FFF2-40B4-BE49-F238E27FC236}">
                <a16:creationId xmlns:a16="http://schemas.microsoft.com/office/drawing/2014/main" id="{B115C826-5D5D-41E2-A76F-9C425E7DEEB6}"/>
              </a:ext>
            </a:extLst>
          </p:cNvPr>
          <p:cNvSpPr txBox="1"/>
          <p:nvPr/>
        </p:nvSpPr>
        <p:spPr>
          <a:xfrm>
            <a:off x="186639" y="1127630"/>
            <a:ext cx="8611235" cy="818173"/>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rlito"/>
                <a:cs typeface="Carlito"/>
              </a:rPr>
              <a:t>Scree</a:t>
            </a:r>
            <a:r>
              <a:rPr lang="en-IN" sz="2000" b="1" spc="-5" dirty="0">
                <a:latin typeface="Carlito"/>
                <a:cs typeface="Carlito"/>
              </a:rPr>
              <a:t>n </a:t>
            </a:r>
            <a:r>
              <a:rPr lang="en-IN" sz="2000" b="1" dirty="0">
                <a:latin typeface="Carlito"/>
                <a:cs typeface="Carlito"/>
              </a:rPr>
              <a:t>Shots of</a:t>
            </a:r>
            <a:r>
              <a:rPr lang="en-IN" sz="2000" b="1" spc="-15" dirty="0">
                <a:latin typeface="Carlito"/>
                <a:cs typeface="Carlito"/>
              </a:rPr>
              <a:t> </a:t>
            </a:r>
            <a:r>
              <a:rPr lang="en-IN" sz="2000" b="1" spc="-10" dirty="0">
                <a:latin typeface="Carlito"/>
                <a:cs typeface="Carlito"/>
              </a:rPr>
              <a:t>Evidences:</a:t>
            </a:r>
          </a:p>
          <a:p>
            <a:pPr marL="756285" lvl="1" indent="-287020">
              <a:spcBef>
                <a:spcPts val="780"/>
              </a:spcBef>
              <a:buFont typeface="Wingdings"/>
              <a:buChar char=""/>
              <a:tabLst>
                <a:tab pos="299720" algn="l"/>
              </a:tabLst>
            </a:pPr>
            <a:r>
              <a:rPr lang="en-IN" sz="2000" b="1" spc="-10" dirty="0">
                <a:latin typeface="Carlito"/>
                <a:cs typeface="Carlito"/>
              </a:rPr>
              <a:t>Home</a:t>
            </a:r>
          </a:p>
        </p:txBody>
      </p:sp>
      <p:pic>
        <p:nvPicPr>
          <p:cNvPr id="10" name="Picture 9">
            <a:extLst>
              <a:ext uri="{FF2B5EF4-FFF2-40B4-BE49-F238E27FC236}">
                <a16:creationId xmlns:a16="http://schemas.microsoft.com/office/drawing/2014/main" id="{D0D6116A-B289-6E1A-88EF-EB0A0526CF1E}"/>
              </a:ext>
            </a:extLst>
          </p:cNvPr>
          <p:cNvPicPr>
            <a:picLocks noChangeAspect="1"/>
          </p:cNvPicPr>
          <p:nvPr/>
        </p:nvPicPr>
        <p:blipFill>
          <a:blip r:embed="rId4"/>
          <a:stretch>
            <a:fillRect/>
          </a:stretch>
        </p:blipFill>
        <p:spPr>
          <a:xfrm>
            <a:off x="581351" y="2069299"/>
            <a:ext cx="7981298" cy="3800168"/>
          </a:xfrm>
          <a:prstGeom prst="rect">
            <a:avLst/>
          </a:prstGeom>
        </p:spPr>
      </p:pic>
    </p:spTree>
    <p:extLst>
      <p:ext uri="{BB962C8B-B14F-4D97-AF65-F5344CB8AC3E}">
        <p14:creationId xmlns:p14="http://schemas.microsoft.com/office/powerpoint/2010/main" val="24492664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839208"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Arial"/>
                <a:cs typeface="Arial"/>
              </a:rPr>
              <a:t>9</a:t>
            </a:r>
            <a:r>
              <a:rPr sz="2800" spc="-5" dirty="0">
                <a:solidFill>
                  <a:srgbClr val="FFFFFF"/>
                </a:solidFill>
                <a:latin typeface="Arial"/>
                <a:cs typeface="Arial"/>
              </a:rPr>
              <a:t>. </a:t>
            </a:r>
            <a:r>
              <a:rPr lang="en-US" sz="2800" spc="-5" dirty="0">
                <a:solidFill>
                  <a:srgbClr val="FFFFFF"/>
                </a:solidFill>
                <a:latin typeface="Arial"/>
                <a:cs typeface="Arial"/>
              </a:rPr>
              <a:t>Project Execution</a:t>
            </a:r>
            <a:endParaRPr sz="2800" dirty="0">
              <a:latin typeface="Arial"/>
              <a:cs typeface="Arial"/>
            </a:endParaRPr>
          </a:p>
        </p:txBody>
      </p:sp>
      <p:grpSp>
        <p:nvGrpSpPr>
          <p:cNvPr id="3" name="object 3"/>
          <p:cNvGrpSpPr/>
          <p:nvPr/>
        </p:nvGrpSpPr>
        <p:grpSpPr>
          <a:xfrm>
            <a:off x="15240" y="1147546"/>
            <a:ext cx="8982710" cy="5651500"/>
            <a:chOff x="15240" y="1147546"/>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46"/>
              <a:ext cx="3133344" cy="614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dirty="0"/>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19" name="object 8">
            <a:extLst>
              <a:ext uri="{FF2B5EF4-FFF2-40B4-BE49-F238E27FC236}">
                <a16:creationId xmlns:a16="http://schemas.microsoft.com/office/drawing/2014/main" id="{B115C826-5D5D-41E2-A76F-9C425E7DEEB6}"/>
              </a:ext>
            </a:extLst>
          </p:cNvPr>
          <p:cNvSpPr txBox="1"/>
          <p:nvPr/>
        </p:nvSpPr>
        <p:spPr>
          <a:xfrm>
            <a:off x="186639" y="1127630"/>
            <a:ext cx="8611235" cy="818173"/>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rlito"/>
                <a:cs typeface="Carlito"/>
              </a:rPr>
              <a:t>Scree</a:t>
            </a:r>
            <a:r>
              <a:rPr lang="en-IN" sz="2000" b="1" spc="-5" dirty="0">
                <a:latin typeface="Carlito"/>
                <a:cs typeface="Carlito"/>
              </a:rPr>
              <a:t>n </a:t>
            </a:r>
            <a:r>
              <a:rPr lang="en-IN" sz="2000" b="1" dirty="0">
                <a:latin typeface="Carlito"/>
                <a:cs typeface="Carlito"/>
              </a:rPr>
              <a:t>Shots of</a:t>
            </a:r>
            <a:r>
              <a:rPr lang="en-IN" sz="2000" b="1" spc="-15" dirty="0">
                <a:latin typeface="Carlito"/>
                <a:cs typeface="Carlito"/>
              </a:rPr>
              <a:t> </a:t>
            </a:r>
            <a:r>
              <a:rPr lang="en-IN" sz="2000" b="1" spc="-10" dirty="0">
                <a:latin typeface="Carlito"/>
                <a:cs typeface="Carlito"/>
              </a:rPr>
              <a:t>Evidences:</a:t>
            </a:r>
          </a:p>
          <a:p>
            <a:pPr marL="756285" lvl="1" indent="-287020">
              <a:spcBef>
                <a:spcPts val="780"/>
              </a:spcBef>
              <a:buFont typeface="Wingdings"/>
              <a:buChar char=""/>
              <a:tabLst>
                <a:tab pos="299720" algn="l"/>
              </a:tabLst>
            </a:pPr>
            <a:r>
              <a:rPr lang="en-IN" sz="2000" b="1" spc="-10" dirty="0">
                <a:latin typeface="Carlito"/>
                <a:cs typeface="Carlito"/>
              </a:rPr>
              <a:t>Register</a:t>
            </a:r>
          </a:p>
        </p:txBody>
      </p:sp>
      <p:pic>
        <p:nvPicPr>
          <p:cNvPr id="9" name="Picture 8">
            <a:extLst>
              <a:ext uri="{FF2B5EF4-FFF2-40B4-BE49-F238E27FC236}">
                <a16:creationId xmlns:a16="http://schemas.microsoft.com/office/drawing/2014/main" id="{8258899D-D4DF-A6F5-32D8-CD6C338E3DB1}"/>
              </a:ext>
            </a:extLst>
          </p:cNvPr>
          <p:cNvPicPr>
            <a:picLocks noChangeAspect="1"/>
          </p:cNvPicPr>
          <p:nvPr/>
        </p:nvPicPr>
        <p:blipFill>
          <a:blip r:embed="rId4"/>
          <a:stretch>
            <a:fillRect/>
          </a:stretch>
        </p:blipFill>
        <p:spPr>
          <a:xfrm>
            <a:off x="536092" y="1999263"/>
            <a:ext cx="8071816" cy="3825837"/>
          </a:xfrm>
          <a:prstGeom prst="rect">
            <a:avLst/>
          </a:prstGeom>
        </p:spPr>
      </p:pic>
    </p:spTree>
    <p:extLst>
      <p:ext uri="{BB962C8B-B14F-4D97-AF65-F5344CB8AC3E}">
        <p14:creationId xmlns:p14="http://schemas.microsoft.com/office/powerpoint/2010/main" val="2786075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839208" cy="443070"/>
          </a:xfrm>
          <a:prstGeom prst="rect">
            <a:avLst/>
          </a:prstGeom>
        </p:spPr>
        <p:txBody>
          <a:bodyPr vert="horz" wrap="square" lIns="0" tIns="12065" rIns="0" bIns="0" rtlCol="0">
            <a:spAutoFit/>
          </a:bodyPr>
          <a:lstStyle/>
          <a:p>
            <a:pPr marL="12700">
              <a:lnSpc>
                <a:spcPct val="100000"/>
              </a:lnSpc>
              <a:spcBef>
                <a:spcPts val="95"/>
              </a:spcBef>
            </a:pPr>
            <a:r>
              <a:rPr lang="en-US" sz="2800" spc="-5" dirty="0">
                <a:solidFill>
                  <a:srgbClr val="FFFFFF"/>
                </a:solidFill>
                <a:latin typeface="Arial"/>
                <a:cs typeface="Arial"/>
              </a:rPr>
              <a:t>9</a:t>
            </a:r>
            <a:r>
              <a:rPr sz="2800" spc="-5" dirty="0">
                <a:solidFill>
                  <a:srgbClr val="FFFFFF"/>
                </a:solidFill>
                <a:latin typeface="Arial"/>
                <a:cs typeface="Arial"/>
              </a:rPr>
              <a:t>. </a:t>
            </a:r>
            <a:r>
              <a:rPr lang="en-US" sz="2800" spc="-5" dirty="0">
                <a:solidFill>
                  <a:srgbClr val="FFFFFF"/>
                </a:solidFill>
                <a:latin typeface="Arial"/>
                <a:cs typeface="Arial"/>
              </a:rPr>
              <a:t>Project Execution</a:t>
            </a:r>
            <a:endParaRPr sz="2800" dirty="0">
              <a:latin typeface="Arial"/>
              <a:cs typeface="Arial"/>
            </a:endParaRPr>
          </a:p>
        </p:txBody>
      </p:sp>
      <p:grpSp>
        <p:nvGrpSpPr>
          <p:cNvPr id="3" name="object 3"/>
          <p:cNvGrpSpPr/>
          <p:nvPr/>
        </p:nvGrpSpPr>
        <p:grpSpPr>
          <a:xfrm>
            <a:off x="15240" y="1147546"/>
            <a:ext cx="8982710" cy="5651500"/>
            <a:chOff x="15240" y="1147546"/>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46"/>
              <a:ext cx="3133344" cy="614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dirty="0"/>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19" name="object 8">
            <a:extLst>
              <a:ext uri="{FF2B5EF4-FFF2-40B4-BE49-F238E27FC236}">
                <a16:creationId xmlns:a16="http://schemas.microsoft.com/office/drawing/2014/main" id="{B115C826-5D5D-41E2-A76F-9C425E7DEEB6}"/>
              </a:ext>
            </a:extLst>
          </p:cNvPr>
          <p:cNvSpPr txBox="1"/>
          <p:nvPr/>
        </p:nvSpPr>
        <p:spPr>
          <a:xfrm>
            <a:off x="186639" y="1127630"/>
            <a:ext cx="8611235" cy="818173"/>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rlito"/>
                <a:cs typeface="Carlito"/>
              </a:rPr>
              <a:t>Scree</a:t>
            </a:r>
            <a:r>
              <a:rPr lang="en-IN" sz="2000" b="1" spc="-5" dirty="0">
                <a:latin typeface="Carlito"/>
                <a:cs typeface="Carlito"/>
              </a:rPr>
              <a:t>n </a:t>
            </a:r>
            <a:r>
              <a:rPr lang="en-IN" sz="2000" b="1" dirty="0">
                <a:latin typeface="Carlito"/>
                <a:cs typeface="Carlito"/>
              </a:rPr>
              <a:t>Shots of</a:t>
            </a:r>
            <a:r>
              <a:rPr lang="en-IN" sz="2000" b="1" spc="-15" dirty="0">
                <a:latin typeface="Carlito"/>
                <a:cs typeface="Carlito"/>
              </a:rPr>
              <a:t> </a:t>
            </a:r>
            <a:r>
              <a:rPr lang="en-IN" sz="2000" b="1" spc="-10" dirty="0">
                <a:latin typeface="Carlito"/>
                <a:cs typeface="Carlito"/>
              </a:rPr>
              <a:t>Evidences:</a:t>
            </a:r>
          </a:p>
          <a:p>
            <a:pPr marL="756285" lvl="1" indent="-287020">
              <a:spcBef>
                <a:spcPts val="780"/>
              </a:spcBef>
              <a:buFont typeface="Wingdings"/>
              <a:buChar char=""/>
              <a:tabLst>
                <a:tab pos="299720" algn="l"/>
              </a:tabLst>
            </a:pPr>
            <a:r>
              <a:rPr lang="en-IN" sz="2000" b="1" spc="-10" dirty="0">
                <a:latin typeface="Carlito"/>
                <a:cs typeface="Carlito"/>
              </a:rPr>
              <a:t>Feedback</a:t>
            </a:r>
          </a:p>
        </p:txBody>
      </p:sp>
      <p:pic>
        <p:nvPicPr>
          <p:cNvPr id="9" name="Picture 8">
            <a:extLst>
              <a:ext uri="{FF2B5EF4-FFF2-40B4-BE49-F238E27FC236}">
                <a16:creationId xmlns:a16="http://schemas.microsoft.com/office/drawing/2014/main" id="{8258899D-D4DF-A6F5-32D8-CD6C338E3DB1}"/>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36092" y="2000603"/>
            <a:ext cx="8071816" cy="3823157"/>
          </a:xfrm>
          <a:prstGeom prst="rect">
            <a:avLst/>
          </a:prstGeom>
        </p:spPr>
      </p:pic>
    </p:spTree>
    <p:extLst>
      <p:ext uri="{BB962C8B-B14F-4D97-AF65-F5344CB8AC3E}">
        <p14:creationId xmlns:p14="http://schemas.microsoft.com/office/powerpoint/2010/main" val="1018066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41330A95-86EE-47DB-8BBC-7419D9A96BC5}"/>
              </a:ext>
            </a:extLst>
          </p:cNvPr>
          <p:cNvSpPr>
            <a:spLocks noGrp="1"/>
          </p:cNvSpPr>
          <p:nvPr>
            <p:ph type="title"/>
          </p:nvPr>
        </p:nvSpPr>
        <p:spPr>
          <a:xfrm>
            <a:off x="36513" y="1160463"/>
            <a:ext cx="5453062" cy="342900"/>
          </a:xfrm>
        </p:spPr>
        <p:txBody>
          <a:bodyPr/>
          <a:lstStyle/>
          <a:p>
            <a:pPr algn="l">
              <a:defRPr/>
            </a:pPr>
            <a:r>
              <a:rPr lang="en-US" altLang="en-US">
                <a:ea typeface="ヒラギノ角ゴ Pro W3" charset="-128"/>
              </a:rPr>
              <a:t>Contents</a:t>
            </a:r>
            <a:endParaRPr lang="en-GB" altLang="en-US">
              <a:ea typeface="ヒラギノ角ゴ Pro W3" charset="-128"/>
            </a:endParaRPr>
          </a:p>
        </p:txBody>
      </p:sp>
      <p:sp>
        <p:nvSpPr>
          <p:cNvPr id="6147" name="TextBox 3">
            <a:extLst>
              <a:ext uri="{FF2B5EF4-FFF2-40B4-BE49-F238E27FC236}">
                <a16:creationId xmlns:a16="http://schemas.microsoft.com/office/drawing/2014/main" id="{B4E8A053-B954-469B-BAA0-0BAD6B4DEE81}"/>
              </a:ext>
            </a:extLst>
          </p:cNvPr>
          <p:cNvSpPr txBox="1">
            <a:spLocks noChangeArrowheads="1"/>
          </p:cNvSpPr>
          <p:nvPr/>
        </p:nvSpPr>
        <p:spPr bwMode="auto">
          <a:xfrm>
            <a:off x="34925" y="404813"/>
            <a:ext cx="66897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ヒラギノ角ゴ Pro W3" charset="-128"/>
              </a:defRPr>
            </a:lvl1pPr>
            <a:lvl2pPr marL="742950" indent="-285750">
              <a:defRPr>
                <a:solidFill>
                  <a:schemeClr val="tx1"/>
                </a:solidFill>
                <a:latin typeface="Arial" panose="020B0604020202020204" pitchFamily="34" charset="0"/>
                <a:ea typeface="ヒラギノ角ゴ Pro W3" charset="-128"/>
              </a:defRPr>
            </a:lvl2pPr>
            <a:lvl3pPr marL="1143000" indent="-228600">
              <a:defRPr>
                <a:solidFill>
                  <a:schemeClr val="tx1"/>
                </a:solidFill>
                <a:latin typeface="Arial" panose="020B0604020202020204" pitchFamily="34" charset="0"/>
                <a:ea typeface="ヒラギノ角ゴ Pro W3" charset="-128"/>
              </a:defRPr>
            </a:lvl3pPr>
            <a:lvl4pPr marL="1600200" indent="-228600">
              <a:defRPr>
                <a:solidFill>
                  <a:schemeClr val="tx1"/>
                </a:solidFill>
                <a:latin typeface="Arial" panose="020B0604020202020204" pitchFamily="34" charset="0"/>
                <a:ea typeface="ヒラギノ角ゴ Pro W3" charset="-128"/>
              </a:defRPr>
            </a:lvl4pPr>
            <a:lvl5pPr marL="2057400" indent="-228600">
              <a:defRPr>
                <a:solidFill>
                  <a:schemeClr val="tx1"/>
                </a:solidFill>
                <a:latin typeface="Arial" panose="020B0604020202020204" pitchFamily="34" charset="0"/>
                <a:ea typeface="ヒラギノ角ゴ Pro W3"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ヒラギノ角ゴ Pro W3" charset="-128"/>
              </a:defRPr>
            </a:lvl9pPr>
          </a:lstStyle>
          <a:p>
            <a:r>
              <a:rPr lang="en-US" altLang="en-US" sz="2800">
                <a:solidFill>
                  <a:schemeClr val="bg1"/>
                </a:solidFill>
                <a:cs typeface="Arial" panose="020B0604020202020204" pitchFamily="34" charset="0"/>
              </a:rPr>
              <a:t>Document History</a:t>
            </a:r>
          </a:p>
        </p:txBody>
      </p:sp>
      <p:graphicFrame>
        <p:nvGraphicFramePr>
          <p:cNvPr id="5" name="Table 4">
            <a:extLst>
              <a:ext uri="{FF2B5EF4-FFF2-40B4-BE49-F238E27FC236}">
                <a16:creationId xmlns:a16="http://schemas.microsoft.com/office/drawing/2014/main" id="{5BE3DCB5-EF6A-445F-AB68-3317A281A7A1}"/>
              </a:ext>
            </a:extLst>
          </p:cNvPr>
          <p:cNvGraphicFramePr>
            <a:graphicFrameLocks noGrp="1"/>
          </p:cNvGraphicFramePr>
          <p:nvPr>
            <p:extLst>
              <p:ext uri="{D42A27DB-BD31-4B8C-83A1-F6EECF244321}">
                <p14:modId xmlns:p14="http://schemas.microsoft.com/office/powerpoint/2010/main" val="2307274916"/>
              </p:ext>
            </p:extLst>
          </p:nvPr>
        </p:nvGraphicFramePr>
        <p:xfrm>
          <a:off x="166688" y="1160463"/>
          <a:ext cx="8640762" cy="1577623"/>
        </p:xfrm>
        <a:graphic>
          <a:graphicData uri="http://schemas.openxmlformats.org/drawingml/2006/table">
            <a:tbl>
              <a:tblPr firstRow="1" bandRow="1">
                <a:tableStyleId>{5C22544A-7EE6-4342-B048-85BDC9FD1C3A}</a:tableStyleId>
              </a:tblPr>
              <a:tblGrid>
                <a:gridCol w="1036891">
                  <a:extLst>
                    <a:ext uri="{9D8B030D-6E8A-4147-A177-3AD203B41FA5}">
                      <a16:colId xmlns:a16="http://schemas.microsoft.com/office/drawing/2014/main" val="20000"/>
                    </a:ext>
                  </a:extLst>
                </a:gridCol>
                <a:gridCol w="2160191">
                  <a:extLst>
                    <a:ext uri="{9D8B030D-6E8A-4147-A177-3AD203B41FA5}">
                      <a16:colId xmlns:a16="http://schemas.microsoft.com/office/drawing/2014/main" val="20001"/>
                    </a:ext>
                  </a:extLst>
                </a:gridCol>
                <a:gridCol w="3197082">
                  <a:extLst>
                    <a:ext uri="{9D8B030D-6E8A-4147-A177-3AD203B41FA5}">
                      <a16:colId xmlns:a16="http://schemas.microsoft.com/office/drawing/2014/main" val="20002"/>
                    </a:ext>
                  </a:extLst>
                </a:gridCol>
                <a:gridCol w="2246598">
                  <a:extLst>
                    <a:ext uri="{9D8B030D-6E8A-4147-A177-3AD203B41FA5}">
                      <a16:colId xmlns:a16="http://schemas.microsoft.com/office/drawing/2014/main" val="20003"/>
                    </a:ext>
                  </a:extLst>
                </a:gridCol>
              </a:tblGrid>
              <a:tr h="970845">
                <a:tc>
                  <a:txBody>
                    <a:bodyPr/>
                    <a:lstStyle/>
                    <a:p>
                      <a:pPr marL="0" marR="0" algn="ctr">
                        <a:spcBef>
                          <a:spcPts val="0"/>
                        </a:spcBef>
                        <a:spcAft>
                          <a:spcPts val="0"/>
                        </a:spcAft>
                      </a:pPr>
                      <a:r>
                        <a:rPr lang="en-US" sz="1600" dirty="0">
                          <a:effectLst/>
                        </a:rPr>
                        <a:t>Version Number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Effective Date of release</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Summary of Included Changes</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0" marR="0" algn="ctr">
                        <a:spcBef>
                          <a:spcPts val="0"/>
                        </a:spcBef>
                        <a:spcAft>
                          <a:spcPts val="0"/>
                        </a:spcAft>
                      </a:pPr>
                      <a:r>
                        <a:rPr lang="en-US" sz="1600" dirty="0">
                          <a:effectLst/>
                        </a:rPr>
                        <a:t>Author</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extLst>
                  <a:ext uri="{0D108BD9-81ED-4DB2-BD59-A6C34878D82A}">
                    <a16:rowId xmlns:a16="http://schemas.microsoft.com/office/drawing/2014/main" val="10000"/>
                  </a:ext>
                </a:extLst>
              </a:tr>
              <a:tr h="606778">
                <a:tc>
                  <a:txBody>
                    <a:bodyPr/>
                    <a:lstStyle/>
                    <a:p>
                      <a:pPr marL="57150" marR="0" algn="ctr">
                        <a:spcBef>
                          <a:spcPts val="0"/>
                        </a:spcBef>
                        <a:spcAft>
                          <a:spcPts val="0"/>
                        </a:spcAft>
                      </a:pPr>
                      <a:r>
                        <a:rPr lang="en-US" sz="1600" dirty="0">
                          <a:effectLst/>
                        </a:rPr>
                        <a:t>1</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4541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6</a:t>
                      </a:r>
                      <a:r>
                        <a:rPr lang="en-US" sz="1600" baseline="30000" dirty="0">
                          <a:solidFill>
                            <a:srgbClr val="000000"/>
                          </a:solidFill>
                          <a:effectLst/>
                          <a:latin typeface="Cambria" panose="02040503050406030204" pitchFamily="18" charset="0"/>
                          <a:ea typeface="ヒラギノ角ゴ Pro W3"/>
                          <a:cs typeface="Times New Roman" panose="02020603050405020304" pitchFamily="18" charset="0"/>
                        </a:rPr>
                        <a:t>th</a:t>
                      </a: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 August 2021</a:t>
                      </a:r>
                    </a:p>
                  </a:txBody>
                  <a:tcPr marL="0" marR="0" marT="0" marB="0" anchor="ctr"/>
                </a:tc>
                <a:tc>
                  <a:txBody>
                    <a:bodyPr/>
                    <a:lstStyle/>
                    <a:p>
                      <a:pPr marL="141605" marR="0">
                        <a:spcBef>
                          <a:spcPts val="0"/>
                        </a:spcBef>
                        <a:spcAft>
                          <a:spcPts val="0"/>
                        </a:spcAft>
                      </a:pPr>
                      <a:r>
                        <a:rPr lang="en-US" sz="1600" dirty="0">
                          <a:effectLst/>
                        </a:rPr>
                        <a:t>First Edition</a:t>
                      </a:r>
                      <a:endParaRPr lang="en-US" sz="1600" dirty="0">
                        <a:solidFill>
                          <a:srgbClr val="000000"/>
                        </a:solidFill>
                        <a:effectLst/>
                        <a:latin typeface="Cambria" panose="02040503050406030204" pitchFamily="18" charset="0"/>
                        <a:ea typeface="ヒラギノ角ゴ Pro W3"/>
                        <a:cs typeface="Times New Roman" panose="02020603050405020304" pitchFamily="18" charset="0"/>
                      </a:endParaRPr>
                    </a:p>
                  </a:txBody>
                  <a:tcPr marL="0" marR="0" marT="0" marB="0" anchor="ctr"/>
                </a:tc>
                <a:tc>
                  <a:txBody>
                    <a:bodyPr/>
                    <a:lstStyle/>
                    <a:p>
                      <a:pPr marL="106045" marR="0">
                        <a:spcBef>
                          <a:spcPts val="0"/>
                        </a:spcBef>
                        <a:spcAft>
                          <a:spcPts val="0"/>
                        </a:spcAft>
                      </a:pPr>
                      <a:r>
                        <a:rPr lang="en-US" sz="1600" dirty="0">
                          <a:solidFill>
                            <a:srgbClr val="000000"/>
                          </a:solidFill>
                          <a:effectLst/>
                          <a:latin typeface="Cambria" panose="02040503050406030204" pitchFamily="18" charset="0"/>
                          <a:ea typeface="ヒラギノ角ゴ Pro W3"/>
                          <a:cs typeface="Times New Roman" panose="02020603050405020304" pitchFamily="18" charset="0"/>
                        </a:rPr>
                        <a:t>Student Name</a:t>
                      </a:r>
                    </a:p>
                  </a:txBody>
                  <a:tcPr marL="0" marR="0" marT="0" marB="0" anchor="ctr"/>
                </a:tc>
                <a:extLst>
                  <a:ext uri="{0D108BD9-81ED-4DB2-BD59-A6C34878D82A}">
                    <a16:rowId xmlns:a16="http://schemas.microsoft.com/office/drawing/2014/main" val="10001"/>
                  </a:ext>
                </a:extLst>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6363208" cy="44307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1</a:t>
            </a:r>
            <a:r>
              <a:rPr lang="en-US" sz="2800" spc="-5" dirty="0">
                <a:solidFill>
                  <a:srgbClr val="FFFFFF"/>
                </a:solidFill>
                <a:latin typeface="Arial"/>
                <a:cs typeface="Arial"/>
              </a:rPr>
              <a:t>0</a:t>
            </a:r>
            <a:r>
              <a:rPr sz="2800" spc="-5" dirty="0">
                <a:solidFill>
                  <a:srgbClr val="FFFFFF"/>
                </a:solidFill>
                <a:latin typeface="Arial"/>
                <a:cs typeface="Arial"/>
              </a:rPr>
              <a:t>. </a:t>
            </a:r>
            <a:r>
              <a:rPr sz="2800" dirty="0">
                <a:solidFill>
                  <a:srgbClr val="FFFFFF"/>
                </a:solidFill>
                <a:latin typeface="Arial"/>
                <a:cs typeface="Arial"/>
              </a:rPr>
              <a:t>Milestone </a:t>
            </a:r>
            <a:r>
              <a:rPr sz="2800" spc="-5" dirty="0">
                <a:solidFill>
                  <a:srgbClr val="FFFFFF"/>
                </a:solidFill>
                <a:latin typeface="Arial"/>
                <a:cs typeface="Arial"/>
              </a:rPr>
              <a:t>Feedback &amp; Action</a:t>
            </a:r>
            <a:r>
              <a:rPr sz="2800" spc="-155" dirty="0">
                <a:solidFill>
                  <a:srgbClr val="FFFFFF"/>
                </a:solidFill>
                <a:latin typeface="Arial"/>
                <a:cs typeface="Arial"/>
              </a:rPr>
              <a:t> </a:t>
            </a:r>
            <a:r>
              <a:rPr sz="2800" spc="-5" dirty="0">
                <a:solidFill>
                  <a:srgbClr val="FFFFFF"/>
                </a:solidFill>
                <a:latin typeface="Arial"/>
                <a:cs typeface="Arial"/>
              </a:rPr>
              <a:t>take</a:t>
            </a:r>
            <a:r>
              <a:rPr lang="en-US" sz="2800" spc="-5" dirty="0">
                <a:solidFill>
                  <a:srgbClr val="FFFFFF"/>
                </a:solidFill>
                <a:latin typeface="Arial"/>
                <a:cs typeface="Arial"/>
              </a:rPr>
              <a:t>n</a:t>
            </a:r>
            <a:endParaRPr sz="2800" dirty="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2411924287"/>
              </p:ext>
            </p:extLst>
          </p:nvPr>
        </p:nvGraphicFramePr>
        <p:xfrm>
          <a:off x="178307" y="1196336"/>
          <a:ext cx="8779510" cy="4772456"/>
        </p:xfrm>
        <a:graphic>
          <a:graphicData uri="http://schemas.openxmlformats.org/drawingml/2006/table">
            <a:tbl>
              <a:tblPr firstRow="1" bandRow="1">
                <a:tableStyleId>{2D5ABB26-0587-4C30-8999-92F81FD0307C}</a:tableStyleId>
              </a:tblPr>
              <a:tblGrid>
                <a:gridCol w="1293495">
                  <a:extLst>
                    <a:ext uri="{9D8B030D-6E8A-4147-A177-3AD203B41FA5}">
                      <a16:colId xmlns:a16="http://schemas.microsoft.com/office/drawing/2014/main" val="20000"/>
                    </a:ext>
                  </a:extLst>
                </a:gridCol>
                <a:gridCol w="4176395">
                  <a:extLst>
                    <a:ext uri="{9D8B030D-6E8A-4147-A177-3AD203B41FA5}">
                      <a16:colId xmlns:a16="http://schemas.microsoft.com/office/drawing/2014/main" val="20001"/>
                    </a:ext>
                  </a:extLst>
                </a:gridCol>
                <a:gridCol w="3309620">
                  <a:extLst>
                    <a:ext uri="{9D8B030D-6E8A-4147-A177-3AD203B41FA5}">
                      <a16:colId xmlns:a16="http://schemas.microsoft.com/office/drawing/2014/main" val="20002"/>
                    </a:ext>
                  </a:extLst>
                </a:gridCol>
              </a:tblGrid>
              <a:tr h="873190">
                <a:tc>
                  <a:txBody>
                    <a:bodyPr/>
                    <a:lstStyle/>
                    <a:p>
                      <a:pPr marL="41910" marR="36830" indent="266700">
                        <a:lnSpc>
                          <a:spcPct val="100000"/>
                        </a:lnSpc>
                        <a:spcBef>
                          <a:spcPts val="1185"/>
                        </a:spcBef>
                      </a:pPr>
                      <a:r>
                        <a:rPr sz="1800" b="1" spc="-10" dirty="0">
                          <a:solidFill>
                            <a:srgbClr val="FFFFFF"/>
                          </a:solidFill>
                          <a:latin typeface="Carlito"/>
                          <a:cs typeface="Carlito"/>
                        </a:rPr>
                        <a:t>Project  </a:t>
                      </a:r>
                      <a:r>
                        <a:rPr sz="1800" b="1" spc="-5" dirty="0">
                          <a:solidFill>
                            <a:srgbClr val="FFFFFF"/>
                          </a:solidFill>
                          <a:latin typeface="Carlito"/>
                          <a:cs typeface="Carlito"/>
                        </a:rPr>
                        <a:t>Milestone</a:t>
                      </a:r>
                      <a:r>
                        <a:rPr sz="1800" b="1" spc="-130" dirty="0">
                          <a:solidFill>
                            <a:srgbClr val="FFFFFF"/>
                          </a:solidFill>
                          <a:latin typeface="Carlito"/>
                          <a:cs typeface="Carlito"/>
                        </a:rPr>
                        <a:t> </a:t>
                      </a:r>
                      <a:r>
                        <a:rPr sz="1800" b="1" dirty="0">
                          <a:solidFill>
                            <a:srgbClr val="FFFFFF"/>
                          </a:solidFill>
                          <a:latin typeface="Carlito"/>
                          <a:cs typeface="Carlito"/>
                        </a:rPr>
                        <a:t>ID</a:t>
                      </a:r>
                      <a:endParaRPr sz="1800" dirty="0">
                        <a:latin typeface="Carlito"/>
                        <a:cs typeface="Carlito"/>
                      </a:endParaRPr>
                    </a:p>
                  </a:txBody>
                  <a:tcPr marL="0" marR="0" marT="150495" marB="0">
                    <a:lnL w="9525">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4F81BC"/>
                    </a:solidFill>
                  </a:tcPr>
                </a:tc>
                <a:tc>
                  <a:txBody>
                    <a:bodyPr/>
                    <a:lstStyle/>
                    <a:p>
                      <a:pPr marL="1182370" marR="97155" indent="-1076325">
                        <a:lnSpc>
                          <a:spcPct val="100000"/>
                        </a:lnSpc>
                        <a:spcBef>
                          <a:spcPts val="1185"/>
                        </a:spcBef>
                      </a:pPr>
                      <a:r>
                        <a:rPr sz="1800" b="1" spc="-5" dirty="0">
                          <a:solidFill>
                            <a:srgbClr val="FFFFFF"/>
                          </a:solidFill>
                          <a:latin typeface="Carlito"/>
                          <a:cs typeface="Carlito"/>
                        </a:rPr>
                        <a:t>Milestone Feedback </a:t>
                      </a:r>
                      <a:r>
                        <a:rPr sz="1800" b="1" spc="-10" dirty="0">
                          <a:solidFill>
                            <a:srgbClr val="FFFFFF"/>
                          </a:solidFill>
                          <a:latin typeface="Carlito"/>
                          <a:cs typeface="Carlito"/>
                        </a:rPr>
                        <a:t>received from </a:t>
                      </a:r>
                      <a:r>
                        <a:rPr sz="1800" b="1" spc="-25" dirty="0">
                          <a:solidFill>
                            <a:srgbClr val="FFFFFF"/>
                          </a:solidFill>
                          <a:latin typeface="Carlito"/>
                          <a:cs typeface="Carlito"/>
                        </a:rPr>
                        <a:t>Tutor</a:t>
                      </a:r>
                      <a:r>
                        <a:rPr sz="1800" b="1" spc="-130" dirty="0">
                          <a:solidFill>
                            <a:srgbClr val="FFFFFF"/>
                          </a:solidFill>
                          <a:latin typeface="Carlito"/>
                          <a:cs typeface="Carlito"/>
                        </a:rPr>
                        <a:t> </a:t>
                      </a:r>
                      <a:r>
                        <a:rPr sz="1800" b="1" dirty="0">
                          <a:solidFill>
                            <a:srgbClr val="FFFFFF"/>
                          </a:solidFill>
                          <a:latin typeface="Carlito"/>
                          <a:cs typeface="Carlito"/>
                        </a:rPr>
                        <a:t>/  </a:t>
                      </a:r>
                      <a:r>
                        <a:rPr sz="1800" b="1" spc="-5" dirty="0">
                          <a:solidFill>
                            <a:srgbClr val="FFFFFF"/>
                          </a:solidFill>
                          <a:latin typeface="Carlito"/>
                          <a:cs typeface="Carlito"/>
                        </a:rPr>
                        <a:t>Learning</a:t>
                      </a:r>
                      <a:r>
                        <a:rPr sz="1800" b="1" spc="-30" dirty="0">
                          <a:solidFill>
                            <a:srgbClr val="FFFFFF"/>
                          </a:solidFill>
                          <a:latin typeface="Carlito"/>
                          <a:cs typeface="Carlito"/>
                        </a:rPr>
                        <a:t> </a:t>
                      </a:r>
                      <a:r>
                        <a:rPr sz="1800" b="1" spc="-15" dirty="0">
                          <a:solidFill>
                            <a:srgbClr val="FFFFFF"/>
                          </a:solidFill>
                          <a:latin typeface="Carlito"/>
                          <a:cs typeface="Carlito"/>
                        </a:rPr>
                        <a:t>Facilitator</a:t>
                      </a:r>
                      <a:endParaRPr sz="1800" dirty="0">
                        <a:latin typeface="Carlito"/>
                        <a:cs typeface="Carlito"/>
                      </a:endParaRPr>
                    </a:p>
                  </a:txBody>
                  <a:tcPr marL="0" marR="0" marT="150495"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4F81BC"/>
                    </a:solidFill>
                  </a:tcPr>
                </a:tc>
                <a:tc>
                  <a:txBody>
                    <a:bodyPr/>
                    <a:lstStyle/>
                    <a:p>
                      <a:pPr marL="1193165" marR="1038225" indent="-144780">
                        <a:lnSpc>
                          <a:spcPct val="100000"/>
                        </a:lnSpc>
                        <a:spcBef>
                          <a:spcPts val="1185"/>
                        </a:spcBef>
                      </a:pPr>
                      <a:r>
                        <a:rPr sz="1800" b="1" dirty="0">
                          <a:solidFill>
                            <a:srgbClr val="FFFFFF"/>
                          </a:solidFill>
                          <a:latin typeface="Carlito"/>
                          <a:cs typeface="Carlito"/>
                        </a:rPr>
                        <a:t>Action</a:t>
                      </a:r>
                      <a:r>
                        <a:rPr sz="1800" b="1" spc="-114" dirty="0">
                          <a:solidFill>
                            <a:srgbClr val="FFFFFF"/>
                          </a:solidFill>
                          <a:latin typeface="Carlito"/>
                          <a:cs typeface="Carlito"/>
                        </a:rPr>
                        <a:t> </a:t>
                      </a:r>
                      <a:r>
                        <a:rPr sz="1800" b="1" spc="-40" dirty="0">
                          <a:solidFill>
                            <a:srgbClr val="FFFFFF"/>
                          </a:solidFill>
                          <a:latin typeface="Carlito"/>
                          <a:cs typeface="Carlito"/>
                        </a:rPr>
                        <a:t>Taken  (Yes </a:t>
                      </a:r>
                      <a:r>
                        <a:rPr sz="1800" b="1" dirty="0">
                          <a:solidFill>
                            <a:srgbClr val="FFFFFF"/>
                          </a:solidFill>
                          <a:latin typeface="Carlito"/>
                          <a:cs typeface="Carlito"/>
                        </a:rPr>
                        <a:t>/ No)</a:t>
                      </a:r>
                      <a:endParaRPr sz="1800">
                        <a:latin typeface="Carlito"/>
                        <a:cs typeface="Carlito"/>
                      </a:endParaRPr>
                    </a:p>
                  </a:txBody>
                  <a:tcPr marL="0" marR="0" marT="150495" marB="0">
                    <a:lnL w="12700">
                      <a:solidFill>
                        <a:srgbClr val="FFFFFF"/>
                      </a:solidFill>
                      <a:prstDash val="solid"/>
                    </a:lnL>
                    <a:lnR w="9525">
                      <a:solidFill>
                        <a:srgbClr val="FFFFFF"/>
                      </a:solidFill>
                      <a:prstDash val="solid"/>
                    </a:lnR>
                    <a:lnT w="9525">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649609">
                <a:tc rowSpan="3">
                  <a:txBody>
                    <a:bodyPr/>
                    <a:lstStyle/>
                    <a:p>
                      <a:pPr>
                        <a:lnSpc>
                          <a:spcPct val="100000"/>
                        </a:lnSpc>
                      </a:pPr>
                      <a:endParaRPr sz="1800" dirty="0">
                        <a:latin typeface="Times New Roman"/>
                        <a:cs typeface="Times New Roman"/>
                      </a:endParaRPr>
                    </a:p>
                    <a:p>
                      <a:pPr>
                        <a:lnSpc>
                          <a:spcPct val="100000"/>
                        </a:lnSpc>
                        <a:spcBef>
                          <a:spcPts val="20"/>
                        </a:spcBef>
                      </a:pPr>
                      <a:endParaRPr sz="2650" dirty="0">
                        <a:latin typeface="Times New Roman"/>
                        <a:cs typeface="Times New Roman"/>
                      </a:endParaRPr>
                    </a:p>
                    <a:p>
                      <a:pPr marL="49530" algn="ctr">
                        <a:lnSpc>
                          <a:spcPct val="100000"/>
                        </a:lnSpc>
                      </a:pPr>
                      <a:r>
                        <a:rPr sz="1800" dirty="0">
                          <a:latin typeface="Carlito"/>
                          <a:cs typeface="Carlito"/>
                        </a:rPr>
                        <a:t>1</a:t>
                      </a:r>
                    </a:p>
                  </a:txBody>
                  <a:tcPr marL="0" marR="0" marT="0" marB="0">
                    <a:lnL w="952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gn="ctr">
                        <a:lnSpc>
                          <a:spcPct val="100000"/>
                        </a:lnSpc>
                      </a:pPr>
                      <a:r>
                        <a:rPr lang="en-US" sz="2000" dirty="0">
                          <a:latin typeface="Times New Roman"/>
                          <a:cs typeface="Times New Roman"/>
                        </a:rPr>
                        <a:t>Yes</a:t>
                      </a:r>
                      <a:endParaRPr sz="2000" dirty="0">
                        <a:latin typeface="Times New Roman"/>
                        <a:cs typeface="Times New Roman"/>
                      </a:endParaRPr>
                    </a:p>
                  </a:txBody>
                  <a:tcPr marL="0" marR="0" marT="0" marB="0">
                    <a:lnL w="12700">
                      <a:solidFill>
                        <a:srgbClr val="FFFFFF"/>
                      </a:solidFill>
                      <a:prstDash val="solid"/>
                    </a:lnL>
                    <a:lnR w="9525">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554990">
                <a:tc vMerge="1">
                  <a:txBody>
                    <a:bodyPr/>
                    <a:lstStyle/>
                    <a:p>
                      <a:endParaRPr/>
                    </a:p>
                  </a:txBody>
                  <a:tcPr marL="0" marR="0" marT="0" marB="0">
                    <a:lnL w="9525">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7E8"/>
                    </a:solidFill>
                  </a:tcPr>
                </a:tc>
                <a:tc>
                  <a:txBody>
                    <a:bodyPr/>
                    <a:lstStyle/>
                    <a:p>
                      <a:pPr>
                        <a:lnSpc>
                          <a:spcPct val="100000"/>
                        </a:lnSpc>
                      </a:pPr>
                      <a:endParaRPr sz="20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7E8"/>
                    </a:solidFill>
                  </a:tcPr>
                </a:tc>
                <a:tc>
                  <a:txBody>
                    <a:bodyPr/>
                    <a:lstStyle/>
                    <a:p>
                      <a:pPr algn="ctr">
                        <a:lnSpc>
                          <a:spcPct val="100000"/>
                        </a:lnSpc>
                      </a:pPr>
                      <a:r>
                        <a:rPr lang="en-US" sz="2000" dirty="0">
                          <a:latin typeface="Times New Roman"/>
                          <a:cs typeface="Times New Roman"/>
                        </a:rPr>
                        <a:t>Yes</a:t>
                      </a:r>
                      <a:endParaRPr sz="20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9525">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0D7E8"/>
                    </a:solidFill>
                  </a:tcPr>
                </a:tc>
                <a:extLst>
                  <a:ext uri="{0D108BD9-81ED-4DB2-BD59-A6C34878D82A}">
                    <a16:rowId xmlns:a16="http://schemas.microsoft.com/office/drawing/2014/main" val="10003"/>
                  </a:ext>
                </a:extLst>
              </a:tr>
              <a:tr h="347979">
                <a:tc vMerge="1">
                  <a:txBody>
                    <a:bodyPr/>
                    <a:lstStyle/>
                    <a:p>
                      <a:endParaRPr/>
                    </a:p>
                  </a:txBody>
                  <a:tcPr marL="0" marR="0" marT="0" marB="0">
                    <a:lnL w="952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pPr>
                      <a:r>
                        <a:rPr lang="en-US" sz="2000" dirty="0">
                          <a:latin typeface="Times New Roman"/>
                          <a:cs typeface="Times New Roman"/>
                        </a:rPr>
                        <a:t>Yes</a:t>
                      </a:r>
                      <a:endParaRPr sz="2000" dirty="0">
                        <a:latin typeface="Times New Roman"/>
                        <a:cs typeface="Times New Roman"/>
                      </a:endParaRPr>
                    </a:p>
                  </a:txBody>
                  <a:tcPr marL="0" marR="0" marT="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47980">
                <a:tc rowSpan="3">
                  <a:txBody>
                    <a:bodyPr/>
                    <a:lstStyle/>
                    <a:p>
                      <a:pPr>
                        <a:lnSpc>
                          <a:spcPct val="100000"/>
                        </a:lnSpc>
                      </a:pPr>
                      <a:endParaRPr sz="1800" dirty="0">
                        <a:latin typeface="Times New Roman"/>
                        <a:cs typeface="Times New Roman"/>
                      </a:endParaRPr>
                    </a:p>
                    <a:p>
                      <a:pPr>
                        <a:lnSpc>
                          <a:spcPct val="100000"/>
                        </a:lnSpc>
                        <a:spcBef>
                          <a:spcPts val="10"/>
                        </a:spcBef>
                      </a:pPr>
                      <a:endParaRPr sz="1950" dirty="0">
                        <a:latin typeface="Times New Roman"/>
                        <a:cs typeface="Times New Roman"/>
                      </a:endParaRPr>
                    </a:p>
                    <a:p>
                      <a:pPr algn="ctr">
                        <a:lnSpc>
                          <a:spcPct val="100000"/>
                        </a:lnSpc>
                      </a:pPr>
                      <a:r>
                        <a:rPr sz="1800" dirty="0">
                          <a:latin typeface="Carlito"/>
                          <a:cs typeface="Carlito"/>
                        </a:rPr>
                        <a:t>2</a:t>
                      </a:r>
                    </a:p>
                  </a:txBody>
                  <a:tcPr marL="0" marR="0" marT="0"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gn="ctr">
                        <a:lnSpc>
                          <a:spcPct val="100000"/>
                        </a:lnSpc>
                      </a:pPr>
                      <a:r>
                        <a:rPr lang="en-US" sz="2000" dirty="0">
                          <a:latin typeface="Times New Roman"/>
                          <a:cs typeface="Times New Roman"/>
                        </a:rPr>
                        <a:t>Yes</a:t>
                      </a:r>
                      <a:endParaRPr sz="2000" dirty="0">
                        <a:latin typeface="Times New Roman"/>
                        <a:cs typeface="Times New Roman"/>
                      </a:endParaRPr>
                    </a:p>
                  </a:txBody>
                  <a:tcPr marL="0" marR="0" marT="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347980">
                <a:tc vMerge="1">
                  <a:txBody>
                    <a:bodyPr/>
                    <a:lstStyle/>
                    <a:p>
                      <a:endParaRPr/>
                    </a:p>
                  </a:txBody>
                  <a:tcPr marL="0" marR="0" marT="0" marB="0">
                    <a:lnL w="9525">
                      <a:solidFill>
                        <a:srgbClr val="FFFFFF"/>
                      </a:solidFill>
                      <a:prstDash val="soli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7E8"/>
                    </a:solidFill>
                  </a:tcPr>
                </a:tc>
                <a:tc>
                  <a:txBody>
                    <a:bodyPr/>
                    <a:lstStyle/>
                    <a:p>
                      <a:pPr>
                        <a:lnSpc>
                          <a:spcPct val="100000"/>
                        </a:lnSpc>
                      </a:pPr>
                      <a:endParaRPr lang="en-US" sz="2000" dirty="0">
                        <a:latin typeface="Times New Roman"/>
                        <a:cs typeface="Times New Roman"/>
                      </a:endParaRPr>
                    </a:p>
                    <a:p>
                      <a:pPr>
                        <a:lnSpc>
                          <a:spcPct val="100000"/>
                        </a:lnSpc>
                      </a:pPr>
                      <a:endParaRPr lang="en-IN" sz="20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D0D7E8"/>
                    </a:solidFill>
                  </a:tcPr>
                </a:tc>
                <a:tc>
                  <a:txBody>
                    <a:bodyPr/>
                    <a:lstStyle/>
                    <a:p>
                      <a:pPr algn="ctr">
                        <a:lnSpc>
                          <a:spcPct val="100000"/>
                        </a:lnSpc>
                      </a:pPr>
                      <a:r>
                        <a:rPr lang="en-US" sz="2000" dirty="0">
                          <a:latin typeface="Times New Roman"/>
                          <a:cs typeface="Times New Roman"/>
                        </a:rPr>
                        <a:t>Yes</a:t>
                      </a:r>
                      <a:endParaRPr sz="20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9525">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D0D7E8"/>
                    </a:solidFill>
                  </a:tcPr>
                </a:tc>
                <a:extLst>
                  <a:ext uri="{0D108BD9-81ED-4DB2-BD59-A6C34878D82A}">
                    <a16:rowId xmlns:a16="http://schemas.microsoft.com/office/drawing/2014/main" val="10007"/>
                  </a:ext>
                </a:extLst>
              </a:tr>
              <a:tr h="347980">
                <a:tc vMerge="1">
                  <a:txBody>
                    <a:bodyPr/>
                    <a:lstStyle/>
                    <a:p>
                      <a:endParaRPr/>
                    </a:p>
                  </a:txBody>
                  <a:tcPr marL="0" marR="0" marT="0"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algn="ctr">
                        <a:lnSpc>
                          <a:spcPct val="100000"/>
                        </a:lnSpc>
                      </a:pPr>
                      <a:r>
                        <a:rPr lang="en-US" sz="2000" dirty="0">
                          <a:latin typeface="Times New Roman"/>
                          <a:cs typeface="Times New Roman"/>
                        </a:rPr>
                        <a:t>Yes</a:t>
                      </a:r>
                      <a:endParaRPr sz="2000" dirty="0">
                        <a:latin typeface="Times New Roman"/>
                        <a:cs typeface="Times New Roman"/>
                      </a:endParaRPr>
                    </a:p>
                  </a:txBody>
                  <a:tcPr marL="0" marR="0" marT="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8"/>
                  </a:ext>
                </a:extLst>
              </a:tr>
              <a:tr h="347979">
                <a:tc rowSpan="3">
                  <a:txBody>
                    <a:bodyPr/>
                    <a:lstStyle/>
                    <a:p>
                      <a:pPr>
                        <a:lnSpc>
                          <a:spcPct val="100000"/>
                        </a:lnSpc>
                      </a:pPr>
                      <a:endParaRPr sz="1800" dirty="0">
                        <a:latin typeface="Times New Roman"/>
                        <a:cs typeface="Times New Roman"/>
                      </a:endParaRPr>
                    </a:p>
                    <a:p>
                      <a:pPr>
                        <a:lnSpc>
                          <a:spcPct val="100000"/>
                        </a:lnSpc>
                      </a:pPr>
                      <a:endParaRPr sz="1800" dirty="0">
                        <a:latin typeface="Times New Roman"/>
                        <a:cs typeface="Times New Roman"/>
                      </a:endParaRPr>
                    </a:p>
                    <a:p>
                      <a:pPr algn="ctr">
                        <a:lnSpc>
                          <a:spcPct val="100000"/>
                        </a:lnSpc>
                        <a:spcBef>
                          <a:spcPts val="1555"/>
                        </a:spcBef>
                      </a:pPr>
                      <a:r>
                        <a:rPr sz="1800" dirty="0">
                          <a:latin typeface="Carlito"/>
                          <a:cs typeface="Carlito"/>
                        </a:rPr>
                        <a:t>3</a:t>
                      </a:r>
                    </a:p>
                  </a:txBody>
                  <a:tcPr marL="0" marR="0" marT="0" marB="0">
                    <a:lnL w="9525">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D0D7E8"/>
                    </a:solidFill>
                  </a:tcPr>
                </a:tc>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algn="ctr">
                        <a:lnSpc>
                          <a:spcPct val="100000"/>
                        </a:lnSpc>
                      </a:pPr>
                      <a:r>
                        <a:rPr lang="en-US" sz="2000" dirty="0">
                          <a:latin typeface="Times New Roman"/>
                          <a:cs typeface="Times New Roman"/>
                        </a:rPr>
                        <a:t>Yes</a:t>
                      </a:r>
                      <a:endParaRPr sz="2000" dirty="0">
                        <a:latin typeface="Times New Roman"/>
                        <a:cs typeface="Times New Roman"/>
                      </a:endParaRPr>
                    </a:p>
                  </a:txBody>
                  <a:tcPr marL="0" marR="0" marT="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9"/>
                  </a:ext>
                </a:extLst>
              </a:tr>
              <a:tr h="348005">
                <a:tc vMerge="1">
                  <a:txBody>
                    <a:bodyPr/>
                    <a:lstStyle/>
                    <a:p>
                      <a:endParaRPr/>
                    </a:p>
                  </a:txBody>
                  <a:tcPr marL="0" marR="0" marT="0" marB="0">
                    <a:lnL w="9525">
                      <a:solidFill>
                        <a:srgbClr val="FFFFFF"/>
                      </a:solidFill>
                      <a:prstDash val="solid"/>
                    </a:lnL>
                    <a:lnR w="12700" cap="flat" cmpd="sng" algn="ctr">
                      <a:solidFill>
                        <a:srgbClr val="FFFFFF"/>
                      </a:solidFill>
                      <a:prstDash val="solid"/>
                      <a:round/>
                      <a:headEnd type="none" w="med" len="med"/>
                      <a:tailEnd type="none" w="med" len="med"/>
                    </a:lnR>
                    <a:lnT w="9525" cap="flat" cmpd="sng" algn="ctr">
                      <a:solidFill>
                        <a:srgbClr val="FFFFFF"/>
                      </a:solidFill>
                      <a:prstDash val="solid"/>
                      <a:round/>
                      <a:headEnd type="none" w="med" len="med"/>
                      <a:tailEnd type="none" w="med" len="med"/>
                    </a:lnT>
                    <a:lnB w="9525">
                      <a:solidFill>
                        <a:srgbClr val="FFFFFF"/>
                      </a:solidFill>
                      <a:prstDash val="solid"/>
                    </a:lnB>
                    <a:solidFill>
                      <a:srgbClr val="D0D7E8"/>
                    </a:solidFill>
                  </a:tcPr>
                </a:tc>
                <a:tc>
                  <a:txBody>
                    <a:bodyPr/>
                    <a:lstStyle/>
                    <a:p>
                      <a:pPr>
                        <a:lnSpc>
                          <a:spcPct val="100000"/>
                        </a:lnSpc>
                      </a:pPr>
                      <a:endParaRPr sz="20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a:solidFill>
                        <a:srgbClr val="FFFFFF"/>
                      </a:solidFill>
                      <a:prstDash val="solid"/>
                    </a:lnB>
                    <a:solidFill>
                      <a:srgbClr val="E9ECF4"/>
                    </a:solidFill>
                  </a:tcPr>
                </a:tc>
                <a:tc>
                  <a:txBody>
                    <a:bodyPr/>
                    <a:lstStyle/>
                    <a:p>
                      <a:pPr algn="ctr">
                        <a:lnSpc>
                          <a:spcPct val="100000"/>
                        </a:lnSpc>
                      </a:pPr>
                      <a:r>
                        <a:rPr lang="en-US" sz="2000" dirty="0">
                          <a:latin typeface="Times New Roman"/>
                          <a:cs typeface="Times New Roman"/>
                        </a:rPr>
                        <a:t>Yes</a:t>
                      </a:r>
                      <a:endParaRPr sz="2000" dirty="0">
                        <a:latin typeface="Times New Roman"/>
                        <a:cs typeface="Times New Roman"/>
                      </a:endParaRPr>
                    </a:p>
                  </a:txBody>
                  <a:tcPr marL="0" marR="0" marT="0" marB="0">
                    <a:lnL w="12700" cap="flat" cmpd="sng" algn="ctr">
                      <a:solidFill>
                        <a:srgbClr val="FFFFFF"/>
                      </a:solidFill>
                      <a:prstDash val="solid"/>
                      <a:round/>
                      <a:headEnd type="none" w="med" len="med"/>
                      <a:tailEnd type="none" w="med" len="med"/>
                    </a:lnL>
                    <a:lnR w="9525">
                      <a:solidFill>
                        <a:srgbClr val="FFFFFF"/>
                      </a:solidFill>
                      <a:prstDash val="solid"/>
                    </a:lnR>
                    <a:lnT w="12700" cap="flat" cmpd="sng" algn="ctr">
                      <a:solidFill>
                        <a:srgbClr val="FFFFFF"/>
                      </a:solidFill>
                      <a:prstDash val="solid"/>
                      <a:round/>
                      <a:headEnd type="none" w="med" len="med"/>
                      <a:tailEnd type="none" w="med" len="med"/>
                    </a:lnT>
                    <a:lnB w="12700">
                      <a:solidFill>
                        <a:srgbClr val="FFFFFF"/>
                      </a:solidFill>
                      <a:prstDash val="solid"/>
                    </a:lnB>
                    <a:solidFill>
                      <a:srgbClr val="E9ECF4"/>
                    </a:solidFill>
                  </a:tcPr>
                </a:tc>
                <a:extLst>
                  <a:ext uri="{0D108BD9-81ED-4DB2-BD59-A6C34878D82A}">
                    <a16:rowId xmlns:a16="http://schemas.microsoft.com/office/drawing/2014/main" val="10012"/>
                  </a:ext>
                </a:extLst>
              </a:tr>
              <a:tr h="345144">
                <a:tc vMerge="1">
                  <a:txBody>
                    <a:bodyPr/>
                    <a:lstStyle/>
                    <a:p>
                      <a:endParaRPr/>
                    </a:p>
                  </a:txBody>
                  <a:tcPr marL="0" marR="0" marT="0" marB="0">
                    <a:lnL w="9525">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D0D7E8"/>
                    </a:solidFill>
                  </a:tcPr>
                </a:tc>
                <a:tc>
                  <a:txBody>
                    <a:bodyPr/>
                    <a:lstStyle/>
                    <a:p>
                      <a:pPr>
                        <a:lnSpc>
                          <a:spcPct val="100000"/>
                        </a:lnSpc>
                      </a:pPr>
                      <a:endParaRPr sz="2000" dirty="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D0D7E8"/>
                    </a:solidFill>
                  </a:tcPr>
                </a:tc>
                <a:tc>
                  <a:txBody>
                    <a:bodyPr/>
                    <a:lstStyle/>
                    <a:p>
                      <a:pPr algn="ctr">
                        <a:lnSpc>
                          <a:spcPct val="100000"/>
                        </a:lnSpc>
                      </a:pPr>
                      <a:r>
                        <a:rPr lang="en-US" sz="2000" dirty="0">
                          <a:latin typeface="Times New Roman"/>
                          <a:cs typeface="Times New Roman"/>
                        </a:rPr>
                        <a:t>Yes</a:t>
                      </a:r>
                      <a:endParaRPr sz="2000" dirty="0">
                        <a:latin typeface="Times New Roman"/>
                        <a:cs typeface="Times New Roman"/>
                      </a:endParaRPr>
                    </a:p>
                  </a:txBody>
                  <a:tcPr marL="0" marR="0" marT="0" marB="0">
                    <a:lnL w="12700">
                      <a:solidFill>
                        <a:srgbClr val="FFFFFF"/>
                      </a:solidFill>
                      <a:prstDash val="solid"/>
                    </a:lnL>
                    <a:lnR w="9525">
                      <a:solidFill>
                        <a:srgbClr val="FFFFFF"/>
                      </a:solidFill>
                      <a:prstDash val="solid"/>
                    </a:lnR>
                    <a:lnT w="12700">
                      <a:solidFill>
                        <a:srgbClr val="FFFFFF"/>
                      </a:solidFill>
                      <a:prstDash val="solid"/>
                    </a:lnT>
                    <a:lnB w="9525">
                      <a:solidFill>
                        <a:srgbClr val="FFFFFF"/>
                      </a:solidFill>
                      <a:prstDash val="solid"/>
                    </a:lnB>
                    <a:solidFill>
                      <a:srgbClr val="D0D7E8"/>
                    </a:solidFill>
                  </a:tcPr>
                </a:tc>
                <a:extLst>
                  <a:ext uri="{0D108BD9-81ED-4DB2-BD59-A6C34878D82A}">
                    <a16:rowId xmlns:a16="http://schemas.microsoft.com/office/drawing/2014/main" val="10013"/>
                  </a:ext>
                </a:extLst>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49389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1</a:t>
            </a:r>
            <a:r>
              <a:rPr lang="en-US" sz="2800" spc="-5" dirty="0">
                <a:solidFill>
                  <a:srgbClr val="FFFFFF"/>
                </a:solidFill>
                <a:latin typeface="Arial"/>
                <a:cs typeface="Arial"/>
              </a:rPr>
              <a:t>1</a:t>
            </a:r>
            <a:r>
              <a:rPr sz="2800" spc="-5" dirty="0">
                <a:solidFill>
                  <a:srgbClr val="FFFFFF"/>
                </a:solidFill>
                <a:latin typeface="Arial"/>
                <a:cs typeface="Arial"/>
              </a:rPr>
              <a:t>. Proposed Improvements</a:t>
            </a:r>
            <a:endParaRPr sz="2800" dirty="0">
              <a:latin typeface="Arial"/>
              <a:cs typeface="Arial"/>
            </a:endParaRPr>
          </a:p>
        </p:txBody>
      </p:sp>
      <p:grpSp>
        <p:nvGrpSpPr>
          <p:cNvPr id="3" name="object 3"/>
          <p:cNvGrpSpPr/>
          <p:nvPr/>
        </p:nvGrpSpPr>
        <p:grpSpPr>
          <a:xfrm>
            <a:off x="15240" y="1147572"/>
            <a:ext cx="8982710" cy="5651500"/>
            <a:chOff x="15240" y="1147572"/>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72"/>
              <a:ext cx="8336280" cy="289864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dirty="0"/>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127630"/>
            <a:ext cx="7945120" cy="2049279"/>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lang="en-US" sz="2000" b="1" spc="-5" dirty="0">
                <a:latin typeface="Carlito"/>
                <a:cs typeface="Carlito"/>
              </a:rPr>
              <a:t>Future Recommendation:</a:t>
            </a:r>
          </a:p>
          <a:p>
            <a:pPr marL="756285" lvl="1" indent="-287020">
              <a:spcBef>
                <a:spcPts val="780"/>
              </a:spcBef>
              <a:buFont typeface="Wingdings"/>
              <a:buChar char=""/>
              <a:tabLst>
                <a:tab pos="299720" algn="l"/>
              </a:tabLst>
            </a:pPr>
            <a:r>
              <a:rPr lang="en-US" sz="2000" b="1" spc="-5" dirty="0">
                <a:latin typeface="Carlito"/>
                <a:cs typeface="Carlito"/>
              </a:rPr>
              <a:t>Utilize a faster system (Preferably one with 16 cores or more)</a:t>
            </a:r>
          </a:p>
          <a:p>
            <a:pPr marL="756285" lvl="1" indent="-287020">
              <a:spcBef>
                <a:spcPts val="780"/>
              </a:spcBef>
              <a:buFont typeface="Wingdings"/>
              <a:buChar char=""/>
              <a:tabLst>
                <a:tab pos="299720" algn="l"/>
              </a:tabLst>
            </a:pPr>
            <a:r>
              <a:rPr lang="en-US" sz="2000" b="1" spc="-5" dirty="0">
                <a:latin typeface="Carlito"/>
                <a:cs typeface="Carlito"/>
              </a:rPr>
              <a:t>Use the GPU for AI Processing</a:t>
            </a:r>
          </a:p>
          <a:p>
            <a:pPr marL="756285" lvl="1" indent="-287020">
              <a:spcBef>
                <a:spcPts val="780"/>
              </a:spcBef>
              <a:buFont typeface="Wingdings"/>
              <a:buChar char=""/>
              <a:tabLst>
                <a:tab pos="299720" algn="l"/>
              </a:tabLst>
            </a:pPr>
            <a:r>
              <a:rPr lang="en-US" sz="2000" b="1" spc="-5" dirty="0">
                <a:latin typeface="Carlito"/>
                <a:cs typeface="Carlito"/>
              </a:rPr>
              <a:t>Implement a much cleaner front-end interface.</a:t>
            </a:r>
          </a:p>
          <a:p>
            <a:pPr marL="12065">
              <a:lnSpc>
                <a:spcPct val="100000"/>
              </a:lnSpc>
              <a:spcBef>
                <a:spcPts val="780"/>
              </a:spcBef>
              <a:tabLst>
                <a:tab pos="299720" algn="l"/>
              </a:tabLst>
            </a:pPr>
            <a:endParaRPr sz="2000" dirty="0">
              <a:latin typeface="Carlito"/>
              <a:cs typeface="Carli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10959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1. Project</a:t>
            </a:r>
            <a:r>
              <a:rPr sz="2800" spc="-10" dirty="0">
                <a:solidFill>
                  <a:srgbClr val="FFFFFF"/>
                </a:solidFill>
                <a:latin typeface="Arial"/>
                <a:cs typeface="Arial"/>
              </a:rPr>
              <a:t> </a:t>
            </a:r>
            <a:r>
              <a:rPr sz="2800" spc="-5" dirty="0">
                <a:solidFill>
                  <a:srgbClr val="FFFFFF"/>
                </a:solidFill>
                <a:latin typeface="Arial"/>
                <a:cs typeface="Arial"/>
              </a:rPr>
              <a:t>Definition</a:t>
            </a:r>
            <a:endParaRPr sz="2800" dirty="0">
              <a:latin typeface="Arial"/>
              <a:cs typeface="Arial"/>
            </a:endParaRPr>
          </a:p>
        </p:txBody>
      </p:sp>
      <p:grpSp>
        <p:nvGrpSpPr>
          <p:cNvPr id="3" name="object 3"/>
          <p:cNvGrpSpPr/>
          <p:nvPr/>
        </p:nvGrpSpPr>
        <p:grpSpPr>
          <a:xfrm>
            <a:off x="15240" y="1147572"/>
            <a:ext cx="8982710" cy="5651500"/>
            <a:chOff x="15240" y="1147572"/>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72"/>
              <a:ext cx="2599944" cy="330403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8" y="1213483"/>
            <a:ext cx="8652561" cy="4668586"/>
          </a:xfrm>
          <a:prstGeom prst="rect">
            <a:avLst/>
          </a:prstGeom>
        </p:spPr>
        <p:txBody>
          <a:bodyPr vert="horz" wrap="square" lIns="0" tIns="13335" rIns="0" bIns="0" rtlCol="0">
            <a:spAutoFit/>
          </a:bodyPr>
          <a:lstStyle/>
          <a:p>
            <a:pPr marL="299085" indent="-287020">
              <a:spcBef>
                <a:spcPts val="105"/>
              </a:spcBef>
              <a:buFont typeface="Wingdings"/>
              <a:buChar char=""/>
              <a:tabLst>
                <a:tab pos="299720" algn="l"/>
              </a:tabLst>
            </a:pPr>
            <a:r>
              <a:rPr sz="2000" b="1" spc="-5" dirty="0">
                <a:latin typeface="Carlito"/>
                <a:cs typeface="Carlito"/>
              </a:rPr>
              <a:t>Project</a:t>
            </a:r>
            <a:r>
              <a:rPr sz="2000" b="1" spc="-85" dirty="0">
                <a:latin typeface="Carlito"/>
                <a:cs typeface="Carlito"/>
              </a:rPr>
              <a:t> </a:t>
            </a:r>
            <a:r>
              <a:rPr lang="en-US" sz="2000" b="1" spc="-5" dirty="0">
                <a:latin typeface="Carlito"/>
                <a:cs typeface="Carlito"/>
              </a:rPr>
              <a:t>Background:</a:t>
            </a:r>
          </a:p>
          <a:p>
            <a:pPr marL="299085" indent="-287020">
              <a:spcBef>
                <a:spcPts val="105"/>
              </a:spcBef>
              <a:buFont typeface="Wingdings"/>
              <a:buChar char=""/>
              <a:tabLst>
                <a:tab pos="299720" algn="l"/>
              </a:tabLst>
            </a:pPr>
            <a:endParaRPr lang="en-US" sz="2000" b="1" i="0" spc="-5" dirty="0">
              <a:effectLst/>
              <a:latin typeface="Carlito"/>
              <a:cs typeface="Arial" panose="020B0604020202020204" pitchFamily="34" charset="0"/>
            </a:endParaRPr>
          </a:p>
          <a:p>
            <a:pPr marL="12065" algn="just">
              <a:spcBef>
                <a:spcPts val="105"/>
              </a:spcBef>
              <a:tabLst>
                <a:tab pos="299720" algn="l"/>
              </a:tabLst>
            </a:pPr>
            <a:r>
              <a:rPr lang="en-US" sz="2000" b="1" spc="-5" dirty="0">
                <a:latin typeface="Carlito"/>
                <a:cs typeface="Arial" panose="020B0604020202020204" pitchFamily="34" charset="0"/>
              </a:rPr>
              <a:t>	</a:t>
            </a:r>
            <a:r>
              <a:rPr lang="en-GB" sz="2400" i="0" dirty="0" err="1">
                <a:effectLst/>
                <a:latin typeface="Arial" panose="020B0604020202020204" pitchFamily="34" charset="0"/>
                <a:cs typeface="Arial" panose="020B0604020202020204" pitchFamily="34" charset="0"/>
              </a:rPr>
              <a:t>Aceadora</a:t>
            </a:r>
            <a:r>
              <a:rPr lang="en-GB" sz="2400" i="0" dirty="0">
                <a:effectLst/>
                <a:latin typeface="Arial" panose="020B0604020202020204" pitchFamily="34" charset="0"/>
                <a:cs typeface="Arial" panose="020B0604020202020204" pitchFamily="34" charset="0"/>
              </a:rPr>
              <a:t> Tech, a leading enterprise solution provider, is collaborating with Jumpstart Retail Chain, a nationwide retail giant with 750 stores, to address the challenges brought about by the post-Covid-19 remote working landscape. In response to the changing market dynamics, Jumpstart Retail Chain seeks to reshape its business model and pivot towards customer commerce. They envision the implementation of a membership program that offers exclusive deals, discounts, benefits, and more to its customers. </a:t>
            </a:r>
            <a:r>
              <a:rPr lang="en-GB" sz="2400" i="0" dirty="0" err="1">
                <a:effectLst/>
                <a:latin typeface="Arial" panose="020B0604020202020204" pitchFamily="34" charset="0"/>
                <a:cs typeface="Arial" panose="020B0604020202020204" pitchFamily="34" charset="0"/>
              </a:rPr>
              <a:t>Aceadora</a:t>
            </a:r>
            <a:r>
              <a:rPr lang="en-GB" sz="2400" i="0" dirty="0">
                <a:effectLst/>
                <a:latin typeface="Arial" panose="020B0604020202020204" pitchFamily="34" charset="0"/>
                <a:cs typeface="Arial" panose="020B0604020202020204" pitchFamily="34" charset="0"/>
              </a:rPr>
              <a:t> Tech has enthusiastically embraced this project to assist Jumpstart in this transformation.</a:t>
            </a:r>
            <a:endParaRPr lang="en-US" sz="2400" dirty="0">
              <a:latin typeface="Arial" panose="020B0604020202020204" pitchFamily="34" charset="0"/>
              <a:cs typeface="Arial" panose="020B0604020202020204" pitchFamily="34" charset="0"/>
            </a:endParaRPr>
          </a:p>
          <a:p>
            <a:pPr marL="299085" indent="-287020">
              <a:lnSpc>
                <a:spcPct val="100000"/>
              </a:lnSpc>
              <a:spcBef>
                <a:spcPts val="105"/>
              </a:spcBef>
              <a:buFont typeface="Wingdings"/>
              <a:buChar char=""/>
              <a:tabLst>
                <a:tab pos="299720" algn="l"/>
              </a:tabLst>
            </a:pPr>
            <a:endParaRPr sz="2000" dirty="0">
              <a:latin typeface="Carlito"/>
              <a:cs typeface="Carli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10959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1. Project</a:t>
            </a:r>
            <a:r>
              <a:rPr sz="2800" spc="-10" dirty="0">
                <a:solidFill>
                  <a:srgbClr val="FFFFFF"/>
                </a:solidFill>
                <a:latin typeface="Arial"/>
                <a:cs typeface="Arial"/>
              </a:rPr>
              <a:t> </a:t>
            </a:r>
            <a:r>
              <a:rPr sz="2800" spc="-5" dirty="0">
                <a:solidFill>
                  <a:srgbClr val="FFFFFF"/>
                </a:solidFill>
                <a:latin typeface="Arial"/>
                <a:cs typeface="Arial"/>
              </a:rPr>
              <a:t>Definition</a:t>
            </a:r>
            <a:endParaRPr sz="2800" dirty="0">
              <a:latin typeface="Arial"/>
              <a:cs typeface="Arial"/>
            </a:endParaRPr>
          </a:p>
        </p:txBody>
      </p:sp>
      <p:grpSp>
        <p:nvGrpSpPr>
          <p:cNvPr id="3" name="object 3"/>
          <p:cNvGrpSpPr/>
          <p:nvPr/>
        </p:nvGrpSpPr>
        <p:grpSpPr>
          <a:xfrm>
            <a:off x="15240" y="1147572"/>
            <a:ext cx="8982710" cy="5651500"/>
            <a:chOff x="15240" y="1147572"/>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72"/>
              <a:ext cx="2599944" cy="3304031"/>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9" name="object 9"/>
          <p:cNvSpPr txBox="1"/>
          <p:nvPr/>
        </p:nvSpPr>
        <p:spPr>
          <a:xfrm>
            <a:off x="184069" y="1236436"/>
            <a:ext cx="8411261" cy="3967753"/>
          </a:xfrm>
          <a:prstGeom prst="rect">
            <a:avLst/>
          </a:prstGeom>
        </p:spPr>
        <p:txBody>
          <a:bodyPr vert="horz" wrap="square" lIns="0" tIns="99060" rIns="0" bIns="0" rtlCol="0">
            <a:spAutoFit/>
          </a:bodyPr>
          <a:lstStyle/>
          <a:p>
            <a:pPr marL="286385" indent="-287020">
              <a:lnSpc>
                <a:spcPct val="100000"/>
              </a:lnSpc>
              <a:spcBef>
                <a:spcPts val="780"/>
              </a:spcBef>
              <a:buFont typeface="Wingdings"/>
              <a:buChar char=""/>
              <a:tabLst>
                <a:tab pos="287020" algn="l"/>
              </a:tabLst>
            </a:pPr>
            <a:r>
              <a:rPr lang="en-US" sz="2000" b="1" spc="-5" dirty="0">
                <a:latin typeface="Carlito"/>
                <a:cs typeface="Carlito"/>
              </a:rPr>
              <a:t>Project Goal</a:t>
            </a:r>
            <a:r>
              <a:rPr lang="en-US" sz="2000" b="1" dirty="0">
                <a:latin typeface="Carlito"/>
                <a:cs typeface="Carlito"/>
              </a:rPr>
              <a:t>:</a:t>
            </a:r>
          </a:p>
          <a:p>
            <a:pPr algn="just">
              <a:lnSpc>
                <a:spcPct val="100000"/>
              </a:lnSpc>
              <a:spcBef>
                <a:spcPts val="780"/>
              </a:spcBef>
              <a:tabLst>
                <a:tab pos="287020" algn="l"/>
              </a:tabLst>
            </a:pPr>
            <a:r>
              <a:rPr lang="en-US" sz="2000" dirty="0">
                <a:latin typeface="Carlito"/>
                <a:cs typeface="Carlito"/>
              </a:rPr>
              <a:t>	The creation and implementation of a new membership business model for the Jumpstart retail chain is the main objective of this project. By offering members special offers, discounts, and advantages, this model will increase client loyalty and spur revenue growth. The project will entail creating an extensive membership program, integrating this model into Jumpstart's current operations, starting a marketing campaign to advertise the program, and periodically evaluating its success to identify any modifications that are required. By making these adjustments, Jumpstart can improve customer satisfaction, boost income, and guarantee the long-term viability of its company operations as remote working becomes the new standard post-Covid 19.</a:t>
            </a:r>
          </a:p>
          <a:p>
            <a:pPr>
              <a:lnSpc>
                <a:spcPct val="100000"/>
              </a:lnSpc>
              <a:spcBef>
                <a:spcPts val="780"/>
              </a:spcBef>
              <a:tabLst>
                <a:tab pos="287020" algn="l"/>
              </a:tabLst>
            </a:pPr>
            <a:endParaRPr sz="1800" dirty="0">
              <a:latin typeface="Wingdings"/>
              <a:cs typeface="Wingdings"/>
            </a:endParaRPr>
          </a:p>
        </p:txBody>
      </p:sp>
    </p:spTree>
    <p:extLst>
      <p:ext uri="{BB962C8B-B14F-4D97-AF65-F5344CB8AC3E}">
        <p14:creationId xmlns:p14="http://schemas.microsoft.com/office/powerpoint/2010/main" val="4206662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58394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2. Project</a:t>
            </a:r>
            <a:r>
              <a:rPr sz="2800" dirty="0">
                <a:solidFill>
                  <a:srgbClr val="FFFFFF"/>
                </a:solidFill>
                <a:latin typeface="Arial"/>
                <a:cs typeface="Arial"/>
              </a:rPr>
              <a:t> </a:t>
            </a:r>
            <a:r>
              <a:rPr sz="2800" spc="-5" dirty="0">
                <a:solidFill>
                  <a:srgbClr val="FFFFFF"/>
                </a:solidFill>
                <a:latin typeface="Arial"/>
                <a:cs typeface="Arial"/>
              </a:rPr>
              <a:t>Deliverables</a:t>
            </a:r>
            <a:endParaRPr sz="2800" dirty="0">
              <a:latin typeface="Arial"/>
              <a:cs typeface="Arial"/>
            </a:endParaRPr>
          </a:p>
        </p:txBody>
      </p:sp>
      <p:grpSp>
        <p:nvGrpSpPr>
          <p:cNvPr id="3" name="object 3"/>
          <p:cNvGrpSpPr/>
          <p:nvPr/>
        </p:nvGrpSpPr>
        <p:grpSpPr>
          <a:xfrm>
            <a:off x="-42799" y="1147572"/>
            <a:ext cx="8982710" cy="5651500"/>
            <a:chOff x="15240" y="1147572"/>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72"/>
              <a:ext cx="4433316" cy="369112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dirty="0"/>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213484"/>
            <a:ext cx="8652561" cy="1283044"/>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rlito"/>
                <a:cs typeface="Carlito"/>
              </a:rPr>
              <a:t>Project</a:t>
            </a:r>
            <a:r>
              <a:rPr sz="2000" b="1" spc="-75" dirty="0">
                <a:latin typeface="Carlito"/>
                <a:cs typeface="Carlito"/>
              </a:rPr>
              <a:t> </a:t>
            </a:r>
            <a:r>
              <a:rPr sz="2000" b="1" spc="-10" dirty="0">
                <a:latin typeface="Carlito"/>
                <a:cs typeface="Carlito"/>
              </a:rPr>
              <a:t>Deliverables</a:t>
            </a:r>
            <a:r>
              <a:rPr lang="en-US" sz="2000" b="1" spc="-10" dirty="0">
                <a:latin typeface="Carlito"/>
                <a:cs typeface="Carlito"/>
              </a:rPr>
              <a:t>:</a:t>
            </a:r>
          </a:p>
          <a:p>
            <a:pPr marL="12065">
              <a:lnSpc>
                <a:spcPct val="100000"/>
              </a:lnSpc>
              <a:spcBef>
                <a:spcPts val="105"/>
              </a:spcBef>
              <a:tabLst>
                <a:tab pos="299720" algn="l"/>
              </a:tabLst>
            </a:pPr>
            <a:endParaRPr lang="en-US" sz="2000" b="1" spc="-10" dirty="0">
              <a:latin typeface="Carlito"/>
              <a:cs typeface="Carlito"/>
            </a:endParaRPr>
          </a:p>
          <a:p>
            <a:pPr marL="12065">
              <a:lnSpc>
                <a:spcPct val="100000"/>
              </a:lnSpc>
              <a:spcBef>
                <a:spcPts val="105"/>
              </a:spcBef>
              <a:tabLst>
                <a:tab pos="299720" algn="l"/>
              </a:tabLst>
            </a:pPr>
            <a:r>
              <a:rPr lang="en-US" sz="2000" b="1" spc="-10" dirty="0">
                <a:latin typeface="Carlito"/>
                <a:cs typeface="Carlito"/>
              </a:rPr>
              <a:t>Gantt Chart</a:t>
            </a:r>
          </a:p>
          <a:p>
            <a:pPr marL="299085" indent="-287020">
              <a:lnSpc>
                <a:spcPct val="100000"/>
              </a:lnSpc>
              <a:spcBef>
                <a:spcPts val="105"/>
              </a:spcBef>
              <a:buFont typeface="Wingdings"/>
              <a:buChar char=""/>
              <a:tabLst>
                <a:tab pos="299720" algn="l"/>
              </a:tabLst>
            </a:pPr>
            <a:endParaRPr lang="en-US" sz="2000" b="1" spc="-10" dirty="0">
              <a:latin typeface="Carlito"/>
              <a:cs typeface="Carlito"/>
            </a:endParaRPr>
          </a:p>
        </p:txBody>
      </p:sp>
      <p:pic>
        <p:nvPicPr>
          <p:cNvPr id="10" name="Picture 9" descr="A screenshot of a computer&#10;&#10;Description automatically generated">
            <a:extLst>
              <a:ext uri="{FF2B5EF4-FFF2-40B4-BE49-F238E27FC236}">
                <a16:creationId xmlns:a16="http://schemas.microsoft.com/office/drawing/2014/main" id="{8B1DD7B0-7673-FCB9-1572-E2E5DC8DD965}"/>
              </a:ext>
            </a:extLst>
          </p:cNvPr>
          <p:cNvPicPr>
            <a:picLocks noChangeAspect="1"/>
          </p:cNvPicPr>
          <p:nvPr/>
        </p:nvPicPr>
        <p:blipFill rotWithShape="1">
          <a:blip r:embed="rId4"/>
          <a:srcRect r="52797"/>
          <a:stretch/>
        </p:blipFill>
        <p:spPr bwMode="auto">
          <a:xfrm>
            <a:off x="237489" y="2239938"/>
            <a:ext cx="5368547" cy="2431054"/>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C38416EB-8CEA-CD7F-7402-5CAACE0E193C}"/>
              </a:ext>
            </a:extLst>
          </p:cNvPr>
          <p:cNvPicPr>
            <a:picLocks noChangeAspect="1"/>
          </p:cNvPicPr>
          <p:nvPr/>
        </p:nvPicPr>
        <p:blipFill rotWithShape="1">
          <a:blip r:embed="rId4"/>
          <a:srcRect l="46861"/>
          <a:stretch/>
        </p:blipFill>
        <p:spPr bwMode="auto">
          <a:xfrm>
            <a:off x="3919378" y="4727137"/>
            <a:ext cx="4889804" cy="1966581"/>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127774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58394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2. Project</a:t>
            </a:r>
            <a:r>
              <a:rPr sz="2800" dirty="0">
                <a:solidFill>
                  <a:srgbClr val="FFFFFF"/>
                </a:solidFill>
                <a:latin typeface="Arial"/>
                <a:cs typeface="Arial"/>
              </a:rPr>
              <a:t> </a:t>
            </a:r>
            <a:r>
              <a:rPr sz="2800" spc="-5" dirty="0">
                <a:solidFill>
                  <a:srgbClr val="FFFFFF"/>
                </a:solidFill>
                <a:latin typeface="Arial"/>
                <a:cs typeface="Arial"/>
              </a:rPr>
              <a:t>Deliverables</a:t>
            </a:r>
            <a:endParaRPr sz="2800" dirty="0">
              <a:latin typeface="Arial"/>
              <a:cs typeface="Arial"/>
            </a:endParaRPr>
          </a:p>
        </p:txBody>
      </p:sp>
      <p:grpSp>
        <p:nvGrpSpPr>
          <p:cNvPr id="3" name="object 3"/>
          <p:cNvGrpSpPr/>
          <p:nvPr/>
        </p:nvGrpSpPr>
        <p:grpSpPr>
          <a:xfrm>
            <a:off x="-42799" y="1147572"/>
            <a:ext cx="8982710" cy="5651500"/>
            <a:chOff x="15240" y="1147572"/>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72"/>
              <a:ext cx="4433316" cy="3691128"/>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dirty="0"/>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9" name="object 9"/>
          <p:cNvSpPr txBox="1"/>
          <p:nvPr/>
        </p:nvSpPr>
        <p:spPr>
          <a:xfrm>
            <a:off x="174320" y="1219277"/>
            <a:ext cx="4096385" cy="768350"/>
          </a:xfrm>
          <a:prstGeom prst="rect">
            <a:avLst/>
          </a:prstGeom>
        </p:spPr>
        <p:txBody>
          <a:bodyPr vert="horz" wrap="square" lIns="0" tIns="99060" rIns="0" bIns="0" rtlCol="0">
            <a:spAutoFit/>
          </a:bodyPr>
          <a:lstStyle/>
          <a:p>
            <a:pPr marL="299085" indent="-287020">
              <a:lnSpc>
                <a:spcPct val="100000"/>
              </a:lnSpc>
              <a:spcBef>
                <a:spcPts val="780"/>
              </a:spcBef>
              <a:buFont typeface="Wingdings"/>
              <a:buChar char=""/>
              <a:tabLst>
                <a:tab pos="299720" algn="l"/>
              </a:tabLst>
            </a:pPr>
            <a:r>
              <a:rPr sz="2000" b="1" spc="-5" dirty="0">
                <a:latin typeface="Carlito"/>
                <a:cs typeface="Carlito"/>
              </a:rPr>
              <a:t>List </a:t>
            </a:r>
            <a:r>
              <a:rPr sz="2000" b="1" dirty="0">
                <a:latin typeface="Carlito"/>
                <a:cs typeface="Carlito"/>
              </a:rPr>
              <a:t>of</a:t>
            </a:r>
            <a:r>
              <a:rPr sz="2000" b="1" spc="-20" dirty="0">
                <a:latin typeface="Carlito"/>
                <a:cs typeface="Carlito"/>
              </a:rPr>
              <a:t> </a:t>
            </a:r>
            <a:r>
              <a:rPr sz="2000" b="1" spc="-10" dirty="0">
                <a:latin typeface="Carlito"/>
                <a:cs typeface="Carlito"/>
              </a:rPr>
              <a:t>Evidences</a:t>
            </a:r>
            <a:endParaRPr sz="2000" dirty="0">
              <a:latin typeface="Carlito"/>
              <a:cs typeface="Carlito"/>
            </a:endParaRPr>
          </a:p>
          <a:p>
            <a:pPr marL="756285" lvl="1" indent="-287020">
              <a:lnSpc>
                <a:spcPct val="100000"/>
              </a:lnSpc>
              <a:spcBef>
                <a:spcPts val="605"/>
              </a:spcBef>
              <a:buFont typeface="Wingdings"/>
              <a:buChar char=""/>
              <a:tabLst>
                <a:tab pos="756285" algn="l"/>
                <a:tab pos="756920" algn="l"/>
              </a:tabLst>
            </a:pPr>
            <a:r>
              <a:rPr sz="1800" spc="-10" dirty="0">
                <a:latin typeface="Carlito"/>
                <a:cs typeface="Carlito"/>
              </a:rPr>
              <a:t>Screenshots </a:t>
            </a:r>
            <a:r>
              <a:rPr sz="1800" spc="-5" dirty="0">
                <a:latin typeface="Carlito"/>
                <a:cs typeface="Carlito"/>
              </a:rPr>
              <a:t>of </a:t>
            </a:r>
            <a:r>
              <a:rPr sz="1800" dirty="0">
                <a:latin typeface="Carlito"/>
                <a:cs typeface="Carlito"/>
              </a:rPr>
              <a:t>the </a:t>
            </a:r>
            <a:r>
              <a:rPr sz="1800" spc="-10" dirty="0">
                <a:latin typeface="Carlito"/>
                <a:cs typeface="Carlito"/>
              </a:rPr>
              <a:t>project</a:t>
            </a:r>
            <a:r>
              <a:rPr sz="1800" spc="10" dirty="0">
                <a:latin typeface="Carlito"/>
                <a:cs typeface="Carlito"/>
              </a:rPr>
              <a:t> </a:t>
            </a:r>
            <a:r>
              <a:rPr sz="1800" spc="-10" dirty="0">
                <a:latin typeface="Carlito"/>
                <a:cs typeface="Carlito"/>
              </a:rPr>
              <a:t>directory</a:t>
            </a:r>
            <a:endParaRPr sz="1800" dirty="0">
              <a:latin typeface="Carlito"/>
              <a:cs typeface="Carlito"/>
            </a:endParaRPr>
          </a:p>
        </p:txBody>
      </p:sp>
      <p:pic>
        <p:nvPicPr>
          <p:cNvPr id="11" name="Picture 10">
            <a:extLst>
              <a:ext uri="{FF2B5EF4-FFF2-40B4-BE49-F238E27FC236}">
                <a16:creationId xmlns:a16="http://schemas.microsoft.com/office/drawing/2014/main" id="{60BED3A9-780C-C155-9C30-D24F04530A3E}"/>
              </a:ext>
            </a:extLst>
          </p:cNvPr>
          <p:cNvPicPr>
            <a:picLocks noChangeAspect="1"/>
          </p:cNvPicPr>
          <p:nvPr/>
        </p:nvPicPr>
        <p:blipFill>
          <a:blip r:embed="rId4"/>
          <a:stretch>
            <a:fillRect/>
          </a:stretch>
        </p:blipFill>
        <p:spPr>
          <a:xfrm>
            <a:off x="628099" y="2254074"/>
            <a:ext cx="7887801" cy="21053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466407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3. Project Milestones &amp;</a:t>
            </a:r>
            <a:r>
              <a:rPr sz="2800" spc="-20" dirty="0">
                <a:solidFill>
                  <a:srgbClr val="FFFFFF"/>
                </a:solidFill>
                <a:latin typeface="Arial"/>
                <a:cs typeface="Arial"/>
              </a:rPr>
              <a:t> </a:t>
            </a:r>
            <a:r>
              <a:rPr sz="2800" spc="-70" dirty="0">
                <a:solidFill>
                  <a:srgbClr val="FFFFFF"/>
                </a:solidFill>
                <a:latin typeface="Arial"/>
                <a:cs typeface="Arial"/>
              </a:rPr>
              <a:t>Tasks</a:t>
            </a:r>
            <a:endParaRPr sz="2800" dirty="0">
              <a:latin typeface="Arial"/>
              <a:cs typeface="Arial"/>
            </a:endParaRPr>
          </a:p>
        </p:txBody>
      </p:sp>
      <p:graphicFrame>
        <p:nvGraphicFramePr>
          <p:cNvPr id="3" name="object 3"/>
          <p:cNvGraphicFramePr>
            <a:graphicFrameLocks noGrp="1"/>
          </p:cNvGraphicFramePr>
          <p:nvPr>
            <p:extLst>
              <p:ext uri="{D42A27DB-BD31-4B8C-83A1-F6EECF244321}">
                <p14:modId xmlns:p14="http://schemas.microsoft.com/office/powerpoint/2010/main" val="31215334"/>
              </p:ext>
            </p:extLst>
          </p:nvPr>
        </p:nvGraphicFramePr>
        <p:xfrm>
          <a:off x="178307" y="1095755"/>
          <a:ext cx="8490585" cy="3081026"/>
        </p:xfrm>
        <a:graphic>
          <a:graphicData uri="http://schemas.openxmlformats.org/drawingml/2006/table">
            <a:tbl>
              <a:tblPr firstRow="1" bandRow="1">
                <a:tableStyleId>{2D5ABB26-0587-4C30-8999-92F81FD0307C}</a:tableStyleId>
              </a:tblPr>
              <a:tblGrid>
                <a:gridCol w="1042035">
                  <a:extLst>
                    <a:ext uri="{9D8B030D-6E8A-4147-A177-3AD203B41FA5}">
                      <a16:colId xmlns:a16="http://schemas.microsoft.com/office/drawing/2014/main" val="20000"/>
                    </a:ext>
                  </a:extLst>
                </a:gridCol>
                <a:gridCol w="5864860">
                  <a:extLst>
                    <a:ext uri="{9D8B030D-6E8A-4147-A177-3AD203B41FA5}">
                      <a16:colId xmlns:a16="http://schemas.microsoft.com/office/drawing/2014/main" val="20001"/>
                    </a:ext>
                  </a:extLst>
                </a:gridCol>
                <a:gridCol w="1583690">
                  <a:extLst>
                    <a:ext uri="{9D8B030D-6E8A-4147-A177-3AD203B41FA5}">
                      <a16:colId xmlns:a16="http://schemas.microsoft.com/office/drawing/2014/main" val="20002"/>
                    </a:ext>
                  </a:extLst>
                </a:gridCol>
              </a:tblGrid>
              <a:tr h="826516">
                <a:tc>
                  <a:txBody>
                    <a:bodyPr/>
                    <a:lstStyle/>
                    <a:p>
                      <a:pPr marL="183515">
                        <a:lnSpc>
                          <a:spcPct val="100000"/>
                        </a:lnSpc>
                        <a:spcBef>
                          <a:spcPts val="1000"/>
                        </a:spcBef>
                      </a:pPr>
                      <a:r>
                        <a:rPr sz="1800" b="1" spc="-5" dirty="0">
                          <a:solidFill>
                            <a:srgbClr val="FFFFFF"/>
                          </a:solidFill>
                          <a:latin typeface="Carlito"/>
                          <a:cs typeface="Carlito"/>
                        </a:rPr>
                        <a:t>Project</a:t>
                      </a:r>
                      <a:endParaRPr sz="1800" dirty="0">
                        <a:latin typeface="Carlito"/>
                        <a:cs typeface="Carlito"/>
                      </a:endParaRPr>
                    </a:p>
                    <a:p>
                      <a:pPr marL="186690">
                        <a:lnSpc>
                          <a:spcPct val="100000"/>
                        </a:lnSpc>
                        <a:spcBef>
                          <a:spcPts val="5"/>
                        </a:spcBef>
                      </a:pPr>
                      <a:r>
                        <a:rPr sz="1800" b="1" spc="-35" dirty="0">
                          <a:solidFill>
                            <a:srgbClr val="FFFFFF"/>
                          </a:solidFill>
                          <a:latin typeface="Carlito"/>
                          <a:cs typeface="Carlito"/>
                        </a:rPr>
                        <a:t>Task</a:t>
                      </a:r>
                      <a:r>
                        <a:rPr sz="1800" b="1" spc="-110" dirty="0">
                          <a:solidFill>
                            <a:srgbClr val="FFFFFF"/>
                          </a:solidFill>
                          <a:latin typeface="Carlito"/>
                          <a:cs typeface="Carlito"/>
                        </a:rPr>
                        <a:t> </a:t>
                      </a:r>
                      <a:r>
                        <a:rPr sz="1800" b="1" dirty="0">
                          <a:solidFill>
                            <a:srgbClr val="FFFFFF"/>
                          </a:solidFill>
                          <a:latin typeface="Carlito"/>
                          <a:cs typeface="Carlito"/>
                        </a:rPr>
                        <a:t>ID</a:t>
                      </a:r>
                      <a:endParaRPr sz="1800" dirty="0">
                        <a:latin typeface="Carlito"/>
                        <a:cs typeface="Carlito"/>
                      </a:endParaRPr>
                    </a:p>
                  </a:txBody>
                  <a:tcPr marL="0" marR="0" marT="127000" marB="0">
                    <a:lnL w="9525">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4F81BC"/>
                    </a:solidFill>
                  </a:tcPr>
                </a:tc>
                <a:tc>
                  <a:txBody>
                    <a:bodyPr/>
                    <a:lstStyle/>
                    <a:p>
                      <a:pPr>
                        <a:lnSpc>
                          <a:spcPct val="100000"/>
                        </a:lnSpc>
                        <a:spcBef>
                          <a:spcPts val="10"/>
                        </a:spcBef>
                      </a:pPr>
                      <a:endParaRPr sz="1800" dirty="0">
                        <a:latin typeface="Times New Roman"/>
                        <a:cs typeface="Times New Roman"/>
                      </a:endParaRPr>
                    </a:p>
                    <a:p>
                      <a:pPr algn="ctr">
                        <a:lnSpc>
                          <a:spcPct val="100000"/>
                        </a:lnSpc>
                        <a:spcBef>
                          <a:spcPts val="5"/>
                        </a:spcBef>
                      </a:pPr>
                      <a:r>
                        <a:rPr sz="1800" b="1" spc="-5" dirty="0">
                          <a:solidFill>
                            <a:srgbClr val="FFFFFF"/>
                          </a:solidFill>
                          <a:latin typeface="Carlito"/>
                          <a:cs typeface="Carlito"/>
                        </a:rPr>
                        <a:t>Project </a:t>
                      </a:r>
                      <a:r>
                        <a:rPr sz="1800" b="1" spc="-35" dirty="0">
                          <a:solidFill>
                            <a:srgbClr val="FFFFFF"/>
                          </a:solidFill>
                          <a:latin typeface="Carlito"/>
                          <a:cs typeface="Carlito"/>
                        </a:rPr>
                        <a:t>Task</a:t>
                      </a:r>
                      <a:r>
                        <a:rPr sz="1800" b="1" spc="-20" dirty="0">
                          <a:solidFill>
                            <a:srgbClr val="FFFFFF"/>
                          </a:solidFill>
                          <a:latin typeface="Carlito"/>
                          <a:cs typeface="Carlito"/>
                        </a:rPr>
                        <a:t> </a:t>
                      </a:r>
                      <a:r>
                        <a:rPr sz="1800" b="1" spc="-5" dirty="0">
                          <a:solidFill>
                            <a:srgbClr val="FFFFFF"/>
                          </a:solidFill>
                          <a:latin typeface="Carlito"/>
                          <a:cs typeface="Carlito"/>
                        </a:rPr>
                        <a:t>Description</a:t>
                      </a:r>
                      <a:endParaRPr sz="1800" dirty="0">
                        <a:latin typeface="Carlito"/>
                        <a:cs typeface="Carlito"/>
                      </a:endParaRPr>
                    </a:p>
                  </a:txBody>
                  <a:tcPr marL="0" marR="0" marT="1270" marB="0">
                    <a:lnL w="12700">
                      <a:solidFill>
                        <a:srgbClr val="FFFFFF"/>
                      </a:solidFill>
                      <a:prstDash val="solid"/>
                    </a:lnL>
                    <a:lnR w="12700">
                      <a:solidFill>
                        <a:srgbClr val="FFFFFF"/>
                      </a:solidFill>
                      <a:prstDash val="solid"/>
                    </a:lnR>
                    <a:lnT w="9525">
                      <a:solidFill>
                        <a:srgbClr val="FFFFFF"/>
                      </a:solidFill>
                      <a:prstDash val="solid"/>
                    </a:lnT>
                    <a:lnB w="38100">
                      <a:solidFill>
                        <a:srgbClr val="FFFFFF"/>
                      </a:solidFill>
                      <a:prstDash val="solid"/>
                    </a:lnB>
                    <a:solidFill>
                      <a:srgbClr val="4F81BC"/>
                    </a:solidFill>
                  </a:tcPr>
                </a:tc>
                <a:tc>
                  <a:txBody>
                    <a:bodyPr/>
                    <a:lstStyle/>
                    <a:p>
                      <a:pPr marL="3810" algn="ctr">
                        <a:lnSpc>
                          <a:spcPct val="100000"/>
                        </a:lnSpc>
                        <a:spcBef>
                          <a:spcPts val="1000"/>
                        </a:spcBef>
                      </a:pPr>
                      <a:r>
                        <a:rPr sz="1800" b="1" spc="-5" dirty="0">
                          <a:solidFill>
                            <a:srgbClr val="FFFFFF"/>
                          </a:solidFill>
                          <a:latin typeface="Carlito"/>
                          <a:cs typeface="Carlito"/>
                        </a:rPr>
                        <a:t>Project</a:t>
                      </a:r>
                      <a:endParaRPr sz="1800">
                        <a:latin typeface="Carlito"/>
                        <a:cs typeface="Carlito"/>
                      </a:endParaRPr>
                    </a:p>
                    <a:p>
                      <a:pPr marL="4445" algn="ctr">
                        <a:lnSpc>
                          <a:spcPct val="100000"/>
                        </a:lnSpc>
                        <a:spcBef>
                          <a:spcPts val="5"/>
                        </a:spcBef>
                      </a:pPr>
                      <a:r>
                        <a:rPr sz="1800" b="1" spc="-5" dirty="0">
                          <a:solidFill>
                            <a:srgbClr val="FFFFFF"/>
                          </a:solidFill>
                          <a:latin typeface="Carlito"/>
                          <a:cs typeface="Carlito"/>
                        </a:rPr>
                        <a:t>Milestone</a:t>
                      </a:r>
                      <a:r>
                        <a:rPr sz="1800" b="1" spc="-65" dirty="0">
                          <a:solidFill>
                            <a:srgbClr val="FFFFFF"/>
                          </a:solidFill>
                          <a:latin typeface="Carlito"/>
                          <a:cs typeface="Carlito"/>
                        </a:rPr>
                        <a:t> </a:t>
                      </a:r>
                      <a:r>
                        <a:rPr sz="1800" b="1" dirty="0">
                          <a:solidFill>
                            <a:srgbClr val="FFFFFF"/>
                          </a:solidFill>
                          <a:latin typeface="Carlito"/>
                          <a:cs typeface="Carlito"/>
                        </a:rPr>
                        <a:t>ID</a:t>
                      </a:r>
                      <a:endParaRPr sz="1800">
                        <a:latin typeface="Carlito"/>
                        <a:cs typeface="Carlito"/>
                      </a:endParaRPr>
                    </a:p>
                  </a:txBody>
                  <a:tcPr marL="0" marR="0" marT="127000" marB="0">
                    <a:lnL w="12700">
                      <a:solidFill>
                        <a:srgbClr val="FFFFFF"/>
                      </a:solidFill>
                      <a:prstDash val="solid"/>
                    </a:lnL>
                    <a:lnR w="9525">
                      <a:solidFill>
                        <a:srgbClr val="FFFFFF"/>
                      </a:solidFill>
                      <a:prstDash val="solid"/>
                    </a:lnR>
                    <a:lnT w="9525">
                      <a:solidFill>
                        <a:srgbClr val="FFFFFF"/>
                      </a:solidFill>
                      <a:prstDash val="solid"/>
                    </a:lnT>
                    <a:lnB w="38100">
                      <a:solidFill>
                        <a:srgbClr val="FFFFFF"/>
                      </a:solidFill>
                      <a:prstDash val="solid"/>
                    </a:lnB>
                    <a:solidFill>
                      <a:srgbClr val="4F81BC"/>
                    </a:solidFill>
                  </a:tcPr>
                </a:tc>
                <a:extLst>
                  <a:ext uri="{0D108BD9-81ED-4DB2-BD59-A6C34878D82A}">
                    <a16:rowId xmlns:a16="http://schemas.microsoft.com/office/drawing/2014/main" val="10000"/>
                  </a:ext>
                </a:extLst>
              </a:tr>
              <a:tr h="363729">
                <a:tc>
                  <a:txBody>
                    <a:bodyPr/>
                    <a:lstStyle/>
                    <a:p>
                      <a:pPr marL="47625" algn="ctr">
                        <a:lnSpc>
                          <a:spcPts val="2105"/>
                        </a:lnSpc>
                      </a:pPr>
                      <a:r>
                        <a:rPr sz="1800" dirty="0">
                          <a:latin typeface="Carlito"/>
                          <a:cs typeface="Carlito"/>
                        </a:rPr>
                        <a:t>1</a:t>
                      </a:r>
                      <a:endParaRPr sz="1800">
                        <a:latin typeface="Carlito"/>
                        <a:cs typeface="Carlito"/>
                      </a:endParaRPr>
                    </a:p>
                  </a:txBody>
                  <a:tcPr marL="0" marR="0" marT="0" marB="0">
                    <a:lnL w="9525">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L="129539">
                        <a:lnSpc>
                          <a:spcPts val="2105"/>
                        </a:lnSpc>
                      </a:pPr>
                      <a:r>
                        <a:rPr lang="en-US" sz="1800" dirty="0">
                          <a:latin typeface="Carlito"/>
                          <a:cs typeface="Carlito"/>
                        </a:rPr>
                        <a:t>Conduct Survey For information Gathering</a:t>
                      </a:r>
                      <a:endParaRPr sz="1800" dirty="0">
                        <a:latin typeface="Carlito"/>
                        <a:cs typeface="Carlito"/>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0D7E8"/>
                    </a:solidFill>
                  </a:tcPr>
                </a:tc>
                <a:tc>
                  <a:txBody>
                    <a:bodyPr/>
                    <a:lstStyle/>
                    <a:p>
                      <a:pPr marR="697230" algn="r">
                        <a:lnSpc>
                          <a:spcPts val="2105"/>
                        </a:lnSpc>
                      </a:pPr>
                      <a:r>
                        <a:rPr sz="1800" dirty="0">
                          <a:latin typeface="Carlito"/>
                          <a:cs typeface="Carlito"/>
                        </a:rPr>
                        <a:t>1</a:t>
                      </a:r>
                    </a:p>
                  </a:txBody>
                  <a:tcPr marL="0" marR="0" marT="0" marB="0">
                    <a:lnL w="12700">
                      <a:solidFill>
                        <a:srgbClr val="FFFFFF"/>
                      </a:solidFill>
                      <a:prstDash val="solid"/>
                    </a:lnL>
                    <a:lnR w="9525">
                      <a:solidFill>
                        <a:srgbClr val="FFFFFF"/>
                      </a:solidFill>
                      <a:prstDash val="solid"/>
                    </a:lnR>
                    <a:lnT w="381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1"/>
                  </a:ext>
                </a:extLst>
              </a:tr>
              <a:tr h="280670">
                <a:tc>
                  <a:txBody>
                    <a:bodyPr/>
                    <a:lstStyle/>
                    <a:p>
                      <a:pPr marL="47625" algn="ctr">
                        <a:lnSpc>
                          <a:spcPts val="2105"/>
                        </a:lnSpc>
                      </a:pPr>
                      <a:r>
                        <a:rPr sz="1800" dirty="0">
                          <a:latin typeface="Carlito"/>
                          <a:cs typeface="Carlito"/>
                        </a:rPr>
                        <a:t>2</a:t>
                      </a:r>
                      <a:endParaRPr sz="1800">
                        <a:latin typeface="Carlito"/>
                        <a:cs typeface="Carlito"/>
                      </a:endParaRPr>
                    </a:p>
                  </a:txBody>
                  <a:tcPr marL="0" marR="0" marT="0"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29539">
                        <a:lnSpc>
                          <a:spcPts val="2105"/>
                        </a:lnSpc>
                      </a:pPr>
                      <a:r>
                        <a:rPr lang="en-US" sz="1800" spc="-5" dirty="0">
                          <a:latin typeface="Carlito"/>
                          <a:cs typeface="Carlito"/>
                        </a:rPr>
                        <a:t>Prepare Research Proposal template</a:t>
                      </a:r>
                      <a:endParaRPr sz="18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97230" algn="r">
                        <a:lnSpc>
                          <a:spcPts val="2105"/>
                        </a:lnSpc>
                      </a:pPr>
                      <a:r>
                        <a:rPr sz="1800" dirty="0">
                          <a:latin typeface="Carlito"/>
                          <a:cs typeface="Carlito"/>
                        </a:rPr>
                        <a:t>1</a:t>
                      </a:r>
                    </a:p>
                  </a:txBody>
                  <a:tcPr marL="0" marR="0" marT="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2"/>
                  </a:ext>
                </a:extLst>
              </a:tr>
              <a:tr h="411990">
                <a:tc>
                  <a:txBody>
                    <a:bodyPr/>
                    <a:lstStyle/>
                    <a:p>
                      <a:pPr marL="47625" algn="ctr">
                        <a:lnSpc>
                          <a:spcPts val="2105"/>
                        </a:lnSpc>
                      </a:pPr>
                      <a:r>
                        <a:rPr sz="1800" dirty="0">
                          <a:latin typeface="Carlito"/>
                          <a:cs typeface="Carlito"/>
                        </a:rPr>
                        <a:t>3</a:t>
                      </a:r>
                      <a:endParaRPr sz="1800">
                        <a:latin typeface="Carlito"/>
                        <a:cs typeface="Carlito"/>
                      </a:endParaRPr>
                    </a:p>
                  </a:txBody>
                  <a:tcPr marL="0" marR="0" marT="0"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29539">
                        <a:lnSpc>
                          <a:spcPts val="2105"/>
                        </a:lnSpc>
                      </a:pPr>
                      <a:r>
                        <a:rPr lang="en-US" sz="1800" dirty="0">
                          <a:latin typeface="Carlito"/>
                          <a:cs typeface="Carlito"/>
                        </a:rPr>
                        <a:t>Prepare Work Breakdown Structure</a:t>
                      </a:r>
                      <a:endParaRPr sz="18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R="697230" algn="r">
                        <a:lnSpc>
                          <a:spcPts val="2105"/>
                        </a:lnSpc>
                      </a:pPr>
                      <a:r>
                        <a:rPr sz="1800" dirty="0">
                          <a:latin typeface="Carlito"/>
                          <a:cs typeface="Carlito"/>
                        </a:rPr>
                        <a:t>2</a:t>
                      </a:r>
                      <a:endParaRPr sz="1800">
                        <a:latin typeface="Carlito"/>
                        <a:cs typeface="Carlito"/>
                      </a:endParaRPr>
                    </a:p>
                  </a:txBody>
                  <a:tcPr marL="0" marR="0" marT="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3"/>
                  </a:ext>
                </a:extLst>
              </a:tr>
              <a:tr h="280670">
                <a:tc>
                  <a:txBody>
                    <a:bodyPr/>
                    <a:lstStyle/>
                    <a:p>
                      <a:pPr marL="47625" algn="ctr">
                        <a:lnSpc>
                          <a:spcPts val="2105"/>
                        </a:lnSpc>
                      </a:pPr>
                      <a:r>
                        <a:rPr sz="1800" dirty="0">
                          <a:latin typeface="Carlito"/>
                          <a:cs typeface="Carlito"/>
                        </a:rPr>
                        <a:t>4</a:t>
                      </a:r>
                      <a:endParaRPr sz="1800">
                        <a:latin typeface="Carlito"/>
                        <a:cs typeface="Carlito"/>
                      </a:endParaRPr>
                    </a:p>
                  </a:txBody>
                  <a:tcPr marL="0" marR="0" marT="0"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L="129539">
                        <a:lnSpc>
                          <a:spcPts val="2105"/>
                        </a:lnSpc>
                      </a:pPr>
                      <a:r>
                        <a:rPr lang="en-US" sz="1800" dirty="0">
                          <a:latin typeface="Carlito"/>
                          <a:cs typeface="Carlito"/>
                        </a:rPr>
                        <a:t>Create Gantt Chart using Project Libre</a:t>
                      </a:r>
                      <a:endParaRPr sz="18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9ECF4"/>
                    </a:solidFill>
                  </a:tcPr>
                </a:tc>
                <a:tc>
                  <a:txBody>
                    <a:bodyPr/>
                    <a:lstStyle/>
                    <a:p>
                      <a:pPr marR="697230" algn="r">
                        <a:lnSpc>
                          <a:spcPts val="2105"/>
                        </a:lnSpc>
                      </a:pPr>
                      <a:r>
                        <a:rPr sz="1800" dirty="0">
                          <a:latin typeface="Carlito"/>
                          <a:cs typeface="Carlito"/>
                        </a:rPr>
                        <a:t>2</a:t>
                      </a:r>
                      <a:endParaRPr sz="1800">
                        <a:latin typeface="Carlito"/>
                        <a:cs typeface="Carlito"/>
                      </a:endParaRPr>
                    </a:p>
                  </a:txBody>
                  <a:tcPr marL="0" marR="0" marT="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E9ECF4"/>
                    </a:solidFill>
                  </a:tcPr>
                </a:tc>
                <a:extLst>
                  <a:ext uri="{0D108BD9-81ED-4DB2-BD59-A6C34878D82A}">
                    <a16:rowId xmlns:a16="http://schemas.microsoft.com/office/drawing/2014/main" val="10004"/>
                  </a:ext>
                </a:extLst>
              </a:tr>
              <a:tr h="384051">
                <a:tc>
                  <a:txBody>
                    <a:bodyPr/>
                    <a:lstStyle/>
                    <a:p>
                      <a:pPr marL="47625" algn="ctr">
                        <a:lnSpc>
                          <a:spcPts val="2105"/>
                        </a:lnSpc>
                      </a:pPr>
                      <a:r>
                        <a:rPr sz="1800" dirty="0">
                          <a:latin typeface="Carlito"/>
                          <a:cs typeface="Carlito"/>
                        </a:rPr>
                        <a:t>5</a:t>
                      </a:r>
                      <a:endParaRPr sz="1800">
                        <a:latin typeface="Carlito"/>
                        <a:cs typeface="Carlito"/>
                      </a:endParaRPr>
                    </a:p>
                  </a:txBody>
                  <a:tcPr marL="0" marR="0" marT="0" marB="0">
                    <a:lnL w="9525">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L="129539">
                        <a:lnSpc>
                          <a:spcPts val="2105"/>
                        </a:lnSpc>
                      </a:pPr>
                      <a:r>
                        <a:rPr lang="en-US" sz="1800" dirty="0">
                          <a:latin typeface="Carlito"/>
                          <a:cs typeface="Carlito"/>
                        </a:rPr>
                        <a:t>Compare and Evaluate Project Solution by doing Research</a:t>
                      </a:r>
                      <a:endParaRPr sz="18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0D7E8"/>
                    </a:solidFill>
                  </a:tcPr>
                </a:tc>
                <a:tc>
                  <a:txBody>
                    <a:bodyPr/>
                    <a:lstStyle/>
                    <a:p>
                      <a:pPr marR="697230" algn="r">
                        <a:lnSpc>
                          <a:spcPts val="2105"/>
                        </a:lnSpc>
                      </a:pPr>
                      <a:r>
                        <a:rPr sz="1800" dirty="0">
                          <a:latin typeface="Carlito"/>
                          <a:cs typeface="Carlito"/>
                        </a:rPr>
                        <a:t>3</a:t>
                      </a:r>
                      <a:endParaRPr sz="1800">
                        <a:latin typeface="Carlito"/>
                        <a:cs typeface="Carlito"/>
                      </a:endParaRPr>
                    </a:p>
                  </a:txBody>
                  <a:tcPr marL="0" marR="0" marT="0" marB="0">
                    <a:lnL w="12700">
                      <a:solidFill>
                        <a:srgbClr val="FFFFFF"/>
                      </a:solidFill>
                      <a:prstDash val="solid"/>
                    </a:lnL>
                    <a:lnR w="9525">
                      <a:solidFill>
                        <a:srgbClr val="FFFFFF"/>
                      </a:solidFill>
                      <a:prstDash val="solid"/>
                    </a:lnR>
                    <a:lnT w="12700">
                      <a:solidFill>
                        <a:srgbClr val="FFFFFF"/>
                      </a:solidFill>
                      <a:prstDash val="solid"/>
                    </a:lnT>
                    <a:lnB w="12700">
                      <a:solidFill>
                        <a:srgbClr val="FFFFFF"/>
                      </a:solidFill>
                      <a:prstDash val="solid"/>
                    </a:lnB>
                    <a:solidFill>
                      <a:srgbClr val="D0D7E8"/>
                    </a:solidFill>
                  </a:tcPr>
                </a:tc>
                <a:extLst>
                  <a:ext uri="{0D108BD9-81ED-4DB2-BD59-A6C34878D82A}">
                    <a16:rowId xmlns:a16="http://schemas.microsoft.com/office/drawing/2014/main" val="10005"/>
                  </a:ext>
                </a:extLst>
              </a:tr>
              <a:tr h="277621">
                <a:tc>
                  <a:txBody>
                    <a:bodyPr/>
                    <a:lstStyle/>
                    <a:p>
                      <a:pPr marL="47625" algn="ctr">
                        <a:lnSpc>
                          <a:spcPts val="2085"/>
                        </a:lnSpc>
                      </a:pPr>
                      <a:r>
                        <a:rPr sz="1800" dirty="0">
                          <a:latin typeface="Carlito"/>
                          <a:cs typeface="Carlito"/>
                        </a:rPr>
                        <a:t>6</a:t>
                      </a:r>
                      <a:endParaRPr sz="1800">
                        <a:latin typeface="Carlito"/>
                        <a:cs typeface="Carlito"/>
                      </a:endParaRPr>
                    </a:p>
                  </a:txBody>
                  <a:tcPr marL="0" marR="0" marT="0" marB="0">
                    <a:lnL w="9525">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9ECF4"/>
                    </a:solidFill>
                  </a:tcPr>
                </a:tc>
                <a:tc>
                  <a:txBody>
                    <a:bodyPr/>
                    <a:lstStyle/>
                    <a:p>
                      <a:pPr marL="78105">
                        <a:lnSpc>
                          <a:spcPts val="2085"/>
                        </a:lnSpc>
                      </a:pPr>
                      <a:r>
                        <a:rPr lang="en-US" sz="1800" dirty="0">
                          <a:latin typeface="Carlito"/>
                          <a:cs typeface="Carlito"/>
                        </a:rPr>
                        <a:t>Conduct Survey for Jumpstart Opinion on Recommended Solution</a:t>
                      </a:r>
                      <a:endParaRPr sz="1800" dirty="0">
                        <a:latin typeface="Carlito"/>
                        <a:cs typeface="Carlito"/>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9525">
                      <a:solidFill>
                        <a:srgbClr val="FFFFFF"/>
                      </a:solidFill>
                      <a:prstDash val="solid"/>
                    </a:lnB>
                    <a:solidFill>
                      <a:srgbClr val="E9ECF4"/>
                    </a:solidFill>
                  </a:tcPr>
                </a:tc>
                <a:tc>
                  <a:txBody>
                    <a:bodyPr/>
                    <a:lstStyle/>
                    <a:p>
                      <a:pPr marR="697865" algn="r">
                        <a:lnSpc>
                          <a:spcPts val="2085"/>
                        </a:lnSpc>
                      </a:pPr>
                      <a:r>
                        <a:rPr sz="1800" dirty="0">
                          <a:latin typeface="Carlito"/>
                          <a:cs typeface="Carlito"/>
                        </a:rPr>
                        <a:t>3</a:t>
                      </a:r>
                    </a:p>
                  </a:txBody>
                  <a:tcPr marL="0" marR="0" marT="0" marB="0">
                    <a:lnL w="12700">
                      <a:solidFill>
                        <a:srgbClr val="FFFFFF"/>
                      </a:solidFill>
                      <a:prstDash val="solid"/>
                    </a:lnL>
                    <a:lnR w="9525">
                      <a:solidFill>
                        <a:srgbClr val="FFFFFF"/>
                      </a:solidFill>
                      <a:prstDash val="solid"/>
                    </a:lnR>
                    <a:lnT w="12700">
                      <a:solidFill>
                        <a:srgbClr val="FFFFFF"/>
                      </a:solidFill>
                      <a:prstDash val="solid"/>
                    </a:lnT>
                    <a:lnB w="9525">
                      <a:solidFill>
                        <a:srgbClr val="FFFFFF"/>
                      </a:solidFill>
                      <a:prstDash val="solid"/>
                    </a:lnB>
                    <a:solidFill>
                      <a:srgbClr val="E9ECF4"/>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3622675"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4. Project</a:t>
            </a:r>
            <a:r>
              <a:rPr sz="2800" spc="-10" dirty="0">
                <a:solidFill>
                  <a:srgbClr val="FFFFFF"/>
                </a:solidFill>
                <a:latin typeface="Arial"/>
                <a:cs typeface="Arial"/>
              </a:rPr>
              <a:t> </a:t>
            </a:r>
            <a:r>
              <a:rPr sz="2800" spc="-5" dirty="0">
                <a:solidFill>
                  <a:srgbClr val="FFFFFF"/>
                </a:solidFill>
                <a:latin typeface="Arial"/>
                <a:cs typeface="Arial"/>
              </a:rPr>
              <a:t>Environment</a:t>
            </a:r>
            <a:endParaRPr sz="2800" dirty="0">
              <a:latin typeface="Arial"/>
              <a:cs typeface="Arial"/>
            </a:endParaRPr>
          </a:p>
        </p:txBody>
      </p:sp>
      <p:grpSp>
        <p:nvGrpSpPr>
          <p:cNvPr id="3" name="object 3"/>
          <p:cNvGrpSpPr/>
          <p:nvPr/>
        </p:nvGrpSpPr>
        <p:grpSpPr>
          <a:xfrm>
            <a:off x="15240" y="1147572"/>
            <a:ext cx="8982710" cy="5651500"/>
            <a:chOff x="15240" y="1147572"/>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72"/>
              <a:ext cx="6152388" cy="417880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graphicFrame>
        <p:nvGraphicFramePr>
          <p:cNvPr id="9" name="Table 8">
            <a:extLst>
              <a:ext uri="{FF2B5EF4-FFF2-40B4-BE49-F238E27FC236}">
                <a16:creationId xmlns:a16="http://schemas.microsoft.com/office/drawing/2014/main" id="{FD020F9B-3E17-A7ED-BE4F-A42769DE749A}"/>
              </a:ext>
            </a:extLst>
          </p:cNvPr>
          <p:cNvGraphicFramePr>
            <a:graphicFrameLocks noGrp="1"/>
          </p:cNvGraphicFramePr>
          <p:nvPr>
            <p:extLst>
              <p:ext uri="{D42A27DB-BD31-4B8C-83A1-F6EECF244321}">
                <p14:modId xmlns:p14="http://schemas.microsoft.com/office/powerpoint/2010/main" val="831340860"/>
              </p:ext>
            </p:extLst>
          </p:nvPr>
        </p:nvGraphicFramePr>
        <p:xfrm>
          <a:off x="755576" y="1836586"/>
          <a:ext cx="7488832" cy="4282958"/>
        </p:xfrm>
        <a:graphic>
          <a:graphicData uri="http://schemas.openxmlformats.org/drawingml/2006/table">
            <a:tbl>
              <a:tblPr firstRow="1" firstCol="1" lastRow="1" lastCol="1" bandRow="1" bandCol="1">
                <a:tableStyleId>{3C2FFA5D-87B4-456A-9821-1D502468CF0F}</a:tableStyleId>
              </a:tblPr>
              <a:tblGrid>
                <a:gridCol w="2749624">
                  <a:extLst>
                    <a:ext uri="{9D8B030D-6E8A-4147-A177-3AD203B41FA5}">
                      <a16:colId xmlns:a16="http://schemas.microsoft.com/office/drawing/2014/main" val="2621274660"/>
                    </a:ext>
                  </a:extLst>
                </a:gridCol>
                <a:gridCol w="4739208">
                  <a:extLst>
                    <a:ext uri="{9D8B030D-6E8A-4147-A177-3AD203B41FA5}">
                      <a16:colId xmlns:a16="http://schemas.microsoft.com/office/drawing/2014/main" val="1547268425"/>
                    </a:ext>
                  </a:extLst>
                </a:gridCol>
              </a:tblGrid>
              <a:tr h="360039">
                <a:tc>
                  <a:txBody>
                    <a:bodyPr/>
                    <a:lstStyle/>
                    <a:p>
                      <a:pPr marL="68580" marR="0" algn="l">
                        <a:lnSpc>
                          <a:spcPct val="107000"/>
                        </a:lnSpc>
                        <a:spcBef>
                          <a:spcPts val="730"/>
                        </a:spcBef>
                        <a:spcAft>
                          <a:spcPts val="0"/>
                        </a:spcAft>
                      </a:pPr>
                      <a:r>
                        <a:rPr lang="en-GB" sz="1600" kern="100" dirty="0">
                          <a:solidFill>
                            <a:srgbClr val="FFFFFF"/>
                          </a:solidFill>
                          <a:effectLst/>
                        </a:rPr>
                        <a:t>Technical Environment and </a:t>
                      </a:r>
                    </a:p>
                    <a:p>
                      <a:pPr marL="68580" marR="0" algn="l">
                        <a:lnSpc>
                          <a:spcPct val="107000"/>
                        </a:lnSpc>
                        <a:spcBef>
                          <a:spcPts val="730"/>
                        </a:spcBef>
                        <a:spcAft>
                          <a:spcPts val="0"/>
                        </a:spcAft>
                      </a:pPr>
                      <a:r>
                        <a:rPr lang="en-GB" sz="1600" kern="100" dirty="0">
                          <a:solidFill>
                            <a:srgbClr val="FFFFFF"/>
                          </a:solidFill>
                          <a:effectLst/>
                        </a:rPr>
                        <a:t>Tools Used</a:t>
                      </a:r>
                      <a:endParaRPr lang="en-GB" sz="1600" kern="100" dirty="0">
                        <a:solidFill>
                          <a:srgbClr val="FFFFFF"/>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tc>
                  <a:txBody>
                    <a:bodyPr/>
                    <a:lstStyle/>
                    <a:p>
                      <a:pPr marL="69850" marR="0" algn="ctr">
                        <a:lnSpc>
                          <a:spcPct val="107000"/>
                        </a:lnSpc>
                        <a:spcBef>
                          <a:spcPts val="730"/>
                        </a:spcBef>
                        <a:spcAft>
                          <a:spcPts val="0"/>
                        </a:spcAft>
                      </a:pPr>
                      <a:r>
                        <a:rPr lang="en-US" sz="1400" kern="100" dirty="0">
                          <a:solidFill>
                            <a:schemeClr val="bg1"/>
                          </a:solidFill>
                          <a:effectLst/>
                        </a:rPr>
                        <a:t>List of references</a:t>
                      </a:r>
                      <a:endParaRPr lang="en-US" sz="1400" kern="100" dirty="0">
                        <a:solidFill>
                          <a:schemeClr val="bg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extLst>
                  <a:ext uri="{0D108BD9-81ED-4DB2-BD59-A6C34878D82A}">
                    <a16:rowId xmlns:a16="http://schemas.microsoft.com/office/drawing/2014/main" val="2975659000"/>
                  </a:ext>
                </a:extLst>
              </a:tr>
              <a:tr h="360039">
                <a:tc>
                  <a:txBody>
                    <a:bodyPr/>
                    <a:lstStyle/>
                    <a:p>
                      <a:pPr marL="68580" marR="0" algn="l">
                        <a:lnSpc>
                          <a:spcPct val="107000"/>
                        </a:lnSpc>
                        <a:spcBef>
                          <a:spcPts val="730"/>
                        </a:spcBef>
                        <a:spcAft>
                          <a:spcPts val="0"/>
                        </a:spcAft>
                      </a:pPr>
                      <a:r>
                        <a:rPr lang="en-GB" sz="1600" kern="100" dirty="0">
                          <a:solidFill>
                            <a:schemeClr val="tx1"/>
                          </a:solidFill>
                          <a:effectLst/>
                        </a:rPr>
                        <a:t>Spring Tool Suite 4</a:t>
                      </a:r>
                      <a:endParaRPr lang="en-GB" sz="16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tc>
                  <a:txBody>
                    <a:bodyPr/>
                    <a:lstStyle/>
                    <a:p>
                      <a:pPr marL="69850" marR="0" algn="l">
                        <a:lnSpc>
                          <a:spcPct val="107000"/>
                        </a:lnSpc>
                        <a:spcBef>
                          <a:spcPts val="730"/>
                        </a:spcBef>
                        <a:spcAft>
                          <a:spcPts val="0"/>
                        </a:spcAft>
                      </a:pPr>
                      <a:r>
                        <a:rPr lang="en-US" sz="1400" kern="100" dirty="0">
                          <a:solidFill>
                            <a:schemeClr val="tx1"/>
                          </a:solidFill>
                          <a:effectLst/>
                          <a:hlinkClick r:id="rId4"/>
                        </a:rPr>
                        <a:t>https://spring.io/tools</a:t>
                      </a:r>
                      <a:r>
                        <a:rPr lang="en-US" sz="1400" kern="100" dirty="0">
                          <a:solidFill>
                            <a:schemeClr val="tx1"/>
                          </a:solidFill>
                          <a:effectLst/>
                        </a:rPr>
                        <a:t> </a:t>
                      </a:r>
                      <a:endParaRPr lang="en-US" sz="14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extLst>
                  <a:ext uri="{0D108BD9-81ED-4DB2-BD59-A6C34878D82A}">
                    <a16:rowId xmlns:a16="http://schemas.microsoft.com/office/drawing/2014/main" val="3799771540"/>
                  </a:ext>
                </a:extLst>
              </a:tr>
              <a:tr h="360039">
                <a:tc>
                  <a:txBody>
                    <a:bodyPr/>
                    <a:lstStyle/>
                    <a:p>
                      <a:pPr marL="68580" marR="0" algn="l">
                        <a:lnSpc>
                          <a:spcPct val="107000"/>
                        </a:lnSpc>
                        <a:spcBef>
                          <a:spcPts val="730"/>
                        </a:spcBef>
                        <a:spcAft>
                          <a:spcPts val="0"/>
                        </a:spcAft>
                      </a:pPr>
                      <a:r>
                        <a:rPr lang="en-GB" sz="1600" kern="100" dirty="0">
                          <a:solidFill>
                            <a:schemeClr val="tx1"/>
                          </a:solidFill>
                          <a:effectLst/>
                        </a:rPr>
                        <a:t>Visual Studio Code</a:t>
                      </a:r>
                      <a:endParaRPr lang="en-GB" sz="16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tc>
                  <a:txBody>
                    <a:bodyPr/>
                    <a:lstStyle/>
                    <a:p>
                      <a:pPr marL="69850" marR="0" algn="l">
                        <a:lnSpc>
                          <a:spcPct val="107000"/>
                        </a:lnSpc>
                        <a:spcBef>
                          <a:spcPts val="730"/>
                        </a:spcBef>
                        <a:spcAft>
                          <a:spcPts val="0"/>
                        </a:spcAft>
                      </a:pPr>
                      <a:r>
                        <a:rPr lang="en-US" sz="1400" kern="100" dirty="0">
                          <a:solidFill>
                            <a:schemeClr val="tx1"/>
                          </a:solidFill>
                          <a:effectLst/>
                          <a:hlinkClick r:id="rId5"/>
                        </a:rPr>
                        <a:t>https://code.visualstudio.com/download</a:t>
                      </a:r>
                      <a:r>
                        <a:rPr lang="en-US" sz="1400" kern="100" dirty="0">
                          <a:solidFill>
                            <a:schemeClr val="tx1"/>
                          </a:solidFill>
                          <a:effectLst/>
                        </a:rPr>
                        <a:t> </a:t>
                      </a:r>
                      <a:endParaRPr lang="en-US" sz="14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extLst>
                  <a:ext uri="{0D108BD9-81ED-4DB2-BD59-A6C34878D82A}">
                    <a16:rowId xmlns:a16="http://schemas.microsoft.com/office/drawing/2014/main" val="924346824"/>
                  </a:ext>
                </a:extLst>
              </a:tr>
              <a:tr h="360039">
                <a:tc>
                  <a:txBody>
                    <a:bodyPr/>
                    <a:lstStyle/>
                    <a:p>
                      <a:pPr marL="68580" marR="0" lvl="0" indent="0" algn="l" defTabSz="914400" eaLnBrk="1" fontAlgn="auto" latinLnBrk="0" hangingPunct="1">
                        <a:lnSpc>
                          <a:spcPct val="107000"/>
                        </a:lnSpc>
                        <a:spcBef>
                          <a:spcPts val="730"/>
                        </a:spcBef>
                        <a:spcAft>
                          <a:spcPts val="0"/>
                        </a:spcAft>
                        <a:buClrTx/>
                        <a:buSzTx/>
                        <a:buFontTx/>
                        <a:buNone/>
                        <a:tabLst/>
                        <a:defRPr/>
                      </a:pPr>
                      <a:r>
                        <a:rPr lang="en-GB" sz="1600" kern="100" dirty="0">
                          <a:solidFill>
                            <a:schemeClr val="tx1"/>
                          </a:solidFill>
                          <a:effectLst/>
                        </a:rPr>
                        <a:t>IntelliJ IDEA Ultimate</a:t>
                      </a:r>
                      <a:endParaRPr lang="en-GB" sz="16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tc>
                  <a:txBody>
                    <a:bodyPr/>
                    <a:lstStyle/>
                    <a:p>
                      <a:pPr marL="69850" marR="0" algn="l">
                        <a:lnSpc>
                          <a:spcPct val="107000"/>
                        </a:lnSpc>
                        <a:spcBef>
                          <a:spcPts val="730"/>
                        </a:spcBef>
                        <a:spcAft>
                          <a:spcPts val="0"/>
                        </a:spcAft>
                      </a:pPr>
                      <a:r>
                        <a:rPr lang="en-US" sz="1400" kern="100" dirty="0">
                          <a:solidFill>
                            <a:schemeClr val="tx1"/>
                          </a:solidFill>
                          <a:effectLst/>
                          <a:latin typeface="+mj-lt"/>
                          <a:ea typeface="Cambria" panose="02040503050406030204" pitchFamily="18" charset="0"/>
                          <a:cs typeface="Arial" panose="020B0604020202020204" pitchFamily="34" charset="0"/>
                          <a:hlinkClick r:id="rId6"/>
                        </a:rPr>
                        <a:t>https://www.jetbrains.com/idea/</a:t>
                      </a:r>
                      <a:r>
                        <a:rPr lang="en-US" sz="1400" kern="100" dirty="0">
                          <a:solidFill>
                            <a:schemeClr val="tx1"/>
                          </a:solidFill>
                          <a:effectLst/>
                          <a:latin typeface="+mj-lt"/>
                          <a:ea typeface="Cambria" panose="02040503050406030204" pitchFamily="18" charset="0"/>
                          <a:cs typeface="Arial" panose="020B0604020202020204" pitchFamily="34" charset="0"/>
                        </a:rPr>
                        <a:t> </a:t>
                      </a:r>
                    </a:p>
                  </a:txBody>
                  <a:tcPr marL="0" marR="0" marT="0" marB="0" anchor="ctr"/>
                </a:tc>
                <a:extLst>
                  <a:ext uri="{0D108BD9-81ED-4DB2-BD59-A6C34878D82A}">
                    <a16:rowId xmlns:a16="http://schemas.microsoft.com/office/drawing/2014/main" val="4056607813"/>
                  </a:ext>
                </a:extLst>
              </a:tr>
              <a:tr h="360039">
                <a:tc>
                  <a:txBody>
                    <a:bodyPr/>
                    <a:lstStyle/>
                    <a:p>
                      <a:pPr marL="68580" marR="0" algn="l">
                        <a:lnSpc>
                          <a:spcPct val="107000"/>
                        </a:lnSpc>
                        <a:spcBef>
                          <a:spcPts val="730"/>
                        </a:spcBef>
                        <a:spcAft>
                          <a:spcPts val="0"/>
                        </a:spcAft>
                      </a:pPr>
                      <a:r>
                        <a:rPr lang="en-GB" sz="1600" kern="100" dirty="0">
                          <a:solidFill>
                            <a:schemeClr val="tx1"/>
                          </a:solidFill>
                          <a:effectLst/>
                        </a:rPr>
                        <a:t>Spring Boot</a:t>
                      </a:r>
                      <a:endParaRPr lang="en-GB" sz="16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tc>
                  <a:txBody>
                    <a:bodyPr/>
                    <a:lstStyle/>
                    <a:p>
                      <a:pPr marL="69850" marR="0" algn="l">
                        <a:lnSpc>
                          <a:spcPct val="107000"/>
                        </a:lnSpc>
                        <a:spcBef>
                          <a:spcPts val="730"/>
                        </a:spcBef>
                        <a:spcAft>
                          <a:spcPts val="0"/>
                        </a:spcAft>
                      </a:pPr>
                      <a:r>
                        <a:rPr lang="en-US" sz="1400" kern="100" dirty="0">
                          <a:solidFill>
                            <a:schemeClr val="tx1"/>
                          </a:solidFill>
                          <a:effectLst/>
                          <a:hlinkClick r:id="rId7"/>
                        </a:rPr>
                        <a:t>https://spring.io/projects/spring-boot</a:t>
                      </a:r>
                      <a:r>
                        <a:rPr lang="en-US" sz="1400" kern="100" dirty="0">
                          <a:solidFill>
                            <a:schemeClr val="tx1"/>
                          </a:solidFill>
                          <a:effectLst/>
                        </a:rPr>
                        <a:t> </a:t>
                      </a:r>
                      <a:endParaRPr lang="en-US" sz="14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extLst>
                  <a:ext uri="{0D108BD9-81ED-4DB2-BD59-A6C34878D82A}">
                    <a16:rowId xmlns:a16="http://schemas.microsoft.com/office/drawing/2014/main" val="35039040"/>
                  </a:ext>
                </a:extLst>
              </a:tr>
              <a:tr h="360039">
                <a:tc>
                  <a:txBody>
                    <a:bodyPr/>
                    <a:lstStyle/>
                    <a:p>
                      <a:pPr marL="68580" marR="0" algn="l">
                        <a:lnSpc>
                          <a:spcPct val="107000"/>
                        </a:lnSpc>
                        <a:spcBef>
                          <a:spcPts val="730"/>
                        </a:spcBef>
                        <a:spcAft>
                          <a:spcPts val="0"/>
                        </a:spcAft>
                      </a:pPr>
                      <a:r>
                        <a:rPr lang="en-GB" sz="1600" kern="100" dirty="0">
                          <a:solidFill>
                            <a:schemeClr val="tx1"/>
                          </a:solidFill>
                          <a:effectLst/>
                        </a:rPr>
                        <a:t>ReactJS</a:t>
                      </a:r>
                      <a:endParaRPr lang="en-GB" sz="16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tc>
                  <a:txBody>
                    <a:bodyPr/>
                    <a:lstStyle/>
                    <a:p>
                      <a:pPr marL="69850" marR="0" algn="l">
                        <a:lnSpc>
                          <a:spcPct val="107000"/>
                        </a:lnSpc>
                        <a:spcBef>
                          <a:spcPts val="730"/>
                        </a:spcBef>
                        <a:spcAft>
                          <a:spcPts val="0"/>
                        </a:spcAft>
                      </a:pPr>
                      <a:r>
                        <a:rPr lang="en-US" sz="1400" kern="100" dirty="0">
                          <a:solidFill>
                            <a:schemeClr val="tx1"/>
                          </a:solidFill>
                          <a:effectLst/>
                          <a:hlinkClick r:id="rId8"/>
                        </a:rPr>
                        <a:t>https://react.dev/</a:t>
                      </a:r>
                      <a:r>
                        <a:rPr lang="en-US" sz="1400" kern="100" dirty="0">
                          <a:solidFill>
                            <a:schemeClr val="tx1"/>
                          </a:solidFill>
                          <a:effectLst/>
                        </a:rPr>
                        <a:t> </a:t>
                      </a:r>
                      <a:endParaRPr lang="en-US" sz="14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extLst>
                  <a:ext uri="{0D108BD9-81ED-4DB2-BD59-A6C34878D82A}">
                    <a16:rowId xmlns:a16="http://schemas.microsoft.com/office/drawing/2014/main" val="1717273958"/>
                  </a:ext>
                </a:extLst>
              </a:tr>
              <a:tr h="360039">
                <a:tc>
                  <a:txBody>
                    <a:bodyPr/>
                    <a:lstStyle/>
                    <a:p>
                      <a:pPr marL="68580" marR="0" algn="l">
                        <a:lnSpc>
                          <a:spcPct val="107000"/>
                        </a:lnSpc>
                        <a:spcBef>
                          <a:spcPts val="730"/>
                        </a:spcBef>
                        <a:spcAft>
                          <a:spcPts val="0"/>
                        </a:spcAft>
                      </a:pPr>
                      <a:r>
                        <a:rPr lang="en-GB" sz="1600" kern="100" dirty="0">
                          <a:solidFill>
                            <a:schemeClr val="tx1"/>
                          </a:solidFill>
                          <a:effectLst/>
                        </a:rPr>
                        <a:t>MySQL Server</a:t>
                      </a:r>
                      <a:endParaRPr lang="en-GB" sz="16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tc>
                  <a:txBody>
                    <a:bodyPr/>
                    <a:lstStyle/>
                    <a:p>
                      <a:pPr marL="69850" marR="0" algn="l">
                        <a:lnSpc>
                          <a:spcPct val="107000"/>
                        </a:lnSpc>
                        <a:spcBef>
                          <a:spcPts val="730"/>
                        </a:spcBef>
                        <a:spcAft>
                          <a:spcPts val="0"/>
                        </a:spcAft>
                      </a:pPr>
                      <a:r>
                        <a:rPr lang="en-US" sz="1400" kern="100" dirty="0">
                          <a:solidFill>
                            <a:schemeClr val="tx1"/>
                          </a:solidFill>
                          <a:effectLst/>
                          <a:hlinkClick r:id="rId9"/>
                        </a:rPr>
                        <a:t>https://dev.mysql.com/downloads/mysql/</a:t>
                      </a:r>
                      <a:r>
                        <a:rPr lang="en-US" sz="1400" kern="100" dirty="0">
                          <a:solidFill>
                            <a:schemeClr val="tx1"/>
                          </a:solidFill>
                          <a:effectLst/>
                        </a:rPr>
                        <a:t> </a:t>
                      </a:r>
                      <a:endParaRPr lang="en-US" sz="14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extLst>
                  <a:ext uri="{0D108BD9-81ED-4DB2-BD59-A6C34878D82A}">
                    <a16:rowId xmlns:a16="http://schemas.microsoft.com/office/drawing/2014/main" val="601037574"/>
                  </a:ext>
                </a:extLst>
              </a:tr>
              <a:tr h="360039">
                <a:tc>
                  <a:txBody>
                    <a:bodyPr/>
                    <a:lstStyle/>
                    <a:p>
                      <a:pPr marL="68580" marR="0" algn="l">
                        <a:lnSpc>
                          <a:spcPct val="107000"/>
                        </a:lnSpc>
                        <a:spcBef>
                          <a:spcPts val="730"/>
                        </a:spcBef>
                        <a:spcAft>
                          <a:spcPts val="0"/>
                        </a:spcAft>
                      </a:pPr>
                      <a:r>
                        <a:rPr lang="en-GB" sz="1600" kern="100" dirty="0">
                          <a:solidFill>
                            <a:schemeClr val="tx1"/>
                          </a:solidFill>
                          <a:effectLst/>
                        </a:rPr>
                        <a:t>Docker</a:t>
                      </a:r>
                      <a:endParaRPr lang="en-GB" sz="16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tc>
                  <a:txBody>
                    <a:bodyPr/>
                    <a:lstStyle/>
                    <a:p>
                      <a:pPr marL="69850" marR="0" lvl="0" indent="0" algn="l" defTabSz="914400" eaLnBrk="1" fontAlgn="auto" latinLnBrk="0" hangingPunct="1">
                        <a:lnSpc>
                          <a:spcPct val="107000"/>
                        </a:lnSpc>
                        <a:spcBef>
                          <a:spcPts val="730"/>
                        </a:spcBef>
                        <a:spcAft>
                          <a:spcPts val="0"/>
                        </a:spcAft>
                        <a:buClrTx/>
                        <a:buSzTx/>
                        <a:buFontTx/>
                        <a:buNone/>
                        <a:tabLst/>
                        <a:defRPr/>
                      </a:pPr>
                      <a:r>
                        <a:rPr lang="en-US" sz="1400" kern="100" dirty="0">
                          <a:solidFill>
                            <a:schemeClr val="tx1"/>
                          </a:solidFill>
                          <a:effectLst/>
                          <a:hlinkClick r:id="rId10"/>
                        </a:rPr>
                        <a:t>https://www.docker.com/</a:t>
                      </a:r>
                      <a:r>
                        <a:rPr lang="en-US" sz="1400" kern="100" dirty="0">
                          <a:solidFill>
                            <a:schemeClr val="tx1"/>
                          </a:solidFill>
                          <a:effectLst/>
                        </a:rPr>
                        <a:t> </a:t>
                      </a:r>
                      <a:endParaRPr lang="en-US" sz="14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extLst>
                  <a:ext uri="{0D108BD9-81ED-4DB2-BD59-A6C34878D82A}">
                    <a16:rowId xmlns:a16="http://schemas.microsoft.com/office/drawing/2014/main" val="3062051904"/>
                  </a:ext>
                </a:extLst>
              </a:tr>
              <a:tr h="360039">
                <a:tc>
                  <a:txBody>
                    <a:bodyPr/>
                    <a:lstStyle/>
                    <a:p>
                      <a:pPr marL="68580" marR="0" algn="l">
                        <a:lnSpc>
                          <a:spcPct val="107000"/>
                        </a:lnSpc>
                        <a:spcBef>
                          <a:spcPts val="730"/>
                        </a:spcBef>
                        <a:spcAft>
                          <a:spcPts val="0"/>
                        </a:spcAft>
                      </a:pPr>
                      <a:r>
                        <a:rPr lang="en-GB" sz="1600" kern="100" dirty="0">
                          <a:solidFill>
                            <a:schemeClr val="tx1"/>
                          </a:solidFill>
                          <a:effectLst/>
                        </a:rPr>
                        <a:t>Google Form</a:t>
                      </a:r>
                      <a:endParaRPr lang="en-GB" sz="16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tc>
                  <a:txBody>
                    <a:bodyPr/>
                    <a:lstStyle/>
                    <a:p>
                      <a:pPr marL="69850" marR="0" algn="l">
                        <a:lnSpc>
                          <a:spcPct val="107000"/>
                        </a:lnSpc>
                        <a:spcBef>
                          <a:spcPts val="730"/>
                        </a:spcBef>
                        <a:spcAft>
                          <a:spcPts val="0"/>
                        </a:spcAft>
                      </a:pPr>
                      <a:r>
                        <a:rPr lang="en-US" sz="1400" kern="100" dirty="0">
                          <a:solidFill>
                            <a:schemeClr val="tx1"/>
                          </a:solidFill>
                          <a:effectLst/>
                          <a:hlinkClick r:id="rId11"/>
                        </a:rPr>
                        <a:t>https://www.google.com/forms/about/</a:t>
                      </a:r>
                      <a:r>
                        <a:rPr lang="en-US" sz="1400" kern="100" dirty="0">
                          <a:solidFill>
                            <a:schemeClr val="tx1"/>
                          </a:solidFill>
                          <a:effectLst/>
                        </a:rPr>
                        <a:t> </a:t>
                      </a:r>
                      <a:endParaRPr lang="en-US" sz="14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extLst>
                  <a:ext uri="{0D108BD9-81ED-4DB2-BD59-A6C34878D82A}">
                    <a16:rowId xmlns:a16="http://schemas.microsoft.com/office/drawing/2014/main" val="2818851352"/>
                  </a:ext>
                </a:extLst>
              </a:tr>
              <a:tr h="360039">
                <a:tc>
                  <a:txBody>
                    <a:bodyPr/>
                    <a:lstStyle/>
                    <a:p>
                      <a:pPr marL="68580" marR="0" algn="l">
                        <a:lnSpc>
                          <a:spcPct val="107000"/>
                        </a:lnSpc>
                        <a:spcBef>
                          <a:spcPts val="730"/>
                        </a:spcBef>
                        <a:spcAft>
                          <a:spcPts val="0"/>
                        </a:spcAft>
                      </a:pPr>
                      <a:r>
                        <a:rPr lang="en-GB" sz="1600" kern="100" dirty="0">
                          <a:solidFill>
                            <a:schemeClr val="tx1"/>
                          </a:solidFill>
                          <a:effectLst/>
                        </a:rPr>
                        <a:t>Microsoft Word</a:t>
                      </a:r>
                      <a:endParaRPr lang="en-GB" sz="16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tc>
                  <a:txBody>
                    <a:bodyPr/>
                    <a:lstStyle/>
                    <a:p>
                      <a:pPr marL="69850" marR="0" algn="l">
                        <a:lnSpc>
                          <a:spcPct val="107000"/>
                        </a:lnSpc>
                        <a:spcBef>
                          <a:spcPts val="730"/>
                        </a:spcBef>
                        <a:spcAft>
                          <a:spcPts val="0"/>
                        </a:spcAft>
                      </a:pPr>
                      <a:r>
                        <a:rPr lang="en-US" sz="1400" kern="100" dirty="0">
                          <a:solidFill>
                            <a:schemeClr val="tx1"/>
                          </a:solidFill>
                          <a:effectLst/>
                          <a:hlinkClick r:id="rId12"/>
                        </a:rPr>
                        <a:t>https://www.microsoft.com/en/microsoft-365/word?market=af</a:t>
                      </a:r>
                      <a:r>
                        <a:rPr lang="en-US" sz="1400" kern="100" dirty="0">
                          <a:solidFill>
                            <a:schemeClr val="tx1"/>
                          </a:solidFill>
                          <a:effectLst/>
                        </a:rPr>
                        <a:t> </a:t>
                      </a:r>
                      <a:endParaRPr lang="en-US" sz="14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extLst>
                  <a:ext uri="{0D108BD9-81ED-4DB2-BD59-A6C34878D82A}">
                    <a16:rowId xmlns:a16="http://schemas.microsoft.com/office/drawing/2014/main" val="188119469"/>
                  </a:ext>
                </a:extLst>
              </a:tr>
              <a:tr h="360039">
                <a:tc>
                  <a:txBody>
                    <a:bodyPr/>
                    <a:lstStyle/>
                    <a:p>
                      <a:pPr marL="68580" marR="0" algn="l">
                        <a:lnSpc>
                          <a:spcPct val="107000"/>
                        </a:lnSpc>
                        <a:spcBef>
                          <a:spcPts val="730"/>
                        </a:spcBef>
                        <a:spcAft>
                          <a:spcPts val="0"/>
                        </a:spcAft>
                      </a:pPr>
                      <a:r>
                        <a:rPr lang="en-GB" sz="1600" kern="100" dirty="0">
                          <a:solidFill>
                            <a:schemeClr val="tx1"/>
                          </a:solidFill>
                          <a:effectLst/>
                        </a:rPr>
                        <a:t>Microsoft PowerPoint</a:t>
                      </a:r>
                      <a:endParaRPr lang="en-GB" sz="16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tc>
                  <a:txBody>
                    <a:bodyPr/>
                    <a:lstStyle/>
                    <a:p>
                      <a:pPr marL="69850" marR="0" algn="l">
                        <a:lnSpc>
                          <a:spcPct val="107000"/>
                        </a:lnSpc>
                        <a:spcBef>
                          <a:spcPts val="730"/>
                        </a:spcBef>
                        <a:spcAft>
                          <a:spcPts val="0"/>
                        </a:spcAft>
                      </a:pPr>
                      <a:r>
                        <a:rPr lang="en-US" sz="1400" kern="100" dirty="0">
                          <a:solidFill>
                            <a:schemeClr val="tx1"/>
                          </a:solidFill>
                          <a:effectLst/>
                          <a:hlinkClick r:id="rId13"/>
                        </a:rPr>
                        <a:t>https://www.microsoft.com/en/microsoft-365/powerpoint</a:t>
                      </a:r>
                      <a:r>
                        <a:rPr lang="en-US" sz="1400" kern="100" dirty="0">
                          <a:solidFill>
                            <a:schemeClr val="tx1"/>
                          </a:solidFill>
                          <a:effectLst/>
                        </a:rPr>
                        <a:t> </a:t>
                      </a:r>
                      <a:endParaRPr lang="en-US" sz="1400" kern="100" dirty="0">
                        <a:solidFill>
                          <a:schemeClr val="tx1"/>
                        </a:solidFill>
                        <a:effectLst/>
                        <a:latin typeface="Arial" panose="020B0604020202020204" pitchFamily="34" charset="0"/>
                        <a:ea typeface="Cambria" panose="02040503050406030204" pitchFamily="18" charset="0"/>
                        <a:cs typeface="Arial" panose="020B0604020202020204" pitchFamily="34" charset="0"/>
                      </a:endParaRPr>
                    </a:p>
                  </a:txBody>
                  <a:tcPr marL="0" marR="0" marT="0" marB="0" anchor="ctr"/>
                </a:tc>
                <a:extLst>
                  <a:ext uri="{0D108BD9-81ED-4DB2-BD59-A6C34878D82A}">
                    <a16:rowId xmlns:a16="http://schemas.microsoft.com/office/drawing/2014/main" val="3081837249"/>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3792" y="429005"/>
            <a:ext cx="1243330" cy="452120"/>
          </a:xfrm>
          <a:prstGeom prst="rect">
            <a:avLst/>
          </a:prstGeom>
        </p:spPr>
        <p:txBody>
          <a:bodyPr vert="horz" wrap="square" lIns="0" tIns="12065" rIns="0" bIns="0" rtlCol="0">
            <a:spAutoFit/>
          </a:bodyPr>
          <a:lstStyle/>
          <a:p>
            <a:pPr marL="12700">
              <a:lnSpc>
                <a:spcPct val="100000"/>
              </a:lnSpc>
              <a:spcBef>
                <a:spcPts val="95"/>
              </a:spcBef>
            </a:pPr>
            <a:r>
              <a:rPr sz="2800" spc="-5" dirty="0">
                <a:solidFill>
                  <a:srgbClr val="FFFFFF"/>
                </a:solidFill>
                <a:latin typeface="Arial"/>
                <a:cs typeface="Arial"/>
              </a:rPr>
              <a:t>5.</a:t>
            </a:r>
            <a:r>
              <a:rPr sz="2800" spc="-114" dirty="0">
                <a:solidFill>
                  <a:srgbClr val="FFFFFF"/>
                </a:solidFill>
                <a:latin typeface="Arial"/>
                <a:cs typeface="Arial"/>
              </a:rPr>
              <a:t> </a:t>
            </a:r>
            <a:r>
              <a:rPr sz="2800" spc="-70" dirty="0">
                <a:solidFill>
                  <a:srgbClr val="FFFFFF"/>
                </a:solidFill>
                <a:latin typeface="Arial"/>
                <a:cs typeface="Arial"/>
              </a:rPr>
              <a:t>Tools</a:t>
            </a:r>
            <a:endParaRPr sz="2800" dirty="0">
              <a:latin typeface="Arial"/>
              <a:cs typeface="Arial"/>
            </a:endParaRPr>
          </a:p>
        </p:txBody>
      </p:sp>
      <p:grpSp>
        <p:nvGrpSpPr>
          <p:cNvPr id="3" name="object 3"/>
          <p:cNvGrpSpPr/>
          <p:nvPr/>
        </p:nvGrpSpPr>
        <p:grpSpPr>
          <a:xfrm>
            <a:off x="15240" y="1147546"/>
            <a:ext cx="8982710" cy="5651500"/>
            <a:chOff x="15240" y="1147546"/>
            <a:chExt cx="8982710" cy="5651500"/>
          </a:xfrm>
        </p:grpSpPr>
        <p:sp>
          <p:nvSpPr>
            <p:cNvPr id="4" name="object 4"/>
            <p:cNvSpPr/>
            <p:nvPr/>
          </p:nvSpPr>
          <p:spPr>
            <a:xfrm>
              <a:off x="70097" y="1181090"/>
              <a:ext cx="8927604" cy="5617483"/>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15240" y="1147546"/>
              <a:ext cx="4474464" cy="614197"/>
            </a:xfrm>
            <a:prstGeom prst="rect">
              <a:avLst/>
            </a:prstGeom>
            <a:blipFill>
              <a:blip r:embed="rId3" cstate="print"/>
              <a:stretch>
                <a:fillRect/>
              </a:stretch>
            </a:blipFill>
          </p:spPr>
          <p:txBody>
            <a:bodyPr wrap="square" lIns="0" tIns="0" rIns="0" bIns="0" rtlCol="0"/>
            <a:lstStyle/>
            <a:p>
              <a:endParaRPr/>
            </a:p>
          </p:txBody>
        </p:sp>
        <p:sp>
          <p:nvSpPr>
            <p:cNvPr id="6" name="object 6"/>
            <p:cNvSpPr/>
            <p:nvPr/>
          </p:nvSpPr>
          <p:spPr>
            <a:xfrm>
              <a:off x="108204" y="1196338"/>
              <a:ext cx="8856345" cy="5546090"/>
            </a:xfrm>
            <a:custGeom>
              <a:avLst/>
              <a:gdLst/>
              <a:ahLst/>
              <a:cxnLst/>
              <a:rect l="l" t="t" r="r" b="b"/>
              <a:pathLst>
                <a:path w="8856345" h="5546090">
                  <a:moveTo>
                    <a:pt x="8855964" y="0"/>
                  </a:moveTo>
                  <a:lnTo>
                    <a:pt x="0" y="0"/>
                  </a:lnTo>
                  <a:lnTo>
                    <a:pt x="0" y="5545836"/>
                  </a:lnTo>
                  <a:lnTo>
                    <a:pt x="8855964" y="5545836"/>
                  </a:lnTo>
                  <a:lnTo>
                    <a:pt x="8855964" y="0"/>
                  </a:lnTo>
                  <a:close/>
                </a:path>
              </a:pathLst>
            </a:custGeom>
            <a:solidFill>
              <a:srgbClr val="F1F1F1"/>
            </a:solidFill>
          </p:spPr>
          <p:txBody>
            <a:bodyPr wrap="square" lIns="0" tIns="0" rIns="0" bIns="0" rtlCol="0"/>
            <a:lstStyle/>
            <a:p>
              <a:endParaRPr/>
            </a:p>
          </p:txBody>
        </p:sp>
        <p:sp>
          <p:nvSpPr>
            <p:cNvPr id="7" name="object 7"/>
            <p:cNvSpPr/>
            <p:nvPr/>
          </p:nvSpPr>
          <p:spPr>
            <a:xfrm>
              <a:off x="108204" y="1196338"/>
              <a:ext cx="8856345" cy="5546090"/>
            </a:xfrm>
            <a:custGeom>
              <a:avLst/>
              <a:gdLst/>
              <a:ahLst/>
              <a:cxnLst/>
              <a:rect l="l" t="t" r="r" b="b"/>
              <a:pathLst>
                <a:path w="8856345" h="5546090">
                  <a:moveTo>
                    <a:pt x="0" y="5545836"/>
                  </a:moveTo>
                  <a:lnTo>
                    <a:pt x="8855964" y="5545836"/>
                  </a:lnTo>
                  <a:lnTo>
                    <a:pt x="8855964" y="0"/>
                  </a:lnTo>
                  <a:lnTo>
                    <a:pt x="0" y="0"/>
                  </a:lnTo>
                  <a:lnTo>
                    <a:pt x="0" y="5545836"/>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86639" y="1213484"/>
            <a:ext cx="8728761" cy="641842"/>
          </a:xfrm>
          <a:prstGeom prst="rect">
            <a:avLst/>
          </a:prstGeom>
        </p:spPr>
        <p:txBody>
          <a:bodyPr vert="horz" wrap="square" lIns="0" tIns="13335" rIns="0" bIns="0" rtlCol="0">
            <a:spAutoFit/>
          </a:bodyPr>
          <a:lstStyle/>
          <a:p>
            <a:pPr marL="299085" indent="-287020">
              <a:lnSpc>
                <a:spcPct val="100000"/>
              </a:lnSpc>
              <a:spcBef>
                <a:spcPts val="105"/>
              </a:spcBef>
              <a:buFont typeface="Wingdings"/>
              <a:buChar char=""/>
              <a:tabLst>
                <a:tab pos="299720" algn="l"/>
              </a:tabLst>
            </a:pPr>
            <a:r>
              <a:rPr sz="2000" b="1" spc="-5" dirty="0">
                <a:latin typeface="Carlito"/>
                <a:cs typeface="Carlito"/>
              </a:rPr>
              <a:t>Screen </a:t>
            </a:r>
            <a:r>
              <a:rPr sz="2000" b="1" spc="-10" dirty="0">
                <a:latin typeface="Carlito"/>
                <a:cs typeface="Carlito"/>
              </a:rPr>
              <a:t>capture </a:t>
            </a:r>
            <a:r>
              <a:rPr sz="2000" b="1" dirty="0">
                <a:latin typeface="Carlito"/>
                <a:cs typeface="Carlito"/>
              </a:rPr>
              <a:t>of </a:t>
            </a:r>
            <a:r>
              <a:rPr sz="2000" b="1" spc="-5" dirty="0">
                <a:latin typeface="Carlito"/>
                <a:cs typeface="Carlito"/>
              </a:rPr>
              <a:t>various tools</a:t>
            </a:r>
            <a:r>
              <a:rPr sz="2000" b="1" spc="-60" dirty="0">
                <a:latin typeface="Carlito"/>
                <a:cs typeface="Carlito"/>
              </a:rPr>
              <a:t> </a:t>
            </a:r>
            <a:r>
              <a:rPr sz="2000" b="1" dirty="0">
                <a:latin typeface="Carlito"/>
                <a:cs typeface="Carlito"/>
              </a:rPr>
              <a:t>used</a:t>
            </a:r>
            <a:endParaRPr lang="en-US" sz="2000" b="1" dirty="0">
              <a:latin typeface="Carlito"/>
              <a:cs typeface="Carlito"/>
            </a:endParaRPr>
          </a:p>
          <a:p>
            <a:pPr marL="756285" lvl="1" indent="-287020">
              <a:spcBef>
                <a:spcPts val="105"/>
              </a:spcBef>
              <a:buFont typeface="Wingdings"/>
              <a:buChar char=""/>
              <a:tabLst>
                <a:tab pos="299720" algn="l"/>
              </a:tabLst>
            </a:pPr>
            <a:r>
              <a:rPr lang="en-US" sz="2000" dirty="0">
                <a:latin typeface="Carlito"/>
                <a:cs typeface="Carlito"/>
              </a:rPr>
              <a:t>IntelliJ IDEA Ultimate (Back-End Development)</a:t>
            </a:r>
            <a:endParaRPr sz="2000" dirty="0">
              <a:latin typeface="Carlito"/>
              <a:cs typeface="Carlito"/>
            </a:endParaRPr>
          </a:p>
        </p:txBody>
      </p:sp>
      <p:pic>
        <p:nvPicPr>
          <p:cNvPr id="10" name="Picture 9">
            <a:extLst>
              <a:ext uri="{FF2B5EF4-FFF2-40B4-BE49-F238E27FC236}">
                <a16:creationId xmlns:a16="http://schemas.microsoft.com/office/drawing/2014/main" id="{E448BFBD-095F-3078-4F36-BC4DD642D699}"/>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500305" y="2088074"/>
            <a:ext cx="8143389" cy="4421605"/>
          </a:xfrm>
          <a:prstGeom prst="rect">
            <a:avLst/>
          </a:prstGeom>
        </p:spPr>
      </p:pic>
    </p:spTree>
    <p:extLst>
      <p:ext uri="{BB962C8B-B14F-4D97-AF65-F5344CB8AC3E}">
        <p14:creationId xmlns:p14="http://schemas.microsoft.com/office/powerpoint/2010/main" val="330181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d118d1a0-f5a0-4e12-83ce-6c8453885330">
      <Terms xmlns="http://schemas.microsoft.com/office/infopath/2007/PartnerControls"/>
    </lcf76f155ced4ddcb4097134ff3c332f>
    <TaxCatchAll xmlns="c0babb3f-4b83-4bd4-b00e-4acf958a406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975E9F97BC1B5458BF54EED01CD8DCC" ma:contentTypeVersion="14" ma:contentTypeDescription="Create a new document." ma:contentTypeScope="" ma:versionID="2d35398129ce63844fcd652cf7c25bf4">
  <xsd:schema xmlns:xsd="http://www.w3.org/2001/XMLSchema" xmlns:xs="http://www.w3.org/2001/XMLSchema" xmlns:p="http://schemas.microsoft.com/office/2006/metadata/properties" xmlns:ns2="d118d1a0-f5a0-4e12-83ce-6c8453885330" xmlns:ns3="c0babb3f-4b83-4bd4-b00e-4acf958a406a" targetNamespace="http://schemas.microsoft.com/office/2006/metadata/properties" ma:root="true" ma:fieldsID="ee38142deccbb131ae178429fcc9bbf9" ns2:_="" ns3:_="">
    <xsd:import namespace="d118d1a0-f5a0-4e12-83ce-6c8453885330"/>
    <xsd:import namespace="c0babb3f-4b83-4bd4-b00e-4acf958a406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18d1a0-f5a0-4e12-83ce-6c84538853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d0bf0ac1-f138-411d-9df9-4081be4fdb86"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SearchProperties" ma:index="20" nillable="true" ma:displayName="MediaServiceSearchProperties" ma:hidden="true" ma:internalName="MediaServiceSearchProperties" ma:readOnly="true">
      <xsd:simpleType>
        <xsd:restriction base="dms:Not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0babb3f-4b83-4bd4-b00e-4acf958a406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0d88b2bf-274e-4f33-a410-37d88b11a109}" ma:internalName="TaxCatchAll" ma:showField="CatchAllData" ma:web="c0babb3f-4b83-4bd4-b00e-4acf958a406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7A20251-CE06-4FC6-90F2-C5C9073DC163}">
  <ds:schemaRefs>
    <ds:schemaRef ds:uri="http://schemas.microsoft.com/office/2006/metadata/properties"/>
    <ds:schemaRef ds:uri="http://schemas.microsoft.com/office/infopath/2007/PartnerControls"/>
    <ds:schemaRef ds:uri="0deb1476-bece-4e13-bf35-82df09f35d79"/>
    <ds:schemaRef ds:uri="9590665a-f40a-4e2a-9bd7-359eb34129ed"/>
    <ds:schemaRef ds:uri="cb49ea42-c776-4921-925a-6f2d18d3f7cb"/>
    <ds:schemaRef ds:uri="7fb2fad2-2bec-4404-ace4-eb291a679560"/>
    <ds:schemaRef ds:uri="d118d1a0-f5a0-4e12-83ce-6c8453885330"/>
    <ds:schemaRef ds:uri="c0babb3f-4b83-4bd4-b00e-4acf958a406a"/>
  </ds:schemaRefs>
</ds:datastoreItem>
</file>

<file path=customXml/itemProps2.xml><?xml version="1.0" encoding="utf-8"?>
<ds:datastoreItem xmlns:ds="http://schemas.openxmlformats.org/officeDocument/2006/customXml" ds:itemID="{2C951229-66CA-4B17-8096-832513F419D0}">
  <ds:schemaRefs>
    <ds:schemaRef ds:uri="http://schemas.microsoft.com/sharepoint/v3/contenttype/forms"/>
  </ds:schemaRefs>
</ds:datastoreItem>
</file>

<file path=customXml/itemProps3.xml><?xml version="1.0" encoding="utf-8"?>
<ds:datastoreItem xmlns:ds="http://schemas.openxmlformats.org/officeDocument/2006/customXml" ds:itemID="{99DCB074-20BE-4C6C-BD21-B30875EF20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18d1a0-f5a0-4e12-83ce-6c8453885330"/>
    <ds:schemaRef ds:uri="c0babb3f-4b83-4bd4-b00e-4acf958a40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312</TotalTime>
  <Words>746</Words>
  <Application>Microsoft Office PowerPoint</Application>
  <PresentationFormat>On-screen Show (4:3)</PresentationFormat>
  <Paragraphs>139</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Carlito</vt:lpstr>
      <vt:lpstr>Arial</vt:lpstr>
      <vt:lpstr>Calibri</vt:lpstr>
      <vt:lpstr>Cambria</vt:lpstr>
      <vt:lpstr>Times New Roman</vt:lpstr>
      <vt:lpstr>Wingdings</vt:lpstr>
      <vt:lpstr>Office Theme</vt:lpstr>
      <vt:lpstr>Computing Research Project for including  Digitalization in Remote working System</vt:lpstr>
      <vt:lpstr>Contents</vt:lpstr>
      <vt:lpstr>1. Project Definition</vt:lpstr>
      <vt:lpstr>1. Project Definition</vt:lpstr>
      <vt:lpstr>2. Project Deliverables</vt:lpstr>
      <vt:lpstr>2. Project Deliverables</vt:lpstr>
      <vt:lpstr>3. Project Milestones &amp; Tasks</vt:lpstr>
      <vt:lpstr>4. Project Environment</vt:lpstr>
      <vt:lpstr>5. Tools</vt:lpstr>
      <vt:lpstr>5. Tools</vt:lpstr>
      <vt:lpstr>5. Tools</vt:lpstr>
      <vt:lpstr>5. Tools</vt:lpstr>
      <vt:lpstr>6. Research Proposal Template</vt:lpstr>
      <vt:lpstr>7. Project Design</vt:lpstr>
      <vt:lpstr>8. Project Gantt Chart</vt:lpstr>
      <vt:lpstr>9. Project Execution</vt:lpstr>
      <vt:lpstr>9. Project Execution</vt:lpstr>
      <vt:lpstr>9. Project Execution</vt:lpstr>
      <vt:lpstr>9. Project Execution</vt:lpstr>
      <vt:lpstr>10. Milestone Feedback &amp; Action taken</vt:lpstr>
      <vt:lpstr>11. Proposed Improvements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Joscans</dc:creator>
  <cp:lastModifiedBy>Francis Abarca</cp:lastModifiedBy>
  <cp:revision>57</cp:revision>
  <dcterms:created xsi:type="dcterms:W3CDTF">2020-12-22T04:17:09Z</dcterms:created>
  <dcterms:modified xsi:type="dcterms:W3CDTF">2023-09-26T14:50:52Z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2018-08-21T00:00:00Z</vt:filetime>
  </property>
  <property fmtid="{D5CDD505-2E9C-101B-9397-08002B2CF9AE}" pid="3" name="Creator">
    <vt:lpwstr>Microsoft® PowerPoint® 2016</vt:lpwstr>
  </property>
  <property fmtid="{D5CDD505-2E9C-101B-9397-08002B2CF9AE}" pid="4" name="LastSaved">
    <vt:filetime>2020-12-22T00:00:00Z</vt:filetime>
  </property>
  <property fmtid="{D5CDD505-2E9C-101B-9397-08002B2CF9AE}" pid="5" name="ContentTypeId">
    <vt:lpwstr>0x010100B975E9F97BC1B5458BF54EED01CD8DCC</vt:lpwstr>
  </property>
  <property fmtid="{D5CDD505-2E9C-101B-9397-08002B2CF9AE}" pid="6" name="MediaServiceImageTags">
    <vt:lpwstr/>
  </property>
</Properties>
</file>