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2" r:id="rId7"/>
    <p:sldId id="293" r:id="rId8"/>
    <p:sldId id="294" r:id="rId9"/>
    <p:sldId id="295" r:id="rId10"/>
    <p:sldId id="261" r:id="rId11"/>
    <p:sldId id="262" r:id="rId12"/>
    <p:sldId id="273" r:id="rId13"/>
    <p:sldId id="263" r:id="rId14"/>
    <p:sldId id="276" r:id="rId15"/>
    <p:sldId id="264" r:id="rId16"/>
    <p:sldId id="274" r:id="rId17"/>
    <p:sldId id="275" r:id="rId18"/>
    <p:sldId id="265" r:id="rId19"/>
    <p:sldId id="277" r:id="rId20"/>
    <p:sldId id="278" r:id="rId21"/>
    <p:sldId id="266" r:id="rId22"/>
    <p:sldId id="279" r:id="rId23"/>
    <p:sldId id="280" r:id="rId24"/>
    <p:sldId id="281" r:id="rId25"/>
    <p:sldId id="282" r:id="rId26"/>
    <p:sldId id="283" r:id="rId27"/>
    <p:sldId id="284" r:id="rId28"/>
    <p:sldId id="285" r:id="rId29"/>
    <p:sldId id="286" r:id="rId30"/>
    <p:sldId id="287" r:id="rId31"/>
    <p:sldId id="288" r:id="rId32"/>
    <p:sldId id="267" r:id="rId33"/>
    <p:sldId id="268" r:id="rId34"/>
    <p:sldId id="289" r:id="rId35"/>
    <p:sldId id="290" r:id="rId36"/>
    <p:sldId id="291" r:id="rId37"/>
    <p:sldId id="292" r:id="rId38"/>
    <p:sldId id="269" r:id="rId39"/>
    <p:sldId id="270" r:id="rId40"/>
    <p:sldId id="296" r:id="rId41"/>
    <p:sldId id="297" r:id="rId42"/>
    <p:sldId id="298" r:id="rId43"/>
    <p:sldId id="299" r:id="rId44"/>
    <p:sldId id="300" r:id="rId45"/>
    <p:sldId id="271" r:id="rId46"/>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896" y="9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007C2D-B54C-439E-B062-1287AB38EB00}"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4C7E8D66-D181-4006-8AAD-E7D0114975CD}">
      <dgm:prSet phldrT="[Text]"/>
      <dgm:spPr/>
      <dgm:t>
        <a:bodyPr/>
        <a:lstStyle/>
        <a:p>
          <a:r>
            <a:rPr lang="en-US" dirty="0"/>
            <a:t>Initiation</a:t>
          </a:r>
          <a:br>
            <a:rPr lang="en-US" dirty="0"/>
          </a:br>
          <a:r>
            <a:rPr lang="en-US" dirty="0"/>
            <a:t>- Project Requirements</a:t>
          </a:r>
        </a:p>
      </dgm:t>
    </dgm:pt>
    <dgm:pt modelId="{D2360684-53F2-4EEE-9697-4D5E94351EA3}" type="parTrans" cxnId="{D61B6159-8869-40FA-8955-5B1C08B0C0FE}">
      <dgm:prSet/>
      <dgm:spPr/>
      <dgm:t>
        <a:bodyPr/>
        <a:lstStyle/>
        <a:p>
          <a:endParaRPr lang="en-US"/>
        </a:p>
      </dgm:t>
    </dgm:pt>
    <dgm:pt modelId="{ED198DD4-639E-4203-85A3-C39532427CEC}" type="sibTrans" cxnId="{D61B6159-8869-40FA-8955-5B1C08B0C0FE}">
      <dgm:prSet/>
      <dgm:spPr/>
      <dgm:t>
        <a:bodyPr/>
        <a:lstStyle/>
        <a:p>
          <a:endParaRPr lang="en-US"/>
        </a:p>
      </dgm:t>
    </dgm:pt>
    <dgm:pt modelId="{E45CCEF0-CABF-4F7D-BCF1-376A69E05E4D}">
      <dgm:prSet phldrT="[Text]"/>
      <dgm:spPr/>
      <dgm:t>
        <a:bodyPr/>
        <a:lstStyle/>
        <a:p>
          <a:r>
            <a:rPr lang="en-US" dirty="0"/>
            <a:t>Planning</a:t>
          </a:r>
          <a:br>
            <a:rPr lang="en-US" dirty="0"/>
          </a:br>
          <a:r>
            <a:rPr lang="en-US" dirty="0"/>
            <a:t>- Creation of the Algorithm Diagram</a:t>
          </a:r>
        </a:p>
      </dgm:t>
    </dgm:pt>
    <dgm:pt modelId="{D163CDE9-51CE-4F02-AB17-901C88D0C8D9}" type="parTrans" cxnId="{0C9BB0AE-AB74-4207-8DE1-4A5F0AFC4249}">
      <dgm:prSet/>
      <dgm:spPr/>
      <dgm:t>
        <a:bodyPr/>
        <a:lstStyle/>
        <a:p>
          <a:endParaRPr lang="en-US"/>
        </a:p>
      </dgm:t>
    </dgm:pt>
    <dgm:pt modelId="{3343BAE8-F6E1-4F56-AE08-56DF00A0F1E7}" type="sibTrans" cxnId="{0C9BB0AE-AB74-4207-8DE1-4A5F0AFC4249}">
      <dgm:prSet/>
      <dgm:spPr/>
      <dgm:t>
        <a:bodyPr/>
        <a:lstStyle/>
        <a:p>
          <a:endParaRPr lang="en-US"/>
        </a:p>
      </dgm:t>
    </dgm:pt>
    <dgm:pt modelId="{8CD288FA-275F-4D81-9D67-1965BF5ED0E2}">
      <dgm:prSet phldrT="[Text]"/>
      <dgm:spPr/>
      <dgm:t>
        <a:bodyPr/>
        <a:lstStyle/>
        <a:p>
          <a:r>
            <a:rPr lang="en-US" dirty="0"/>
            <a:t>Execution</a:t>
          </a:r>
          <a:br>
            <a:rPr lang="en-US" dirty="0"/>
          </a:br>
          <a:r>
            <a:rPr lang="en-US" dirty="0"/>
            <a:t>- Creation of the Algorithm itself</a:t>
          </a:r>
          <a:br>
            <a:rPr lang="en-US" dirty="0"/>
          </a:br>
          <a:r>
            <a:rPr lang="en-US" dirty="0"/>
            <a:t>- Coding</a:t>
          </a:r>
        </a:p>
      </dgm:t>
    </dgm:pt>
    <dgm:pt modelId="{11FED6FF-3FB8-4DF5-A1ED-2CD44A9B031F}" type="parTrans" cxnId="{6A751EF6-CD88-45F3-B5B8-8BE04CFF2717}">
      <dgm:prSet/>
      <dgm:spPr/>
      <dgm:t>
        <a:bodyPr/>
        <a:lstStyle/>
        <a:p>
          <a:endParaRPr lang="en-US"/>
        </a:p>
      </dgm:t>
    </dgm:pt>
    <dgm:pt modelId="{041F69C2-8346-485E-9855-2D8C61DC0AEC}" type="sibTrans" cxnId="{6A751EF6-CD88-45F3-B5B8-8BE04CFF2717}">
      <dgm:prSet/>
      <dgm:spPr/>
      <dgm:t>
        <a:bodyPr/>
        <a:lstStyle/>
        <a:p>
          <a:endParaRPr lang="en-US"/>
        </a:p>
      </dgm:t>
    </dgm:pt>
    <dgm:pt modelId="{CFCAA8A5-DAF8-4740-888E-90B4B8C9D63E}">
      <dgm:prSet phldrT="[Text]"/>
      <dgm:spPr/>
      <dgm:t>
        <a:bodyPr/>
        <a:lstStyle/>
        <a:p>
          <a:r>
            <a:rPr lang="en-US" dirty="0"/>
            <a:t>Testing</a:t>
          </a:r>
          <a:br>
            <a:rPr lang="en-US" dirty="0"/>
          </a:br>
          <a:r>
            <a:rPr lang="en-US" dirty="0"/>
            <a:t>- Testing of the code in the real world</a:t>
          </a:r>
        </a:p>
      </dgm:t>
    </dgm:pt>
    <dgm:pt modelId="{8F7BF3D4-54C6-4539-B80A-3A59247F9EFF}" type="parTrans" cxnId="{770F7C7B-9CEC-48E2-AC49-5BC88CC4C285}">
      <dgm:prSet/>
      <dgm:spPr/>
      <dgm:t>
        <a:bodyPr/>
        <a:lstStyle/>
        <a:p>
          <a:endParaRPr lang="en-US"/>
        </a:p>
      </dgm:t>
    </dgm:pt>
    <dgm:pt modelId="{DDB6948C-7411-4300-921A-8CADADDB2E12}" type="sibTrans" cxnId="{770F7C7B-9CEC-48E2-AC49-5BC88CC4C285}">
      <dgm:prSet/>
      <dgm:spPr/>
      <dgm:t>
        <a:bodyPr/>
        <a:lstStyle/>
        <a:p>
          <a:endParaRPr lang="en-US"/>
        </a:p>
      </dgm:t>
    </dgm:pt>
    <dgm:pt modelId="{98A94B11-01EA-4AD2-B9A2-9073CD101981}">
      <dgm:prSet phldrT="[Text]"/>
      <dgm:spPr/>
      <dgm:t>
        <a:bodyPr/>
        <a:lstStyle/>
        <a:p>
          <a:r>
            <a:rPr lang="en-US" dirty="0"/>
            <a:t>Closing</a:t>
          </a:r>
        </a:p>
      </dgm:t>
    </dgm:pt>
    <dgm:pt modelId="{83A1B096-42B2-4E3F-A797-9DAFEC70A51D}" type="parTrans" cxnId="{9C314D3E-EFB0-4C00-B05B-1672CA8064E3}">
      <dgm:prSet/>
      <dgm:spPr/>
      <dgm:t>
        <a:bodyPr/>
        <a:lstStyle/>
        <a:p>
          <a:endParaRPr lang="en-US"/>
        </a:p>
      </dgm:t>
    </dgm:pt>
    <dgm:pt modelId="{A58CCB82-7B2F-4C5E-8000-6B74AB54EFF5}" type="sibTrans" cxnId="{9C314D3E-EFB0-4C00-B05B-1672CA8064E3}">
      <dgm:prSet/>
      <dgm:spPr/>
      <dgm:t>
        <a:bodyPr/>
        <a:lstStyle/>
        <a:p>
          <a:endParaRPr lang="en-US"/>
        </a:p>
      </dgm:t>
    </dgm:pt>
    <dgm:pt modelId="{EA2FBBDA-6BA5-40E4-BAFD-2A9DDAF67DA4}" type="pres">
      <dgm:prSet presAssocID="{E0007C2D-B54C-439E-B062-1287AB38EB00}" presName="Name0" presStyleCnt="0">
        <dgm:presLayoutVars>
          <dgm:chMax val="11"/>
          <dgm:chPref val="11"/>
          <dgm:dir/>
          <dgm:resizeHandles/>
        </dgm:presLayoutVars>
      </dgm:prSet>
      <dgm:spPr/>
    </dgm:pt>
    <dgm:pt modelId="{5C6F36D4-7A4B-4616-BF9F-C08C23034BCD}" type="pres">
      <dgm:prSet presAssocID="{98A94B11-01EA-4AD2-B9A2-9073CD101981}" presName="Accent5" presStyleCnt="0"/>
      <dgm:spPr/>
    </dgm:pt>
    <dgm:pt modelId="{BCC5CAE3-A6C6-4ADF-9DBA-FCC287D4F30B}" type="pres">
      <dgm:prSet presAssocID="{98A94B11-01EA-4AD2-B9A2-9073CD101981}" presName="Accent" presStyleLbl="node1" presStyleIdx="0" presStyleCnt="5"/>
      <dgm:spPr/>
    </dgm:pt>
    <dgm:pt modelId="{36C03192-9D45-404F-B14C-6A8DCBA1E350}" type="pres">
      <dgm:prSet presAssocID="{98A94B11-01EA-4AD2-B9A2-9073CD101981}" presName="ParentBackground5" presStyleCnt="0"/>
      <dgm:spPr/>
    </dgm:pt>
    <dgm:pt modelId="{C4C7D25E-9F48-4E41-A10B-3FA1595A4DB4}" type="pres">
      <dgm:prSet presAssocID="{98A94B11-01EA-4AD2-B9A2-9073CD101981}" presName="ParentBackground" presStyleLbl="fgAcc1" presStyleIdx="0" presStyleCnt="5"/>
      <dgm:spPr/>
    </dgm:pt>
    <dgm:pt modelId="{81BFC321-FE14-4A7C-9C56-1B1C77BC6372}" type="pres">
      <dgm:prSet presAssocID="{98A94B11-01EA-4AD2-B9A2-9073CD101981}" presName="Parent5" presStyleLbl="revTx" presStyleIdx="0" presStyleCnt="0">
        <dgm:presLayoutVars>
          <dgm:chMax val="1"/>
          <dgm:chPref val="1"/>
          <dgm:bulletEnabled val="1"/>
        </dgm:presLayoutVars>
      </dgm:prSet>
      <dgm:spPr/>
    </dgm:pt>
    <dgm:pt modelId="{BAF3B1D2-9CFF-4B4C-BFA2-38A16A85243C}" type="pres">
      <dgm:prSet presAssocID="{CFCAA8A5-DAF8-4740-888E-90B4B8C9D63E}" presName="Accent4" presStyleCnt="0"/>
      <dgm:spPr/>
    </dgm:pt>
    <dgm:pt modelId="{E31F1CE2-7970-4636-B3D3-7A4603091F71}" type="pres">
      <dgm:prSet presAssocID="{CFCAA8A5-DAF8-4740-888E-90B4B8C9D63E}" presName="Accent" presStyleLbl="node1" presStyleIdx="1" presStyleCnt="5"/>
      <dgm:spPr/>
    </dgm:pt>
    <dgm:pt modelId="{479968AD-0962-4E7A-A0A9-84DD460FFE6C}" type="pres">
      <dgm:prSet presAssocID="{CFCAA8A5-DAF8-4740-888E-90B4B8C9D63E}" presName="ParentBackground4" presStyleCnt="0"/>
      <dgm:spPr/>
    </dgm:pt>
    <dgm:pt modelId="{29A62CC8-54C7-42B3-ABE1-C63CF302C3C3}" type="pres">
      <dgm:prSet presAssocID="{CFCAA8A5-DAF8-4740-888E-90B4B8C9D63E}" presName="ParentBackground" presStyleLbl="fgAcc1" presStyleIdx="1" presStyleCnt="5"/>
      <dgm:spPr/>
    </dgm:pt>
    <dgm:pt modelId="{DC65BC5D-A5C8-471C-A65C-36C58F995B71}" type="pres">
      <dgm:prSet presAssocID="{CFCAA8A5-DAF8-4740-888E-90B4B8C9D63E}" presName="Parent4" presStyleLbl="revTx" presStyleIdx="0" presStyleCnt="0">
        <dgm:presLayoutVars>
          <dgm:chMax val="1"/>
          <dgm:chPref val="1"/>
          <dgm:bulletEnabled val="1"/>
        </dgm:presLayoutVars>
      </dgm:prSet>
      <dgm:spPr/>
    </dgm:pt>
    <dgm:pt modelId="{97D3121A-2C48-4182-A6B7-5346F06C167D}" type="pres">
      <dgm:prSet presAssocID="{8CD288FA-275F-4D81-9D67-1965BF5ED0E2}" presName="Accent3" presStyleCnt="0"/>
      <dgm:spPr/>
    </dgm:pt>
    <dgm:pt modelId="{AECE0308-03E7-4C22-AC5D-66A3FD010DE4}" type="pres">
      <dgm:prSet presAssocID="{8CD288FA-275F-4D81-9D67-1965BF5ED0E2}" presName="Accent" presStyleLbl="node1" presStyleIdx="2" presStyleCnt="5"/>
      <dgm:spPr/>
    </dgm:pt>
    <dgm:pt modelId="{4FE1144E-CA05-451A-9424-BCDAEC96C98C}" type="pres">
      <dgm:prSet presAssocID="{8CD288FA-275F-4D81-9D67-1965BF5ED0E2}" presName="ParentBackground3" presStyleCnt="0"/>
      <dgm:spPr/>
    </dgm:pt>
    <dgm:pt modelId="{64505DE4-EDDF-41DF-BF95-225ECD5885FE}" type="pres">
      <dgm:prSet presAssocID="{8CD288FA-275F-4D81-9D67-1965BF5ED0E2}" presName="ParentBackground" presStyleLbl="fgAcc1" presStyleIdx="2" presStyleCnt="5"/>
      <dgm:spPr/>
    </dgm:pt>
    <dgm:pt modelId="{DBB05385-DE81-46E3-84AB-AA98D19D3294}" type="pres">
      <dgm:prSet presAssocID="{8CD288FA-275F-4D81-9D67-1965BF5ED0E2}" presName="Parent3" presStyleLbl="revTx" presStyleIdx="0" presStyleCnt="0">
        <dgm:presLayoutVars>
          <dgm:chMax val="1"/>
          <dgm:chPref val="1"/>
          <dgm:bulletEnabled val="1"/>
        </dgm:presLayoutVars>
      </dgm:prSet>
      <dgm:spPr/>
    </dgm:pt>
    <dgm:pt modelId="{FD3E5832-0494-4B61-B0C5-940A490F1B57}" type="pres">
      <dgm:prSet presAssocID="{E45CCEF0-CABF-4F7D-BCF1-376A69E05E4D}" presName="Accent2" presStyleCnt="0"/>
      <dgm:spPr/>
    </dgm:pt>
    <dgm:pt modelId="{05869847-1566-4F5A-91FA-F6FBC9874DDD}" type="pres">
      <dgm:prSet presAssocID="{E45CCEF0-CABF-4F7D-BCF1-376A69E05E4D}" presName="Accent" presStyleLbl="node1" presStyleIdx="3" presStyleCnt="5"/>
      <dgm:spPr/>
    </dgm:pt>
    <dgm:pt modelId="{F37AD7CF-7560-4CEE-8690-1518A0D3ED57}" type="pres">
      <dgm:prSet presAssocID="{E45CCEF0-CABF-4F7D-BCF1-376A69E05E4D}" presName="ParentBackground2" presStyleCnt="0"/>
      <dgm:spPr/>
    </dgm:pt>
    <dgm:pt modelId="{BC0DB673-F6F5-41AD-8C18-FF403E572A02}" type="pres">
      <dgm:prSet presAssocID="{E45CCEF0-CABF-4F7D-BCF1-376A69E05E4D}" presName="ParentBackground" presStyleLbl="fgAcc1" presStyleIdx="3" presStyleCnt="5"/>
      <dgm:spPr/>
    </dgm:pt>
    <dgm:pt modelId="{F500EFC4-E8BF-45AC-8E3B-E4AF82D710D3}" type="pres">
      <dgm:prSet presAssocID="{E45CCEF0-CABF-4F7D-BCF1-376A69E05E4D}" presName="Parent2" presStyleLbl="revTx" presStyleIdx="0" presStyleCnt="0">
        <dgm:presLayoutVars>
          <dgm:chMax val="1"/>
          <dgm:chPref val="1"/>
          <dgm:bulletEnabled val="1"/>
        </dgm:presLayoutVars>
      </dgm:prSet>
      <dgm:spPr/>
    </dgm:pt>
    <dgm:pt modelId="{ACD9D70F-1A97-4760-AF7A-6C1A1B0C17E1}" type="pres">
      <dgm:prSet presAssocID="{4C7E8D66-D181-4006-8AAD-E7D0114975CD}" presName="Accent1" presStyleCnt="0"/>
      <dgm:spPr/>
    </dgm:pt>
    <dgm:pt modelId="{6E645B4F-6DFF-4B3A-85D8-60C1795C193B}" type="pres">
      <dgm:prSet presAssocID="{4C7E8D66-D181-4006-8AAD-E7D0114975CD}" presName="Accent" presStyleLbl="node1" presStyleIdx="4" presStyleCnt="5"/>
      <dgm:spPr/>
    </dgm:pt>
    <dgm:pt modelId="{506E1D9D-F37D-417A-95CF-DB6D6BE7F365}" type="pres">
      <dgm:prSet presAssocID="{4C7E8D66-D181-4006-8AAD-E7D0114975CD}" presName="ParentBackground1" presStyleCnt="0"/>
      <dgm:spPr/>
    </dgm:pt>
    <dgm:pt modelId="{4A6A08FD-5BEE-4869-8075-FCB313CD1E1C}" type="pres">
      <dgm:prSet presAssocID="{4C7E8D66-D181-4006-8AAD-E7D0114975CD}" presName="ParentBackground" presStyleLbl="fgAcc1" presStyleIdx="4" presStyleCnt="5"/>
      <dgm:spPr/>
    </dgm:pt>
    <dgm:pt modelId="{A5CB43A0-B61C-4086-ABCC-49E97E3C4931}" type="pres">
      <dgm:prSet presAssocID="{4C7E8D66-D181-4006-8AAD-E7D0114975CD}" presName="Parent1" presStyleLbl="revTx" presStyleIdx="0" presStyleCnt="0">
        <dgm:presLayoutVars>
          <dgm:chMax val="1"/>
          <dgm:chPref val="1"/>
          <dgm:bulletEnabled val="1"/>
        </dgm:presLayoutVars>
      </dgm:prSet>
      <dgm:spPr/>
    </dgm:pt>
  </dgm:ptLst>
  <dgm:cxnLst>
    <dgm:cxn modelId="{7164E93B-1F74-451B-8520-F39257CBC552}" type="presOf" srcId="{E45CCEF0-CABF-4F7D-BCF1-376A69E05E4D}" destId="{F500EFC4-E8BF-45AC-8E3B-E4AF82D710D3}" srcOrd="1" destOrd="0" presId="urn:microsoft.com/office/officeart/2011/layout/CircleProcess"/>
    <dgm:cxn modelId="{9C314D3E-EFB0-4C00-B05B-1672CA8064E3}" srcId="{E0007C2D-B54C-439E-B062-1287AB38EB00}" destId="{98A94B11-01EA-4AD2-B9A2-9073CD101981}" srcOrd="4" destOrd="0" parTransId="{83A1B096-42B2-4E3F-A797-9DAFEC70A51D}" sibTransId="{A58CCB82-7B2F-4C5E-8000-6B74AB54EFF5}"/>
    <dgm:cxn modelId="{7C12B862-E5EA-4973-93ED-D1420A7B403A}" type="presOf" srcId="{CFCAA8A5-DAF8-4740-888E-90B4B8C9D63E}" destId="{29A62CC8-54C7-42B3-ABE1-C63CF302C3C3}" srcOrd="0" destOrd="0" presId="urn:microsoft.com/office/officeart/2011/layout/CircleProcess"/>
    <dgm:cxn modelId="{27321F66-F19B-4CC7-9197-4DD2FD24DD48}" type="presOf" srcId="{4C7E8D66-D181-4006-8AAD-E7D0114975CD}" destId="{A5CB43A0-B61C-4086-ABCC-49E97E3C4931}" srcOrd="1" destOrd="0" presId="urn:microsoft.com/office/officeart/2011/layout/CircleProcess"/>
    <dgm:cxn modelId="{D61B6159-8869-40FA-8955-5B1C08B0C0FE}" srcId="{E0007C2D-B54C-439E-B062-1287AB38EB00}" destId="{4C7E8D66-D181-4006-8AAD-E7D0114975CD}" srcOrd="0" destOrd="0" parTransId="{D2360684-53F2-4EEE-9697-4D5E94351EA3}" sibTransId="{ED198DD4-639E-4203-85A3-C39532427CEC}"/>
    <dgm:cxn modelId="{770F7C7B-9CEC-48E2-AC49-5BC88CC4C285}" srcId="{E0007C2D-B54C-439E-B062-1287AB38EB00}" destId="{CFCAA8A5-DAF8-4740-888E-90B4B8C9D63E}" srcOrd="3" destOrd="0" parTransId="{8F7BF3D4-54C6-4539-B80A-3A59247F9EFF}" sibTransId="{DDB6948C-7411-4300-921A-8CADADDB2E12}"/>
    <dgm:cxn modelId="{35286385-221C-455B-8E34-88A4F10B7530}" type="presOf" srcId="{8CD288FA-275F-4D81-9D67-1965BF5ED0E2}" destId="{64505DE4-EDDF-41DF-BF95-225ECD5885FE}" srcOrd="0" destOrd="0" presId="urn:microsoft.com/office/officeart/2011/layout/CircleProcess"/>
    <dgm:cxn modelId="{7C56A59B-928A-444E-8773-5F660CEB157D}" type="presOf" srcId="{E45CCEF0-CABF-4F7D-BCF1-376A69E05E4D}" destId="{BC0DB673-F6F5-41AD-8C18-FF403E572A02}" srcOrd="0" destOrd="0" presId="urn:microsoft.com/office/officeart/2011/layout/CircleProcess"/>
    <dgm:cxn modelId="{1FEB849D-9CBC-4E35-867C-90E4184AE165}" type="presOf" srcId="{98A94B11-01EA-4AD2-B9A2-9073CD101981}" destId="{C4C7D25E-9F48-4E41-A10B-3FA1595A4DB4}" srcOrd="0" destOrd="0" presId="urn:microsoft.com/office/officeart/2011/layout/CircleProcess"/>
    <dgm:cxn modelId="{0CE3E2A2-F4AB-4F2D-8171-87660AD5FA7F}" type="presOf" srcId="{E0007C2D-B54C-439E-B062-1287AB38EB00}" destId="{EA2FBBDA-6BA5-40E4-BAFD-2A9DDAF67DA4}" srcOrd="0" destOrd="0" presId="urn:microsoft.com/office/officeart/2011/layout/CircleProcess"/>
    <dgm:cxn modelId="{0C9BB0AE-AB74-4207-8DE1-4A5F0AFC4249}" srcId="{E0007C2D-B54C-439E-B062-1287AB38EB00}" destId="{E45CCEF0-CABF-4F7D-BCF1-376A69E05E4D}" srcOrd="1" destOrd="0" parTransId="{D163CDE9-51CE-4F02-AB17-901C88D0C8D9}" sibTransId="{3343BAE8-F6E1-4F56-AE08-56DF00A0F1E7}"/>
    <dgm:cxn modelId="{2A061AB6-34F4-45B8-88B5-5C8EF1025ED7}" type="presOf" srcId="{98A94B11-01EA-4AD2-B9A2-9073CD101981}" destId="{81BFC321-FE14-4A7C-9C56-1B1C77BC6372}" srcOrd="1" destOrd="0" presId="urn:microsoft.com/office/officeart/2011/layout/CircleProcess"/>
    <dgm:cxn modelId="{21451EE2-AFE9-423A-9B5E-E4B1AF827603}" type="presOf" srcId="{8CD288FA-275F-4D81-9D67-1965BF5ED0E2}" destId="{DBB05385-DE81-46E3-84AB-AA98D19D3294}" srcOrd="1" destOrd="0" presId="urn:microsoft.com/office/officeart/2011/layout/CircleProcess"/>
    <dgm:cxn modelId="{824BEBEB-A32A-494D-981B-92013252F706}" type="presOf" srcId="{4C7E8D66-D181-4006-8AAD-E7D0114975CD}" destId="{4A6A08FD-5BEE-4869-8075-FCB313CD1E1C}" srcOrd="0" destOrd="0" presId="urn:microsoft.com/office/officeart/2011/layout/CircleProcess"/>
    <dgm:cxn modelId="{6A751EF6-CD88-45F3-B5B8-8BE04CFF2717}" srcId="{E0007C2D-B54C-439E-B062-1287AB38EB00}" destId="{8CD288FA-275F-4D81-9D67-1965BF5ED0E2}" srcOrd="2" destOrd="0" parTransId="{11FED6FF-3FB8-4DF5-A1ED-2CD44A9B031F}" sibTransId="{041F69C2-8346-485E-9855-2D8C61DC0AEC}"/>
    <dgm:cxn modelId="{B42B5EFB-ABE3-4A46-B380-6A30E0AB05FF}" type="presOf" srcId="{CFCAA8A5-DAF8-4740-888E-90B4B8C9D63E}" destId="{DC65BC5D-A5C8-471C-A65C-36C58F995B71}" srcOrd="1" destOrd="0" presId="urn:microsoft.com/office/officeart/2011/layout/CircleProcess"/>
    <dgm:cxn modelId="{FE2E3497-8A38-4CB0-9F21-85024C54A6F8}" type="presParOf" srcId="{EA2FBBDA-6BA5-40E4-BAFD-2A9DDAF67DA4}" destId="{5C6F36D4-7A4B-4616-BF9F-C08C23034BCD}" srcOrd="0" destOrd="0" presId="urn:microsoft.com/office/officeart/2011/layout/CircleProcess"/>
    <dgm:cxn modelId="{CDBDBD6D-53BC-414E-BF5B-3AF228ABCD18}" type="presParOf" srcId="{5C6F36D4-7A4B-4616-BF9F-C08C23034BCD}" destId="{BCC5CAE3-A6C6-4ADF-9DBA-FCC287D4F30B}" srcOrd="0" destOrd="0" presId="urn:microsoft.com/office/officeart/2011/layout/CircleProcess"/>
    <dgm:cxn modelId="{5396FC57-1361-4CD3-BB51-3FAF0FDBB1FC}" type="presParOf" srcId="{EA2FBBDA-6BA5-40E4-BAFD-2A9DDAF67DA4}" destId="{36C03192-9D45-404F-B14C-6A8DCBA1E350}" srcOrd="1" destOrd="0" presId="urn:microsoft.com/office/officeart/2011/layout/CircleProcess"/>
    <dgm:cxn modelId="{9631E209-5045-4D12-AB6D-421CC2C6027C}" type="presParOf" srcId="{36C03192-9D45-404F-B14C-6A8DCBA1E350}" destId="{C4C7D25E-9F48-4E41-A10B-3FA1595A4DB4}" srcOrd="0" destOrd="0" presId="urn:microsoft.com/office/officeart/2011/layout/CircleProcess"/>
    <dgm:cxn modelId="{5F894762-F4FF-4374-B37D-E3C6D11B1824}" type="presParOf" srcId="{EA2FBBDA-6BA5-40E4-BAFD-2A9DDAF67DA4}" destId="{81BFC321-FE14-4A7C-9C56-1B1C77BC6372}" srcOrd="2" destOrd="0" presId="urn:microsoft.com/office/officeart/2011/layout/CircleProcess"/>
    <dgm:cxn modelId="{1271C752-99C5-4B47-B5EC-088FF45BC394}" type="presParOf" srcId="{EA2FBBDA-6BA5-40E4-BAFD-2A9DDAF67DA4}" destId="{BAF3B1D2-9CFF-4B4C-BFA2-38A16A85243C}" srcOrd="3" destOrd="0" presId="urn:microsoft.com/office/officeart/2011/layout/CircleProcess"/>
    <dgm:cxn modelId="{26614DFA-26FC-4225-BA89-50982C3BEDF8}" type="presParOf" srcId="{BAF3B1D2-9CFF-4B4C-BFA2-38A16A85243C}" destId="{E31F1CE2-7970-4636-B3D3-7A4603091F71}" srcOrd="0" destOrd="0" presId="urn:microsoft.com/office/officeart/2011/layout/CircleProcess"/>
    <dgm:cxn modelId="{C13E5DE4-D521-46F6-B4D5-AFB394ABDCA7}" type="presParOf" srcId="{EA2FBBDA-6BA5-40E4-BAFD-2A9DDAF67DA4}" destId="{479968AD-0962-4E7A-A0A9-84DD460FFE6C}" srcOrd="4" destOrd="0" presId="urn:microsoft.com/office/officeart/2011/layout/CircleProcess"/>
    <dgm:cxn modelId="{8AD93956-74DD-460F-AEA5-E317879D1D26}" type="presParOf" srcId="{479968AD-0962-4E7A-A0A9-84DD460FFE6C}" destId="{29A62CC8-54C7-42B3-ABE1-C63CF302C3C3}" srcOrd="0" destOrd="0" presId="urn:microsoft.com/office/officeart/2011/layout/CircleProcess"/>
    <dgm:cxn modelId="{CA78C006-3D1D-46B0-9D26-5F15BF4EACE0}" type="presParOf" srcId="{EA2FBBDA-6BA5-40E4-BAFD-2A9DDAF67DA4}" destId="{DC65BC5D-A5C8-471C-A65C-36C58F995B71}" srcOrd="5" destOrd="0" presId="urn:microsoft.com/office/officeart/2011/layout/CircleProcess"/>
    <dgm:cxn modelId="{609852BC-40C8-482C-928C-601FF88B74C8}" type="presParOf" srcId="{EA2FBBDA-6BA5-40E4-BAFD-2A9DDAF67DA4}" destId="{97D3121A-2C48-4182-A6B7-5346F06C167D}" srcOrd="6" destOrd="0" presId="urn:microsoft.com/office/officeart/2011/layout/CircleProcess"/>
    <dgm:cxn modelId="{32082081-AF2F-4636-8017-78C3F7C01BD0}" type="presParOf" srcId="{97D3121A-2C48-4182-A6B7-5346F06C167D}" destId="{AECE0308-03E7-4C22-AC5D-66A3FD010DE4}" srcOrd="0" destOrd="0" presId="urn:microsoft.com/office/officeart/2011/layout/CircleProcess"/>
    <dgm:cxn modelId="{9A52367A-9445-4D13-801F-8A2F4DEA6311}" type="presParOf" srcId="{EA2FBBDA-6BA5-40E4-BAFD-2A9DDAF67DA4}" destId="{4FE1144E-CA05-451A-9424-BCDAEC96C98C}" srcOrd="7" destOrd="0" presId="urn:microsoft.com/office/officeart/2011/layout/CircleProcess"/>
    <dgm:cxn modelId="{E39C0868-AC88-4FA9-9F0C-7D84689A5A67}" type="presParOf" srcId="{4FE1144E-CA05-451A-9424-BCDAEC96C98C}" destId="{64505DE4-EDDF-41DF-BF95-225ECD5885FE}" srcOrd="0" destOrd="0" presId="urn:microsoft.com/office/officeart/2011/layout/CircleProcess"/>
    <dgm:cxn modelId="{29FBC497-A96D-4283-A272-66064CB79A14}" type="presParOf" srcId="{EA2FBBDA-6BA5-40E4-BAFD-2A9DDAF67DA4}" destId="{DBB05385-DE81-46E3-84AB-AA98D19D3294}" srcOrd="8" destOrd="0" presId="urn:microsoft.com/office/officeart/2011/layout/CircleProcess"/>
    <dgm:cxn modelId="{F5D6948C-D8B6-47D5-8842-1454EE3FDE9C}" type="presParOf" srcId="{EA2FBBDA-6BA5-40E4-BAFD-2A9DDAF67DA4}" destId="{FD3E5832-0494-4B61-B0C5-940A490F1B57}" srcOrd="9" destOrd="0" presId="urn:microsoft.com/office/officeart/2011/layout/CircleProcess"/>
    <dgm:cxn modelId="{5EB5C467-FAB8-4C4A-BE11-B2B5F6DBB2A4}" type="presParOf" srcId="{FD3E5832-0494-4B61-B0C5-940A490F1B57}" destId="{05869847-1566-4F5A-91FA-F6FBC9874DDD}" srcOrd="0" destOrd="0" presId="urn:microsoft.com/office/officeart/2011/layout/CircleProcess"/>
    <dgm:cxn modelId="{DAB339D1-28E7-4EB1-B6CD-099DC9BA65B6}" type="presParOf" srcId="{EA2FBBDA-6BA5-40E4-BAFD-2A9DDAF67DA4}" destId="{F37AD7CF-7560-4CEE-8690-1518A0D3ED57}" srcOrd="10" destOrd="0" presId="urn:microsoft.com/office/officeart/2011/layout/CircleProcess"/>
    <dgm:cxn modelId="{A762378A-AA3E-4069-B76A-5C599ED227BA}" type="presParOf" srcId="{F37AD7CF-7560-4CEE-8690-1518A0D3ED57}" destId="{BC0DB673-F6F5-41AD-8C18-FF403E572A02}" srcOrd="0" destOrd="0" presId="urn:microsoft.com/office/officeart/2011/layout/CircleProcess"/>
    <dgm:cxn modelId="{9FD6B9ED-FCEE-4556-A0F9-C5852E23CAA9}" type="presParOf" srcId="{EA2FBBDA-6BA5-40E4-BAFD-2A9DDAF67DA4}" destId="{F500EFC4-E8BF-45AC-8E3B-E4AF82D710D3}" srcOrd="11" destOrd="0" presId="urn:microsoft.com/office/officeart/2011/layout/CircleProcess"/>
    <dgm:cxn modelId="{FDDFEF1C-3747-4272-9C50-A0E547D969EF}" type="presParOf" srcId="{EA2FBBDA-6BA5-40E4-BAFD-2A9DDAF67DA4}" destId="{ACD9D70F-1A97-4760-AF7A-6C1A1B0C17E1}" srcOrd="12" destOrd="0" presId="urn:microsoft.com/office/officeart/2011/layout/CircleProcess"/>
    <dgm:cxn modelId="{3F3EA39F-5CA0-4CDA-8652-C3B576B0C0BB}" type="presParOf" srcId="{ACD9D70F-1A97-4760-AF7A-6C1A1B0C17E1}" destId="{6E645B4F-6DFF-4B3A-85D8-60C1795C193B}" srcOrd="0" destOrd="0" presId="urn:microsoft.com/office/officeart/2011/layout/CircleProcess"/>
    <dgm:cxn modelId="{E0F50471-AABB-4061-9541-325ED2DEB9EA}" type="presParOf" srcId="{EA2FBBDA-6BA5-40E4-BAFD-2A9DDAF67DA4}" destId="{506E1D9D-F37D-417A-95CF-DB6D6BE7F365}" srcOrd="13" destOrd="0" presId="urn:microsoft.com/office/officeart/2011/layout/CircleProcess"/>
    <dgm:cxn modelId="{230B9C83-DE4F-4EBF-8021-C3812B937966}" type="presParOf" srcId="{506E1D9D-F37D-417A-95CF-DB6D6BE7F365}" destId="{4A6A08FD-5BEE-4869-8075-FCB313CD1E1C}" srcOrd="0" destOrd="0" presId="urn:microsoft.com/office/officeart/2011/layout/CircleProcess"/>
    <dgm:cxn modelId="{C546388A-9CA6-43BF-9232-61F3F511A964}" type="presParOf" srcId="{EA2FBBDA-6BA5-40E4-BAFD-2A9DDAF67DA4}" destId="{A5CB43A0-B61C-4086-ABCC-49E97E3C4931}"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5CAE3-A6C6-4ADF-9DBA-FCC287D4F30B}">
      <dsp:nvSpPr>
        <dsp:cNvPr id="0" name=""/>
        <dsp:cNvSpPr/>
      </dsp:nvSpPr>
      <dsp:spPr>
        <a:xfrm>
          <a:off x="7152792" y="1546733"/>
          <a:ext cx="1630952" cy="16312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C7D25E-9F48-4E41-A10B-3FA1595A4DB4}">
      <dsp:nvSpPr>
        <dsp:cNvPr id="0" name=""/>
        <dsp:cNvSpPr/>
      </dsp:nvSpPr>
      <dsp:spPr>
        <a:xfrm>
          <a:off x="7206607" y="1601116"/>
          <a:ext cx="1522454" cy="1522452"/>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Closing</a:t>
          </a:r>
        </a:p>
      </dsp:txBody>
      <dsp:txXfrm>
        <a:off x="7424473" y="1818650"/>
        <a:ext cx="1087591" cy="1087384"/>
      </dsp:txXfrm>
    </dsp:sp>
    <dsp:sp modelId="{E31F1CE2-7970-4636-B3D3-7A4603091F71}">
      <dsp:nvSpPr>
        <dsp:cNvPr id="0" name=""/>
        <dsp:cNvSpPr/>
      </dsp:nvSpPr>
      <dsp:spPr>
        <a:xfrm rot="2700000">
          <a:off x="5466382" y="1546817"/>
          <a:ext cx="1630764" cy="163076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A62CC8-54C7-42B3-ABE1-C63CF302C3C3}">
      <dsp:nvSpPr>
        <dsp:cNvPr id="0" name=""/>
        <dsp:cNvSpPr/>
      </dsp:nvSpPr>
      <dsp:spPr>
        <a:xfrm>
          <a:off x="5521839" y="1601116"/>
          <a:ext cx="1522454" cy="1522452"/>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Testing</a:t>
          </a:r>
          <a:br>
            <a:rPr lang="en-US" sz="1400" kern="1200" dirty="0"/>
          </a:br>
          <a:r>
            <a:rPr lang="en-US" sz="1400" kern="1200" dirty="0"/>
            <a:t>- Testing of the code in the real world</a:t>
          </a:r>
        </a:p>
      </dsp:txBody>
      <dsp:txXfrm>
        <a:off x="5738837" y="1818650"/>
        <a:ext cx="1087591" cy="1087384"/>
      </dsp:txXfrm>
    </dsp:sp>
    <dsp:sp modelId="{AECE0308-03E7-4C22-AC5D-66A3FD010DE4}">
      <dsp:nvSpPr>
        <dsp:cNvPr id="0" name=""/>
        <dsp:cNvSpPr/>
      </dsp:nvSpPr>
      <dsp:spPr>
        <a:xfrm rot="2700000">
          <a:off x="3781614" y="1546817"/>
          <a:ext cx="1630764" cy="163076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505DE4-EDDF-41DF-BF95-225ECD5885FE}">
      <dsp:nvSpPr>
        <dsp:cNvPr id="0" name=""/>
        <dsp:cNvSpPr/>
      </dsp:nvSpPr>
      <dsp:spPr>
        <a:xfrm>
          <a:off x="3836203" y="1601116"/>
          <a:ext cx="1522454" cy="1522452"/>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Execution</a:t>
          </a:r>
          <a:br>
            <a:rPr lang="en-US" sz="1400" kern="1200" dirty="0"/>
          </a:br>
          <a:r>
            <a:rPr lang="en-US" sz="1400" kern="1200" dirty="0"/>
            <a:t>- Creation of the Algorithm itself</a:t>
          </a:r>
          <a:br>
            <a:rPr lang="en-US" sz="1400" kern="1200" dirty="0"/>
          </a:br>
          <a:r>
            <a:rPr lang="en-US" sz="1400" kern="1200" dirty="0"/>
            <a:t>- Coding</a:t>
          </a:r>
        </a:p>
      </dsp:txBody>
      <dsp:txXfrm>
        <a:off x="4053200" y="1818650"/>
        <a:ext cx="1087591" cy="1087384"/>
      </dsp:txXfrm>
    </dsp:sp>
    <dsp:sp modelId="{05869847-1566-4F5A-91FA-F6FBC9874DDD}">
      <dsp:nvSpPr>
        <dsp:cNvPr id="0" name=""/>
        <dsp:cNvSpPr/>
      </dsp:nvSpPr>
      <dsp:spPr>
        <a:xfrm rot="2700000">
          <a:off x="2095978" y="1546817"/>
          <a:ext cx="1630764" cy="163076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0DB673-F6F5-41AD-8C18-FF403E572A02}">
      <dsp:nvSpPr>
        <dsp:cNvPr id="0" name=""/>
        <dsp:cNvSpPr/>
      </dsp:nvSpPr>
      <dsp:spPr>
        <a:xfrm>
          <a:off x="2150567" y="1601116"/>
          <a:ext cx="1522454" cy="1522452"/>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Planning</a:t>
          </a:r>
          <a:br>
            <a:rPr lang="en-US" sz="1400" kern="1200" dirty="0"/>
          </a:br>
          <a:r>
            <a:rPr lang="en-US" sz="1400" kern="1200" dirty="0"/>
            <a:t>- Creation of the Algorithm Diagram</a:t>
          </a:r>
        </a:p>
      </dsp:txBody>
      <dsp:txXfrm>
        <a:off x="2368432" y="1818650"/>
        <a:ext cx="1087591" cy="1087384"/>
      </dsp:txXfrm>
    </dsp:sp>
    <dsp:sp modelId="{6E645B4F-6DFF-4B3A-85D8-60C1795C193B}">
      <dsp:nvSpPr>
        <dsp:cNvPr id="0" name=""/>
        <dsp:cNvSpPr/>
      </dsp:nvSpPr>
      <dsp:spPr>
        <a:xfrm rot="2700000">
          <a:off x="410341" y="1546817"/>
          <a:ext cx="1630764" cy="163076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6A08FD-5BEE-4869-8075-FCB313CD1E1C}">
      <dsp:nvSpPr>
        <dsp:cNvPr id="0" name=""/>
        <dsp:cNvSpPr/>
      </dsp:nvSpPr>
      <dsp:spPr>
        <a:xfrm>
          <a:off x="464931" y="1601116"/>
          <a:ext cx="1522454" cy="1522452"/>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Initiation</a:t>
          </a:r>
          <a:br>
            <a:rPr lang="en-US" sz="1400" kern="1200" dirty="0"/>
          </a:br>
          <a:r>
            <a:rPr lang="en-US" sz="1400" kern="1200" dirty="0"/>
            <a:t>- Project Requirements</a:t>
          </a:r>
        </a:p>
      </dsp:txBody>
      <dsp:txXfrm>
        <a:off x="682796" y="1818650"/>
        <a:ext cx="1087591" cy="1087384"/>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800" b="0" i="0">
                <a:solidFill>
                  <a:srgbClr val="8F1B4F"/>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8F1B4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8F1B4F"/>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8F1B4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34518" y="669798"/>
            <a:ext cx="8470900" cy="0"/>
          </a:xfrm>
          <a:custGeom>
            <a:avLst/>
            <a:gdLst/>
            <a:ahLst/>
            <a:cxnLst/>
            <a:rect l="l" t="t" r="r" b="b"/>
            <a:pathLst>
              <a:path w="8470900">
                <a:moveTo>
                  <a:pt x="0" y="0"/>
                </a:moveTo>
                <a:lnTo>
                  <a:pt x="8470391" y="0"/>
                </a:lnTo>
              </a:path>
            </a:pathLst>
          </a:custGeom>
          <a:ln w="25400">
            <a:solidFill>
              <a:srgbClr val="000000"/>
            </a:solidFill>
          </a:ln>
        </p:spPr>
        <p:txBody>
          <a:bodyPr wrap="square" lIns="0" tIns="0" rIns="0" bIns="0" rtlCol="0"/>
          <a:lstStyle/>
          <a:p>
            <a:endParaRPr/>
          </a:p>
        </p:txBody>
      </p:sp>
      <p:pic>
        <p:nvPicPr>
          <p:cNvPr id="17" name="bg object 17"/>
          <p:cNvPicPr/>
          <p:nvPr/>
        </p:nvPicPr>
        <p:blipFill>
          <a:blip r:embed="rId7" cstate="print"/>
          <a:stretch>
            <a:fillRect/>
          </a:stretch>
        </p:blipFill>
        <p:spPr>
          <a:xfrm>
            <a:off x="7385304" y="6278878"/>
            <a:ext cx="1679448" cy="452628"/>
          </a:xfrm>
          <a:prstGeom prst="rect">
            <a:avLst/>
          </a:prstGeom>
        </p:spPr>
      </p:pic>
      <p:sp>
        <p:nvSpPr>
          <p:cNvPr id="2" name="Holder 2"/>
          <p:cNvSpPr>
            <a:spLocks noGrp="1"/>
          </p:cNvSpPr>
          <p:nvPr>
            <p:ph type="title"/>
          </p:nvPr>
        </p:nvSpPr>
        <p:spPr>
          <a:xfrm>
            <a:off x="78739" y="23571"/>
            <a:ext cx="8739378" cy="624001"/>
          </a:xfrm>
          <a:prstGeom prst="rect">
            <a:avLst/>
          </a:prstGeom>
        </p:spPr>
        <p:txBody>
          <a:bodyPr wrap="square" lIns="0" tIns="0" rIns="0" bIns="0">
            <a:spAutoFit/>
          </a:bodyPr>
          <a:lstStyle>
            <a:lvl1pPr>
              <a:defRPr sz="2800" b="0" i="0">
                <a:solidFill>
                  <a:srgbClr val="8F1B4F"/>
                </a:solidFill>
                <a:latin typeface="Arial"/>
                <a:cs typeface="Arial"/>
              </a:defRPr>
            </a:lvl1pPr>
          </a:lstStyle>
          <a:p>
            <a:endParaRPr/>
          </a:p>
        </p:txBody>
      </p:sp>
      <p:sp>
        <p:nvSpPr>
          <p:cNvPr id="3" name="Holder 3"/>
          <p:cNvSpPr>
            <a:spLocks noGrp="1"/>
          </p:cNvSpPr>
          <p:nvPr>
            <p:ph type="body" idx="1"/>
          </p:nvPr>
        </p:nvSpPr>
        <p:spPr>
          <a:xfrm>
            <a:off x="173037" y="1090675"/>
            <a:ext cx="8509635" cy="22307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anfoundry.com/java-questions-answers-freshers-experienced/" TargetMode="External"/><Relationship Id="rId7" Type="http://schemas.openxmlformats.org/officeDocument/2006/relationships/hyperlink" Target="https://examstudyexpert.com/inspirational-exam-quotes/" TargetMode="External"/><Relationship Id="rId2" Type="http://schemas.openxmlformats.org/officeDocument/2006/relationships/hyperlink" Target="https://www.javatpoint.com/java-mcq" TargetMode="External"/><Relationship Id="rId1" Type="http://schemas.openxmlformats.org/officeDocument/2006/relationships/slideLayout" Target="../slideLayouts/slideLayout2.xml"/><Relationship Id="rId6" Type="http://schemas.openxmlformats.org/officeDocument/2006/relationships/hyperlink" Target="https://www.javatpoint.com/how-to-read-csv-file-in-java" TargetMode="External"/><Relationship Id="rId5" Type="http://schemas.openxmlformats.org/officeDocument/2006/relationships/hyperlink" Target="https://www.sanfoundry.com/cplusplus-interview-questions-answers/" TargetMode="External"/><Relationship Id="rId4" Type="http://schemas.openxmlformats.org/officeDocument/2006/relationships/hyperlink" Target="https://www.interviewbit.com/html-mcq/"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488691" cy="1009952"/>
          </a:xfrm>
          <a:prstGeom prst="rect">
            <a:avLst/>
          </a:prstGeom>
        </p:spPr>
      </p:pic>
      <p:pic>
        <p:nvPicPr>
          <p:cNvPr id="3" name="object 3"/>
          <p:cNvPicPr/>
          <p:nvPr/>
        </p:nvPicPr>
        <p:blipFill>
          <a:blip r:embed="rId3" cstate="print"/>
          <a:stretch>
            <a:fillRect/>
          </a:stretch>
        </p:blipFill>
        <p:spPr>
          <a:xfrm>
            <a:off x="6862571" y="108204"/>
            <a:ext cx="2226564" cy="688848"/>
          </a:xfrm>
          <a:prstGeom prst="rect">
            <a:avLst/>
          </a:prstGeom>
        </p:spPr>
      </p:pic>
      <p:sp>
        <p:nvSpPr>
          <p:cNvPr id="4" name="object 4"/>
          <p:cNvSpPr txBox="1">
            <a:spLocks noGrp="1"/>
          </p:cNvSpPr>
          <p:nvPr>
            <p:ph type="title"/>
          </p:nvPr>
        </p:nvSpPr>
        <p:spPr>
          <a:xfrm>
            <a:off x="0" y="2421635"/>
            <a:ext cx="8915400" cy="1007744"/>
          </a:xfrm>
          <a:prstGeom prst="rect">
            <a:avLst/>
          </a:prstGeom>
          <a:solidFill>
            <a:srgbClr val="D9D9D9"/>
          </a:solidFill>
        </p:spPr>
        <p:txBody>
          <a:bodyPr vert="horz" wrap="square" lIns="0" tIns="172720" rIns="0" bIns="0" rtlCol="0">
            <a:spAutoFit/>
          </a:bodyPr>
          <a:lstStyle/>
          <a:p>
            <a:pPr marL="68580">
              <a:lnSpc>
                <a:spcPct val="100000"/>
              </a:lnSpc>
              <a:spcBef>
                <a:spcPts val="1360"/>
              </a:spcBef>
            </a:pPr>
            <a:r>
              <a:rPr sz="3600" b="1" dirty="0">
                <a:solidFill>
                  <a:srgbClr val="92176C"/>
                </a:solidFill>
                <a:latin typeface="Calibri"/>
                <a:cs typeface="Calibri"/>
              </a:rPr>
              <a:t>Development</a:t>
            </a:r>
            <a:r>
              <a:rPr sz="3600" b="1" spc="-65" dirty="0">
                <a:solidFill>
                  <a:srgbClr val="92176C"/>
                </a:solidFill>
                <a:latin typeface="Calibri"/>
                <a:cs typeface="Calibri"/>
              </a:rPr>
              <a:t> </a:t>
            </a:r>
            <a:r>
              <a:rPr sz="3600" b="1" dirty="0">
                <a:solidFill>
                  <a:srgbClr val="92176C"/>
                </a:solidFill>
                <a:latin typeface="Calibri"/>
                <a:cs typeface="Calibri"/>
              </a:rPr>
              <a:t>of</a:t>
            </a:r>
            <a:r>
              <a:rPr sz="3600" b="1" spc="-55" dirty="0">
                <a:solidFill>
                  <a:srgbClr val="92176C"/>
                </a:solidFill>
                <a:latin typeface="Calibri"/>
                <a:cs typeface="Calibri"/>
              </a:rPr>
              <a:t> </a:t>
            </a:r>
            <a:r>
              <a:rPr sz="3600" b="1" dirty="0">
                <a:solidFill>
                  <a:srgbClr val="92176C"/>
                </a:solidFill>
                <a:latin typeface="Calibri"/>
                <a:cs typeface="Calibri"/>
              </a:rPr>
              <a:t>MCQ</a:t>
            </a:r>
            <a:r>
              <a:rPr sz="3600" b="1" spc="-55" dirty="0">
                <a:solidFill>
                  <a:srgbClr val="92176C"/>
                </a:solidFill>
                <a:latin typeface="Calibri"/>
                <a:cs typeface="Calibri"/>
              </a:rPr>
              <a:t> </a:t>
            </a:r>
            <a:r>
              <a:rPr sz="3600" b="1" spc="-10" dirty="0">
                <a:solidFill>
                  <a:srgbClr val="92176C"/>
                </a:solidFill>
                <a:latin typeface="Calibri"/>
                <a:cs typeface="Calibri"/>
              </a:rPr>
              <a:t>System</a:t>
            </a:r>
            <a:endParaRPr sz="3600">
              <a:latin typeface="Calibri"/>
              <a:cs typeface="Calibri"/>
            </a:endParaRPr>
          </a:p>
        </p:txBody>
      </p:sp>
      <p:sp>
        <p:nvSpPr>
          <p:cNvPr id="5" name="object 5"/>
          <p:cNvSpPr txBox="1"/>
          <p:nvPr/>
        </p:nvSpPr>
        <p:spPr>
          <a:xfrm>
            <a:off x="78739" y="3436746"/>
            <a:ext cx="121983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92176C"/>
                </a:solidFill>
                <a:latin typeface="Calibri"/>
                <a:cs typeface="Calibri"/>
              </a:rPr>
              <a:t>Module</a:t>
            </a:r>
            <a:r>
              <a:rPr sz="1500" spc="5" dirty="0">
                <a:solidFill>
                  <a:srgbClr val="92176C"/>
                </a:solidFill>
                <a:latin typeface="Calibri"/>
                <a:cs typeface="Calibri"/>
              </a:rPr>
              <a:t> </a:t>
            </a:r>
            <a:r>
              <a:rPr sz="1500" spc="-10" dirty="0">
                <a:solidFill>
                  <a:srgbClr val="92176C"/>
                </a:solidFill>
                <a:latin typeface="Calibri"/>
                <a:cs typeface="Calibri"/>
              </a:rPr>
              <a:t>Project</a:t>
            </a:r>
            <a:endParaRPr sz="1500">
              <a:latin typeface="Calibri"/>
              <a:cs typeface="Calibri"/>
            </a:endParaRPr>
          </a:p>
        </p:txBody>
      </p:sp>
      <p:sp>
        <p:nvSpPr>
          <p:cNvPr id="6" name="object 6"/>
          <p:cNvSpPr txBox="1"/>
          <p:nvPr/>
        </p:nvSpPr>
        <p:spPr>
          <a:xfrm>
            <a:off x="32003" y="4724400"/>
            <a:ext cx="4323715" cy="1007744"/>
          </a:xfrm>
          <a:prstGeom prst="rect">
            <a:avLst/>
          </a:prstGeom>
          <a:solidFill>
            <a:srgbClr val="F1F1F1"/>
          </a:solidFill>
        </p:spPr>
        <p:txBody>
          <a:bodyPr vert="horz" wrap="square" lIns="0" tIns="40640" rIns="0" bIns="0" rtlCol="0">
            <a:spAutoFit/>
          </a:bodyPr>
          <a:lstStyle/>
          <a:p>
            <a:pPr marL="90805">
              <a:lnSpc>
                <a:spcPct val="100000"/>
              </a:lnSpc>
              <a:spcBef>
                <a:spcPts val="320"/>
              </a:spcBef>
              <a:tabLst>
                <a:tab pos="1462405" algn="l"/>
              </a:tabLst>
            </a:pPr>
            <a:r>
              <a:rPr sz="1400" b="1" dirty="0">
                <a:latin typeface="Calibri"/>
                <a:cs typeface="Calibri"/>
              </a:rPr>
              <a:t>Start</a:t>
            </a:r>
            <a:r>
              <a:rPr sz="1400" b="1" spc="-40"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endParaRPr sz="1400" dirty="0">
              <a:latin typeface="Calibri"/>
              <a:cs typeface="Calibri"/>
            </a:endParaRPr>
          </a:p>
          <a:p>
            <a:pPr marL="90805">
              <a:lnSpc>
                <a:spcPct val="100000"/>
              </a:lnSpc>
              <a:spcBef>
                <a:spcPts val="520"/>
              </a:spcBef>
              <a:tabLst>
                <a:tab pos="1462405" algn="l"/>
              </a:tabLst>
            </a:pPr>
            <a:r>
              <a:rPr sz="1400" b="1" dirty="0">
                <a:latin typeface="Calibri"/>
                <a:cs typeface="Calibri"/>
              </a:rPr>
              <a:t>End</a:t>
            </a:r>
            <a:r>
              <a:rPr sz="1400" b="1" spc="-20" dirty="0">
                <a:latin typeface="Calibri"/>
                <a:cs typeface="Calibri"/>
              </a:rPr>
              <a:t> Date</a:t>
            </a:r>
            <a:r>
              <a:rPr sz="1400" b="1" dirty="0">
                <a:latin typeface="Calibri"/>
                <a:cs typeface="Calibri"/>
              </a:rPr>
              <a:t>	</a:t>
            </a:r>
            <a:r>
              <a:rPr sz="1400" b="1" spc="-50" dirty="0">
                <a:latin typeface="Calibri"/>
                <a:cs typeface="Calibri"/>
              </a:rPr>
              <a:t>:</a:t>
            </a:r>
            <a:endParaRPr sz="1400" dirty="0">
              <a:latin typeface="Calibri"/>
              <a:cs typeface="Calibri"/>
            </a:endParaRPr>
          </a:p>
          <a:p>
            <a:pPr marL="90805">
              <a:lnSpc>
                <a:spcPct val="100000"/>
              </a:lnSpc>
              <a:spcBef>
                <a:spcPts val="515"/>
              </a:spcBef>
              <a:tabLst>
                <a:tab pos="1462405" algn="l"/>
              </a:tabLst>
            </a:pPr>
            <a:r>
              <a:rPr sz="1400" b="1" dirty="0">
                <a:latin typeface="Calibri"/>
                <a:cs typeface="Calibri"/>
              </a:rPr>
              <a:t>Submission</a:t>
            </a:r>
            <a:r>
              <a:rPr sz="1400" b="1" spc="-30" dirty="0">
                <a:latin typeface="Calibri"/>
                <a:cs typeface="Calibri"/>
              </a:rPr>
              <a:t> </a:t>
            </a:r>
            <a:r>
              <a:rPr sz="1400" b="1" spc="-20" dirty="0">
                <a:latin typeface="Calibri"/>
                <a:cs typeface="Calibri"/>
              </a:rPr>
              <a:t>Date</a:t>
            </a:r>
            <a:r>
              <a:rPr sz="1400" b="1" dirty="0">
                <a:latin typeface="Calibri"/>
                <a:cs typeface="Calibri"/>
              </a:rPr>
              <a:t>	</a:t>
            </a:r>
            <a:r>
              <a:rPr sz="1400" b="1" spc="-50" dirty="0">
                <a:latin typeface="Calibri"/>
                <a:cs typeface="Calibri"/>
              </a:rPr>
              <a:t>:</a:t>
            </a:r>
            <a:endParaRPr sz="1400" dirty="0">
              <a:latin typeface="Calibri"/>
              <a:cs typeface="Calibri"/>
            </a:endParaRPr>
          </a:p>
        </p:txBody>
      </p:sp>
      <p:sp>
        <p:nvSpPr>
          <p:cNvPr id="7" name="object 7"/>
          <p:cNvSpPr txBox="1"/>
          <p:nvPr/>
        </p:nvSpPr>
        <p:spPr>
          <a:xfrm>
            <a:off x="32003" y="3933444"/>
            <a:ext cx="7295515" cy="719455"/>
          </a:xfrm>
          <a:prstGeom prst="rect">
            <a:avLst/>
          </a:prstGeom>
          <a:solidFill>
            <a:srgbClr val="F1F1F1"/>
          </a:solidFill>
        </p:spPr>
        <p:txBody>
          <a:bodyPr vert="horz" wrap="square" lIns="0" tIns="41275" rIns="0" bIns="0" rtlCol="0">
            <a:spAutoFit/>
          </a:bodyPr>
          <a:lstStyle/>
          <a:p>
            <a:pPr marL="41910">
              <a:lnSpc>
                <a:spcPct val="100000"/>
              </a:lnSpc>
              <a:spcBef>
                <a:spcPts val="325"/>
              </a:spcBef>
            </a:pPr>
            <a:r>
              <a:rPr sz="1400" b="1" dirty="0">
                <a:latin typeface="Calibri"/>
                <a:cs typeface="Calibri"/>
              </a:rPr>
              <a:t>Module:</a:t>
            </a:r>
            <a:r>
              <a:rPr sz="1400" b="1" spc="285" dirty="0">
                <a:latin typeface="Calibri"/>
                <a:cs typeface="Calibri"/>
              </a:rPr>
              <a:t> </a:t>
            </a:r>
            <a:r>
              <a:rPr sz="1400" spc="-10" dirty="0">
                <a:latin typeface="Calibri"/>
                <a:cs typeface="Calibri"/>
              </a:rPr>
              <a:t>Programming</a:t>
            </a:r>
            <a:r>
              <a:rPr sz="1400" dirty="0">
                <a:latin typeface="Calibri"/>
                <a:cs typeface="Calibri"/>
              </a:rPr>
              <a:t> </a:t>
            </a:r>
            <a:r>
              <a:rPr sz="1400" spc="-10" dirty="0">
                <a:latin typeface="Calibri"/>
                <a:cs typeface="Calibri"/>
              </a:rPr>
              <a:t>Foundations</a:t>
            </a:r>
            <a:endParaRPr sz="1400">
              <a:latin typeface="Calibri"/>
              <a:cs typeface="Calibri"/>
            </a:endParaRPr>
          </a:p>
          <a:p>
            <a:pPr marL="41910">
              <a:lnSpc>
                <a:spcPct val="100000"/>
              </a:lnSpc>
              <a:spcBef>
                <a:spcPts val="515"/>
              </a:spcBef>
            </a:pPr>
            <a:r>
              <a:rPr sz="1400" dirty="0">
                <a:latin typeface="Calibri"/>
                <a:cs typeface="Calibri"/>
              </a:rPr>
              <a:t>Course:</a:t>
            </a:r>
            <a:r>
              <a:rPr sz="1400" spc="-40" dirty="0">
                <a:latin typeface="Calibri"/>
                <a:cs typeface="Calibri"/>
              </a:rPr>
              <a:t> </a:t>
            </a:r>
            <a:r>
              <a:rPr sz="1400" dirty="0">
                <a:latin typeface="Calibri"/>
                <a:cs typeface="Calibri"/>
              </a:rPr>
              <a:t>Applied</a:t>
            </a:r>
            <a:r>
              <a:rPr sz="1400" spc="-20" dirty="0">
                <a:latin typeface="Calibri"/>
                <a:cs typeface="Calibri"/>
              </a:rPr>
              <a:t> </a:t>
            </a:r>
            <a:r>
              <a:rPr sz="1400" dirty="0">
                <a:latin typeface="Calibri"/>
                <a:cs typeface="Calibri"/>
              </a:rPr>
              <a:t>Degree</a:t>
            </a:r>
            <a:r>
              <a:rPr sz="1400" spc="-30" dirty="0">
                <a:latin typeface="Calibri"/>
                <a:cs typeface="Calibri"/>
              </a:rPr>
              <a:t> </a:t>
            </a:r>
            <a:r>
              <a:rPr sz="1400" dirty="0">
                <a:latin typeface="Calibri"/>
                <a:cs typeface="Calibri"/>
              </a:rPr>
              <a:t>in</a:t>
            </a:r>
            <a:r>
              <a:rPr sz="1400" spc="-25" dirty="0">
                <a:latin typeface="Calibri"/>
                <a:cs typeface="Calibri"/>
              </a:rPr>
              <a:t> </a:t>
            </a:r>
            <a:r>
              <a:rPr sz="1400" dirty="0">
                <a:latin typeface="Calibri"/>
                <a:cs typeface="Calibri"/>
              </a:rPr>
              <a:t>Software</a:t>
            </a:r>
            <a:r>
              <a:rPr sz="1400" spc="-60" dirty="0">
                <a:latin typeface="Calibri"/>
                <a:cs typeface="Calibri"/>
              </a:rPr>
              <a:t> </a:t>
            </a:r>
            <a:r>
              <a:rPr sz="1400" spc="-10" dirty="0">
                <a:latin typeface="Calibri"/>
                <a:cs typeface="Calibri"/>
              </a:rPr>
              <a:t>Engineering</a:t>
            </a:r>
            <a:endParaRPr sz="1400">
              <a:latin typeface="Calibri"/>
              <a:cs typeface="Calibri"/>
            </a:endParaRPr>
          </a:p>
        </p:txBody>
      </p:sp>
      <p:sp>
        <p:nvSpPr>
          <p:cNvPr id="8" name="object 8"/>
          <p:cNvSpPr/>
          <p:nvPr/>
        </p:nvSpPr>
        <p:spPr>
          <a:xfrm>
            <a:off x="4507991" y="4724400"/>
            <a:ext cx="4325620" cy="1007744"/>
          </a:xfrm>
          <a:custGeom>
            <a:avLst/>
            <a:gdLst/>
            <a:ahLst/>
            <a:cxnLst/>
            <a:rect l="l" t="t" r="r" b="b"/>
            <a:pathLst>
              <a:path w="4325620" h="1007745">
                <a:moveTo>
                  <a:pt x="4325112" y="0"/>
                </a:moveTo>
                <a:lnTo>
                  <a:pt x="0" y="0"/>
                </a:lnTo>
                <a:lnTo>
                  <a:pt x="0" y="1007363"/>
                </a:lnTo>
                <a:lnTo>
                  <a:pt x="4325112" y="1007363"/>
                </a:lnTo>
                <a:lnTo>
                  <a:pt x="4325112" y="0"/>
                </a:lnTo>
                <a:close/>
              </a:path>
            </a:pathLst>
          </a:custGeom>
          <a:solidFill>
            <a:srgbClr val="F1F1F1"/>
          </a:solidFill>
        </p:spPr>
        <p:txBody>
          <a:bodyPr wrap="square" lIns="0" tIns="0" rIns="0" bIns="0" rtlCol="0"/>
          <a:lstStyle/>
          <a:p>
            <a:endParaRPr dirty="0"/>
          </a:p>
        </p:txBody>
      </p:sp>
      <p:sp>
        <p:nvSpPr>
          <p:cNvPr id="9" name="object 9"/>
          <p:cNvSpPr txBox="1"/>
          <p:nvPr/>
        </p:nvSpPr>
        <p:spPr>
          <a:xfrm>
            <a:off x="4600702" y="4687705"/>
            <a:ext cx="1055370" cy="582930"/>
          </a:xfrm>
          <a:prstGeom prst="rect">
            <a:avLst/>
          </a:prstGeom>
        </p:spPr>
        <p:txBody>
          <a:bodyPr vert="horz" wrap="square" lIns="0" tIns="77470" rIns="0" bIns="0" rtlCol="0">
            <a:spAutoFit/>
          </a:bodyPr>
          <a:lstStyle/>
          <a:p>
            <a:pPr>
              <a:lnSpc>
                <a:spcPct val="100000"/>
              </a:lnSpc>
              <a:spcBef>
                <a:spcPts val="610"/>
              </a:spcBef>
            </a:pPr>
            <a:r>
              <a:rPr sz="1400" b="1" dirty="0">
                <a:latin typeface="Calibri"/>
                <a:cs typeface="Calibri"/>
              </a:rPr>
              <a:t>Learner</a:t>
            </a:r>
            <a:r>
              <a:rPr sz="1400" b="1" spc="-50" dirty="0">
                <a:latin typeface="Calibri"/>
                <a:cs typeface="Calibri"/>
              </a:rPr>
              <a:t> </a:t>
            </a:r>
            <a:r>
              <a:rPr sz="1400" b="1" spc="-20" dirty="0">
                <a:latin typeface="Calibri"/>
                <a:cs typeface="Calibri"/>
              </a:rPr>
              <a:t>Name</a:t>
            </a:r>
            <a:endParaRPr sz="1400">
              <a:latin typeface="Calibri"/>
              <a:cs typeface="Calibri"/>
            </a:endParaRPr>
          </a:p>
          <a:p>
            <a:pPr>
              <a:lnSpc>
                <a:spcPct val="100000"/>
              </a:lnSpc>
              <a:spcBef>
                <a:spcPts val="515"/>
              </a:spcBef>
            </a:pPr>
            <a:r>
              <a:rPr sz="1400" b="1" dirty="0">
                <a:latin typeface="Calibri"/>
                <a:cs typeface="Calibri"/>
              </a:rPr>
              <a:t>Enrollment</a:t>
            </a:r>
            <a:r>
              <a:rPr sz="1400" b="1" spc="-65" dirty="0">
                <a:latin typeface="Calibri"/>
                <a:cs typeface="Calibri"/>
              </a:rPr>
              <a:t> </a:t>
            </a:r>
            <a:r>
              <a:rPr sz="1400" b="1" spc="-25" dirty="0">
                <a:latin typeface="Calibri"/>
                <a:cs typeface="Calibri"/>
              </a:rPr>
              <a:t>ID</a:t>
            </a:r>
            <a:endParaRPr sz="1400">
              <a:latin typeface="Calibri"/>
              <a:cs typeface="Calibri"/>
            </a:endParaRPr>
          </a:p>
        </p:txBody>
      </p:sp>
      <p:sp>
        <p:nvSpPr>
          <p:cNvPr id="10" name="object 10"/>
          <p:cNvSpPr txBox="1"/>
          <p:nvPr/>
        </p:nvSpPr>
        <p:spPr>
          <a:xfrm>
            <a:off x="5972554" y="4687705"/>
            <a:ext cx="2714245" cy="573234"/>
          </a:xfrm>
          <a:prstGeom prst="rect">
            <a:avLst/>
          </a:prstGeom>
        </p:spPr>
        <p:txBody>
          <a:bodyPr vert="horz" wrap="square" lIns="0" tIns="77470" rIns="0" bIns="0" rtlCol="0">
            <a:spAutoFit/>
          </a:bodyPr>
          <a:lstStyle/>
          <a:p>
            <a:pPr>
              <a:lnSpc>
                <a:spcPct val="100000"/>
              </a:lnSpc>
              <a:spcBef>
                <a:spcPts val="610"/>
              </a:spcBef>
            </a:pPr>
            <a:r>
              <a:rPr sz="1400" b="1" dirty="0">
                <a:latin typeface="Calibri"/>
                <a:cs typeface="Calibri"/>
              </a:rPr>
              <a:t>:</a:t>
            </a:r>
            <a:r>
              <a:rPr lang="en-US" sz="1400" b="1" dirty="0">
                <a:latin typeface="Calibri"/>
                <a:cs typeface="Calibri"/>
              </a:rPr>
              <a:t> Francis Roel L. Abarca </a:t>
            </a:r>
            <a:endParaRPr sz="1400" dirty="0">
              <a:latin typeface="Calibri"/>
              <a:cs typeface="Calibri"/>
            </a:endParaRPr>
          </a:p>
          <a:p>
            <a:pPr>
              <a:lnSpc>
                <a:spcPct val="100000"/>
              </a:lnSpc>
              <a:spcBef>
                <a:spcPts val="515"/>
              </a:spcBef>
            </a:pPr>
            <a:r>
              <a:rPr sz="1400" b="1" dirty="0">
                <a:latin typeface="Calibri"/>
                <a:cs typeface="Calibri"/>
              </a:rPr>
              <a:t>:</a:t>
            </a:r>
            <a:r>
              <a:rPr lang="en-US" sz="1400" b="1" dirty="0">
                <a:latin typeface="Calibri"/>
                <a:cs typeface="Calibri"/>
              </a:rPr>
              <a:t> BDSE-0922-113</a:t>
            </a:r>
            <a:endParaRPr sz="1400" dirty="0">
              <a:latin typeface="Calibri"/>
              <a:cs typeface="Calibri"/>
            </a:endParaRPr>
          </a:p>
        </p:txBody>
      </p:sp>
      <p:sp>
        <p:nvSpPr>
          <p:cNvPr id="11" name="object 11"/>
          <p:cNvSpPr txBox="1"/>
          <p:nvPr/>
        </p:nvSpPr>
        <p:spPr>
          <a:xfrm>
            <a:off x="4600702" y="5310378"/>
            <a:ext cx="1433830" cy="239395"/>
          </a:xfrm>
          <a:prstGeom prst="rect">
            <a:avLst/>
          </a:prstGeom>
        </p:spPr>
        <p:txBody>
          <a:bodyPr vert="horz" wrap="square" lIns="0" tIns="12700" rIns="0" bIns="0" rtlCol="0">
            <a:spAutoFit/>
          </a:bodyPr>
          <a:lstStyle/>
          <a:p>
            <a:pPr>
              <a:lnSpc>
                <a:spcPct val="100000"/>
              </a:lnSpc>
              <a:spcBef>
                <a:spcPts val="100"/>
              </a:spcBef>
            </a:pPr>
            <a:r>
              <a:rPr sz="1400" b="1" spc="-10" dirty="0">
                <a:latin typeface="Calibri"/>
                <a:cs typeface="Calibri"/>
              </a:rPr>
              <a:t>Presentation</a:t>
            </a:r>
            <a:r>
              <a:rPr sz="1400" b="1" spc="-50" dirty="0">
                <a:latin typeface="Calibri"/>
                <a:cs typeface="Calibri"/>
              </a:rPr>
              <a:t> </a:t>
            </a:r>
            <a:r>
              <a:rPr sz="1400" b="1" dirty="0">
                <a:latin typeface="Calibri"/>
                <a:cs typeface="Calibri"/>
              </a:rPr>
              <a:t>Date</a:t>
            </a:r>
            <a:r>
              <a:rPr sz="1400" b="1" spc="15" dirty="0">
                <a:latin typeface="Calibri"/>
                <a:cs typeface="Calibri"/>
              </a:rPr>
              <a:t> </a:t>
            </a:r>
            <a:r>
              <a:rPr sz="1400" b="1" spc="-50" dirty="0">
                <a:latin typeface="Calibri"/>
                <a:cs typeface="Calibri"/>
              </a:rPr>
              <a:t>:</a:t>
            </a:r>
            <a:endParaRPr sz="1400">
              <a:latin typeface="Calibri"/>
              <a:cs typeface="Calibri"/>
            </a:endParaRPr>
          </a:p>
        </p:txBody>
      </p:sp>
      <p:sp>
        <p:nvSpPr>
          <p:cNvPr id="12" name="object 10">
            <a:extLst>
              <a:ext uri="{FF2B5EF4-FFF2-40B4-BE49-F238E27FC236}">
                <a16:creationId xmlns:a16="http://schemas.microsoft.com/office/drawing/2014/main" id="{74FDC905-2488-C220-BE3E-CEBADE15DC59}"/>
              </a:ext>
            </a:extLst>
          </p:cNvPr>
          <p:cNvSpPr txBox="1"/>
          <p:nvPr/>
        </p:nvSpPr>
        <p:spPr>
          <a:xfrm>
            <a:off x="1476755" y="4687705"/>
            <a:ext cx="2714245" cy="852798"/>
          </a:xfrm>
          <a:prstGeom prst="rect">
            <a:avLst/>
          </a:prstGeom>
        </p:spPr>
        <p:txBody>
          <a:bodyPr vert="horz" wrap="square" lIns="0" tIns="77470" rIns="0" bIns="0" rtlCol="0">
            <a:spAutoFit/>
          </a:bodyPr>
          <a:lstStyle/>
          <a:p>
            <a:pPr>
              <a:lnSpc>
                <a:spcPct val="100000"/>
              </a:lnSpc>
              <a:spcBef>
                <a:spcPts val="610"/>
              </a:spcBef>
            </a:pPr>
            <a:r>
              <a:rPr sz="1400" b="1" dirty="0">
                <a:latin typeface="Calibri"/>
                <a:cs typeface="Calibri"/>
              </a:rPr>
              <a:t>:</a:t>
            </a:r>
            <a:r>
              <a:rPr lang="en-US" sz="1400" b="1" dirty="0">
                <a:latin typeface="Calibri"/>
                <a:cs typeface="Calibri"/>
              </a:rPr>
              <a:t> 11/16/2022</a:t>
            </a:r>
            <a:endParaRPr sz="1400" dirty="0">
              <a:latin typeface="Calibri"/>
              <a:cs typeface="Calibri"/>
            </a:endParaRPr>
          </a:p>
          <a:p>
            <a:pPr>
              <a:lnSpc>
                <a:spcPct val="100000"/>
              </a:lnSpc>
              <a:spcBef>
                <a:spcPts val="515"/>
              </a:spcBef>
            </a:pPr>
            <a:r>
              <a:rPr sz="1400" b="1" dirty="0">
                <a:latin typeface="Calibri"/>
                <a:cs typeface="Calibri"/>
              </a:rPr>
              <a:t>:</a:t>
            </a:r>
            <a:r>
              <a:rPr lang="en-US" sz="1400" b="1" dirty="0">
                <a:latin typeface="Calibri"/>
                <a:cs typeface="Calibri"/>
              </a:rPr>
              <a:t> 11/25/2022</a:t>
            </a:r>
          </a:p>
          <a:p>
            <a:pPr>
              <a:lnSpc>
                <a:spcPct val="100000"/>
              </a:lnSpc>
              <a:spcBef>
                <a:spcPts val="515"/>
              </a:spcBef>
            </a:pPr>
            <a:r>
              <a:rPr lang="en-US" sz="1400" b="1" dirty="0">
                <a:latin typeface="Calibri"/>
                <a:cs typeface="Calibri"/>
              </a:rPr>
              <a:t>  11/26/2022</a:t>
            </a:r>
            <a:endParaRPr sz="1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3.</a:t>
            </a:r>
            <a:r>
              <a:rPr spc="-70" dirty="0"/>
              <a:t> </a:t>
            </a:r>
            <a:r>
              <a:rPr dirty="0"/>
              <a:t>Project</a:t>
            </a:r>
            <a:r>
              <a:rPr spc="-70" dirty="0"/>
              <a:t> </a:t>
            </a:r>
            <a:r>
              <a:rPr dirty="0"/>
              <a:t>Milestones</a:t>
            </a:r>
            <a:r>
              <a:rPr spc="-60" dirty="0"/>
              <a:t> </a:t>
            </a:r>
            <a:r>
              <a:rPr dirty="0"/>
              <a:t>&amp;</a:t>
            </a:r>
            <a:r>
              <a:rPr spc="-120" dirty="0"/>
              <a:t> </a:t>
            </a:r>
            <a:r>
              <a:rPr spc="-10" dirty="0"/>
              <a:t>Tasks</a:t>
            </a:r>
          </a:p>
        </p:txBody>
      </p:sp>
      <p:graphicFrame>
        <p:nvGraphicFramePr>
          <p:cNvPr id="3" name="object 3"/>
          <p:cNvGraphicFramePr>
            <a:graphicFrameLocks noGrp="1"/>
          </p:cNvGraphicFramePr>
          <p:nvPr/>
        </p:nvGraphicFramePr>
        <p:xfrm>
          <a:off x="173037" y="1090675"/>
          <a:ext cx="8496299" cy="2230755"/>
        </p:xfrm>
        <a:graphic>
          <a:graphicData uri="http://schemas.openxmlformats.org/drawingml/2006/table">
            <a:tbl>
              <a:tblPr firstRow="1" bandRow="1">
                <a:tableStyleId>{2D5ABB26-0587-4C30-8999-92F81FD0307C}</a:tableStyleId>
              </a:tblPr>
              <a:tblGrid>
                <a:gridCol w="1044575">
                  <a:extLst>
                    <a:ext uri="{9D8B030D-6E8A-4147-A177-3AD203B41FA5}">
                      <a16:colId xmlns:a16="http://schemas.microsoft.com/office/drawing/2014/main" val="20000"/>
                    </a:ext>
                  </a:extLst>
                </a:gridCol>
                <a:gridCol w="5864859">
                  <a:extLst>
                    <a:ext uri="{9D8B030D-6E8A-4147-A177-3AD203B41FA5}">
                      <a16:colId xmlns:a16="http://schemas.microsoft.com/office/drawing/2014/main" val="20001"/>
                    </a:ext>
                  </a:extLst>
                </a:gridCol>
                <a:gridCol w="1586865">
                  <a:extLst>
                    <a:ext uri="{9D8B030D-6E8A-4147-A177-3AD203B41FA5}">
                      <a16:colId xmlns:a16="http://schemas.microsoft.com/office/drawing/2014/main" val="20002"/>
                    </a:ext>
                  </a:extLst>
                </a:gridCol>
              </a:tblGrid>
              <a:tr h="828675">
                <a:tc>
                  <a:txBody>
                    <a:bodyPr/>
                    <a:lstStyle/>
                    <a:p>
                      <a:pPr marL="189230" marR="179070" indent="-3175">
                        <a:lnSpc>
                          <a:spcPct val="100000"/>
                        </a:lnSpc>
                        <a:spcBef>
                          <a:spcPts val="1019"/>
                        </a:spcBef>
                      </a:pPr>
                      <a:r>
                        <a:rPr sz="1800" b="1" spc="-10" dirty="0">
                          <a:solidFill>
                            <a:srgbClr val="FFFFFF"/>
                          </a:solidFill>
                          <a:latin typeface="Calibri"/>
                          <a:cs typeface="Calibri"/>
                        </a:rPr>
                        <a:t>Project </a:t>
                      </a:r>
                      <a:r>
                        <a:rPr sz="1800" b="1" spc="-20" dirty="0">
                          <a:solidFill>
                            <a:srgbClr val="FFFFFF"/>
                          </a:solidFill>
                          <a:latin typeface="Calibri"/>
                          <a:cs typeface="Calibri"/>
                        </a:rPr>
                        <a:t>Task</a:t>
                      </a:r>
                      <a:r>
                        <a:rPr sz="1800" b="1" spc="-70" dirty="0">
                          <a:solidFill>
                            <a:srgbClr val="FFFFFF"/>
                          </a:solidFill>
                          <a:latin typeface="Calibri"/>
                          <a:cs typeface="Calibri"/>
                        </a:rPr>
                        <a:t> </a:t>
                      </a:r>
                      <a:r>
                        <a:rPr sz="1800" b="1" spc="-25" dirty="0">
                          <a:solidFill>
                            <a:srgbClr val="FFFFFF"/>
                          </a:solidFill>
                          <a:latin typeface="Calibri"/>
                          <a:cs typeface="Calibri"/>
                        </a:rPr>
                        <a:t>ID</a:t>
                      </a:r>
                      <a:endParaRPr sz="1800">
                        <a:latin typeface="Calibri"/>
                        <a:cs typeface="Calibri"/>
                      </a:endParaRPr>
                    </a:p>
                  </a:txBody>
                  <a:tcPr marL="0" marR="0" marT="1295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spcBef>
                          <a:spcPts val="30"/>
                        </a:spcBef>
                      </a:pPr>
                      <a:endParaRPr sz="1800">
                        <a:latin typeface="Times New Roman"/>
                        <a:cs typeface="Times New Roman"/>
                      </a:endParaRPr>
                    </a:p>
                    <a:p>
                      <a:pPr algn="ctr">
                        <a:lnSpc>
                          <a:spcPct val="100000"/>
                        </a:lnSpc>
                      </a:pPr>
                      <a:r>
                        <a:rPr sz="1800" b="1" dirty="0">
                          <a:solidFill>
                            <a:srgbClr val="FFFFFF"/>
                          </a:solidFill>
                          <a:latin typeface="Calibri"/>
                          <a:cs typeface="Calibri"/>
                        </a:rPr>
                        <a:t>Project</a:t>
                      </a:r>
                      <a:r>
                        <a:rPr sz="1800" b="1" spc="-60" dirty="0">
                          <a:solidFill>
                            <a:srgbClr val="FFFFFF"/>
                          </a:solidFill>
                          <a:latin typeface="Calibri"/>
                          <a:cs typeface="Calibri"/>
                        </a:rPr>
                        <a:t> </a:t>
                      </a:r>
                      <a:r>
                        <a:rPr sz="1800" b="1" spc="-20" dirty="0">
                          <a:solidFill>
                            <a:srgbClr val="FFFFFF"/>
                          </a:solidFill>
                          <a:latin typeface="Calibri"/>
                          <a:cs typeface="Calibri"/>
                        </a:rPr>
                        <a:t>Task</a:t>
                      </a:r>
                      <a:r>
                        <a:rPr sz="1800" b="1" spc="-55" dirty="0">
                          <a:solidFill>
                            <a:srgbClr val="FFFFFF"/>
                          </a:solidFill>
                          <a:latin typeface="Calibri"/>
                          <a:cs typeface="Calibri"/>
                        </a:rPr>
                        <a:t> </a:t>
                      </a:r>
                      <a:r>
                        <a:rPr sz="1800" b="1" spc="-10" dirty="0">
                          <a:solidFill>
                            <a:srgbClr val="FFFFFF"/>
                          </a:solidFill>
                          <a:latin typeface="Calibri"/>
                          <a:cs typeface="Calibri"/>
                        </a:rPr>
                        <a:t>Description</a:t>
                      </a:r>
                      <a:endParaRPr sz="1800">
                        <a:latin typeface="Calibri"/>
                        <a:cs typeface="Calibri"/>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90500" marR="180975" indent="266700">
                        <a:lnSpc>
                          <a:spcPct val="100000"/>
                        </a:lnSpc>
                        <a:spcBef>
                          <a:spcPts val="1019"/>
                        </a:spcBef>
                      </a:pPr>
                      <a:r>
                        <a:rPr sz="1800" b="1" spc="-10" dirty="0">
                          <a:solidFill>
                            <a:srgbClr val="FFFFFF"/>
                          </a:solidFill>
                          <a:latin typeface="Calibri"/>
                          <a:cs typeface="Calibri"/>
                        </a:rPr>
                        <a:t>Project </a:t>
                      </a:r>
                      <a:r>
                        <a:rPr sz="1800" b="1" dirty="0">
                          <a:solidFill>
                            <a:srgbClr val="FFFFFF"/>
                          </a:solidFill>
                          <a:latin typeface="Calibri"/>
                          <a:cs typeface="Calibri"/>
                        </a:rPr>
                        <a:t>Milestone</a:t>
                      </a:r>
                      <a:r>
                        <a:rPr sz="1800" b="1" spc="-80" dirty="0">
                          <a:solidFill>
                            <a:srgbClr val="FFFFFF"/>
                          </a:solidFill>
                          <a:latin typeface="Calibri"/>
                          <a:cs typeface="Calibri"/>
                        </a:rPr>
                        <a:t> </a:t>
                      </a:r>
                      <a:r>
                        <a:rPr sz="1800" b="1" spc="-25" dirty="0">
                          <a:solidFill>
                            <a:srgbClr val="FFFFFF"/>
                          </a:solidFill>
                          <a:latin typeface="Calibri"/>
                          <a:cs typeface="Calibri"/>
                        </a:rPr>
                        <a:t>ID</a:t>
                      </a:r>
                      <a:endParaRPr sz="1800">
                        <a:latin typeface="Calibri"/>
                        <a:cs typeface="Calibri"/>
                      </a:endParaRPr>
                    </a:p>
                  </a:txBody>
                  <a:tcPr marL="0" marR="0" marT="1295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280670">
                <a:tc>
                  <a:txBody>
                    <a:bodyPr/>
                    <a:lstStyle/>
                    <a:p>
                      <a:pPr marL="50165" algn="ctr">
                        <a:lnSpc>
                          <a:spcPts val="2105"/>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29539">
                        <a:lnSpc>
                          <a:spcPts val="2105"/>
                        </a:lnSpc>
                      </a:pPr>
                      <a:r>
                        <a:rPr sz="1800" dirty="0">
                          <a:latin typeface="Calibri"/>
                          <a:cs typeface="Calibri"/>
                        </a:rPr>
                        <a:t>Create</a:t>
                      </a:r>
                      <a:r>
                        <a:rPr sz="1800" spc="-70" dirty="0">
                          <a:latin typeface="Calibri"/>
                          <a:cs typeface="Calibri"/>
                        </a:rPr>
                        <a:t> </a:t>
                      </a:r>
                      <a:r>
                        <a:rPr sz="1800" dirty="0">
                          <a:latin typeface="Calibri"/>
                          <a:cs typeface="Calibri"/>
                        </a:rPr>
                        <a:t>Requirement</a:t>
                      </a:r>
                      <a:r>
                        <a:rPr sz="1800" spc="-70" dirty="0">
                          <a:latin typeface="Calibri"/>
                          <a:cs typeface="Calibri"/>
                        </a:rPr>
                        <a:t> </a:t>
                      </a:r>
                      <a:r>
                        <a:rPr sz="1800" spc="-10" dirty="0">
                          <a:latin typeface="Calibri"/>
                          <a:cs typeface="Calibri"/>
                        </a:rPr>
                        <a:t>Specification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R="700405" algn="r">
                        <a:lnSpc>
                          <a:spcPts val="2105"/>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280035">
                <a:tc>
                  <a:txBody>
                    <a:bodyPr/>
                    <a:lstStyle/>
                    <a:p>
                      <a:pPr marL="50165" algn="ctr">
                        <a:lnSpc>
                          <a:spcPts val="2105"/>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129539">
                        <a:lnSpc>
                          <a:spcPts val="2105"/>
                        </a:lnSpc>
                      </a:pPr>
                      <a:r>
                        <a:rPr sz="1800" dirty="0">
                          <a:latin typeface="Calibri"/>
                          <a:cs typeface="Calibri"/>
                        </a:rPr>
                        <a:t>Develop</a:t>
                      </a:r>
                      <a:r>
                        <a:rPr sz="1800" spc="-10" dirty="0">
                          <a:latin typeface="Calibri"/>
                          <a:cs typeface="Calibri"/>
                        </a:rPr>
                        <a:t> Algorithm</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R="700405" algn="r">
                        <a:lnSpc>
                          <a:spcPts val="2105"/>
                        </a:lnSpc>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280670">
                <a:tc>
                  <a:txBody>
                    <a:bodyPr/>
                    <a:lstStyle/>
                    <a:p>
                      <a:pPr marL="50165" algn="ctr">
                        <a:lnSpc>
                          <a:spcPts val="2105"/>
                        </a:lnSpc>
                      </a:pPr>
                      <a:r>
                        <a:rPr sz="1800" dirty="0">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129539">
                        <a:lnSpc>
                          <a:spcPts val="2105"/>
                        </a:lnSpc>
                      </a:pPr>
                      <a:r>
                        <a:rPr sz="1800" dirty="0">
                          <a:latin typeface="Calibri"/>
                          <a:cs typeface="Calibri"/>
                        </a:rPr>
                        <a:t>Analysis</a:t>
                      </a:r>
                      <a:r>
                        <a:rPr sz="1800" spc="-25" dirty="0">
                          <a:latin typeface="Calibri"/>
                          <a:cs typeface="Calibri"/>
                        </a:rPr>
                        <a:t> </a:t>
                      </a:r>
                      <a:r>
                        <a:rPr sz="1800" dirty="0">
                          <a:latin typeface="Calibri"/>
                          <a:cs typeface="Calibri"/>
                        </a:rPr>
                        <a:t>and</a:t>
                      </a:r>
                      <a:r>
                        <a:rPr sz="1800" spc="5" dirty="0">
                          <a:latin typeface="Calibri"/>
                          <a:cs typeface="Calibri"/>
                        </a:rPr>
                        <a:t> </a:t>
                      </a:r>
                      <a:r>
                        <a:rPr sz="1800" spc="-10" dirty="0">
                          <a:latin typeface="Calibri"/>
                          <a:cs typeface="Calibri"/>
                        </a:rPr>
                        <a:t>Design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R="700405" algn="r">
                        <a:lnSpc>
                          <a:spcPts val="2105"/>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280670">
                <a:tc>
                  <a:txBody>
                    <a:bodyPr/>
                    <a:lstStyle/>
                    <a:p>
                      <a:pPr marL="50165" algn="ctr">
                        <a:lnSpc>
                          <a:spcPts val="2110"/>
                        </a:lnSpc>
                      </a:pPr>
                      <a:r>
                        <a:rPr sz="1800" dirty="0">
                          <a:latin typeface="Calibri"/>
                          <a:cs typeface="Calibri"/>
                        </a:rPr>
                        <a:t>4</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78105">
                        <a:lnSpc>
                          <a:spcPts val="2110"/>
                        </a:lnSpc>
                      </a:pPr>
                      <a:r>
                        <a:rPr sz="1800" dirty="0">
                          <a:latin typeface="Calibri"/>
                          <a:cs typeface="Calibri"/>
                        </a:rPr>
                        <a:t>Create</a:t>
                      </a:r>
                      <a:r>
                        <a:rPr sz="1800" spc="-25" dirty="0">
                          <a:latin typeface="Calibri"/>
                          <a:cs typeface="Calibri"/>
                        </a:rPr>
                        <a:t> </a:t>
                      </a:r>
                      <a:r>
                        <a:rPr sz="1800" dirty="0">
                          <a:latin typeface="Calibri"/>
                          <a:cs typeface="Calibri"/>
                        </a:rPr>
                        <a:t>the</a:t>
                      </a:r>
                      <a:r>
                        <a:rPr sz="1800" spc="-35" dirty="0">
                          <a:latin typeface="Calibri"/>
                          <a:cs typeface="Calibri"/>
                        </a:rPr>
                        <a:t> </a:t>
                      </a:r>
                      <a:r>
                        <a:rPr sz="1800" spc="-10" dirty="0">
                          <a:latin typeface="Calibri"/>
                          <a:cs typeface="Calibri"/>
                        </a:rPr>
                        <a:t>Application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R="700405" algn="r">
                        <a:lnSpc>
                          <a:spcPts val="2110"/>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280035">
                <a:tc>
                  <a:txBody>
                    <a:bodyPr/>
                    <a:lstStyle/>
                    <a:p>
                      <a:pPr marL="50165" algn="ctr">
                        <a:lnSpc>
                          <a:spcPts val="2110"/>
                        </a:lnSpc>
                      </a:pPr>
                      <a:r>
                        <a:rPr sz="1800" dirty="0">
                          <a:latin typeface="Calibri"/>
                          <a:cs typeface="Calibri"/>
                        </a:rPr>
                        <a:t>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78105">
                        <a:lnSpc>
                          <a:spcPts val="2110"/>
                        </a:lnSpc>
                      </a:pPr>
                      <a:r>
                        <a:rPr sz="1800" spc="-35" dirty="0">
                          <a:latin typeface="Calibri"/>
                          <a:cs typeface="Calibri"/>
                        </a:rPr>
                        <a:t>Test</a:t>
                      </a:r>
                      <a:r>
                        <a:rPr sz="1800" spc="-20" dirty="0">
                          <a:latin typeface="Calibri"/>
                          <a:cs typeface="Calibri"/>
                        </a:rPr>
                        <a:t> </a:t>
                      </a:r>
                      <a:r>
                        <a:rPr sz="1800" dirty="0">
                          <a:latin typeface="Calibri"/>
                          <a:cs typeface="Calibri"/>
                        </a:rPr>
                        <a:t>the</a:t>
                      </a:r>
                      <a:r>
                        <a:rPr sz="1800" spc="-20" dirty="0">
                          <a:latin typeface="Calibri"/>
                          <a:cs typeface="Calibri"/>
                        </a:rPr>
                        <a:t> </a:t>
                      </a:r>
                      <a:r>
                        <a:rPr sz="1800" spc="-10" dirty="0">
                          <a:latin typeface="Calibri"/>
                          <a:cs typeface="Calibri"/>
                        </a:rPr>
                        <a:t>Application</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R="700405" algn="r">
                        <a:lnSpc>
                          <a:spcPts val="2110"/>
                        </a:lnSpc>
                      </a:pPr>
                      <a:r>
                        <a:rPr sz="1800" dirty="0">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905128"/>
            <a:ext cx="8924925" cy="5826760"/>
            <a:chOff x="140080" y="905128"/>
            <a:chExt cx="8924925" cy="5826760"/>
          </a:xfrm>
        </p:grpSpPr>
        <p:sp>
          <p:nvSpPr>
            <p:cNvPr id="3" name="object 3"/>
            <p:cNvSpPr/>
            <p:nvPr/>
          </p:nvSpPr>
          <p:spPr>
            <a:xfrm>
              <a:off x="143255" y="908303"/>
              <a:ext cx="8856345" cy="5544820"/>
            </a:xfrm>
            <a:custGeom>
              <a:avLst/>
              <a:gdLst/>
              <a:ahLst/>
              <a:cxnLst/>
              <a:rect l="l" t="t" r="r" b="b"/>
              <a:pathLst>
                <a:path w="8856345" h="5544820">
                  <a:moveTo>
                    <a:pt x="8855964" y="0"/>
                  </a:moveTo>
                  <a:lnTo>
                    <a:pt x="0" y="0"/>
                  </a:lnTo>
                  <a:lnTo>
                    <a:pt x="0" y="5544312"/>
                  </a:lnTo>
                  <a:lnTo>
                    <a:pt x="8855964" y="5544312"/>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908303"/>
              <a:ext cx="8856345" cy="5544820"/>
            </a:xfrm>
            <a:custGeom>
              <a:avLst/>
              <a:gdLst/>
              <a:ahLst/>
              <a:cxnLst/>
              <a:rect l="l" t="t" r="r" b="b"/>
              <a:pathLst>
                <a:path w="8856345" h="5544820">
                  <a:moveTo>
                    <a:pt x="0" y="5544312"/>
                  </a:moveTo>
                  <a:lnTo>
                    <a:pt x="8855964" y="5544312"/>
                  </a:lnTo>
                  <a:lnTo>
                    <a:pt x="8855964" y="0"/>
                  </a:lnTo>
                  <a:lnTo>
                    <a:pt x="0" y="0"/>
                  </a:lnTo>
                  <a:lnTo>
                    <a:pt x="0" y="5544312"/>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8447" rIns="0" bIns="0" rtlCol="0">
            <a:spAutoFit/>
          </a:bodyPr>
          <a:lstStyle/>
          <a:p>
            <a:pPr marL="12700">
              <a:lnSpc>
                <a:spcPct val="100000"/>
              </a:lnSpc>
              <a:spcBef>
                <a:spcPts val="95"/>
              </a:spcBef>
            </a:pPr>
            <a:r>
              <a:rPr dirty="0"/>
              <a:t>4.</a:t>
            </a:r>
            <a:r>
              <a:rPr spc="-55" dirty="0"/>
              <a:t> </a:t>
            </a:r>
            <a:r>
              <a:rPr dirty="0"/>
              <a:t>Project</a:t>
            </a:r>
            <a:r>
              <a:rPr spc="-50" dirty="0"/>
              <a:t> </a:t>
            </a:r>
            <a:r>
              <a:rPr spc="-10" dirty="0"/>
              <a:t>Environment</a:t>
            </a:r>
          </a:p>
        </p:txBody>
      </p:sp>
      <p:sp>
        <p:nvSpPr>
          <p:cNvPr id="6" name="object 6"/>
          <p:cNvSpPr txBox="1"/>
          <p:nvPr/>
        </p:nvSpPr>
        <p:spPr>
          <a:xfrm>
            <a:off x="221690" y="838705"/>
            <a:ext cx="8777909" cy="3967753"/>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20" dirty="0">
                <a:latin typeface="Calibri"/>
                <a:cs typeface="Calibri"/>
              </a:rPr>
              <a:t>Technical</a:t>
            </a:r>
            <a:r>
              <a:rPr sz="2000" b="1" spc="-60" dirty="0">
                <a:latin typeface="Calibri"/>
                <a:cs typeface="Calibri"/>
              </a:rPr>
              <a:t> </a:t>
            </a:r>
            <a:r>
              <a:rPr sz="2000" b="1" spc="-10" dirty="0">
                <a:latin typeface="Calibri"/>
                <a:cs typeface="Calibri"/>
              </a:rPr>
              <a:t>Environment</a:t>
            </a:r>
            <a:r>
              <a:rPr sz="2000" b="1" spc="-35" dirty="0">
                <a:latin typeface="Calibri"/>
                <a:cs typeface="Calibri"/>
              </a:rPr>
              <a:t> </a:t>
            </a:r>
            <a:r>
              <a:rPr sz="2000" b="1" dirty="0">
                <a:latin typeface="Calibri"/>
                <a:cs typeface="Calibri"/>
              </a:rPr>
              <a:t>and</a:t>
            </a:r>
            <a:r>
              <a:rPr sz="2000" b="1" spc="-20" dirty="0">
                <a:latin typeface="Calibri"/>
                <a:cs typeface="Calibri"/>
              </a:rPr>
              <a:t> </a:t>
            </a:r>
            <a:r>
              <a:rPr sz="2000" b="1" spc="-25" dirty="0">
                <a:latin typeface="Calibri"/>
                <a:cs typeface="Calibri"/>
              </a:rPr>
              <a:t>Tools</a:t>
            </a:r>
            <a:r>
              <a:rPr sz="2000" b="1" spc="-30" dirty="0">
                <a:latin typeface="Calibri"/>
                <a:cs typeface="Calibri"/>
              </a:rPr>
              <a:t> </a:t>
            </a:r>
            <a:r>
              <a:rPr sz="2000" b="1" spc="-20" dirty="0">
                <a:latin typeface="Calibri"/>
                <a:cs typeface="Calibri"/>
              </a:rPr>
              <a:t>Used</a:t>
            </a:r>
            <a:endParaRPr sz="2000" dirty="0">
              <a:latin typeface="Calibri"/>
              <a:cs typeface="Calibri"/>
            </a:endParaRPr>
          </a:p>
          <a:p>
            <a:pPr marL="756285" lvl="1" indent="-287020">
              <a:lnSpc>
                <a:spcPct val="100000"/>
              </a:lnSpc>
              <a:spcBef>
                <a:spcPts val="605"/>
              </a:spcBef>
              <a:buFont typeface="Wingdings"/>
              <a:buChar char=""/>
              <a:tabLst>
                <a:tab pos="756285" algn="l"/>
                <a:tab pos="756920" algn="l"/>
              </a:tabLst>
            </a:pPr>
            <a:r>
              <a:rPr lang="en-US" sz="1800" dirty="0">
                <a:latin typeface="Calibri"/>
                <a:cs typeface="Calibri"/>
              </a:rPr>
              <a:t>JetBrains IntelliJ IDEA 2022.2.3</a:t>
            </a:r>
            <a:endParaRPr sz="1800" dirty="0">
              <a:latin typeface="Calibri"/>
              <a:cs typeface="Calibri"/>
            </a:endParaRPr>
          </a:p>
          <a:p>
            <a:pPr marL="756285" lvl="1" indent="-287020">
              <a:lnSpc>
                <a:spcPct val="100000"/>
              </a:lnSpc>
              <a:buFont typeface="Wingdings"/>
              <a:buChar char=""/>
              <a:tabLst>
                <a:tab pos="756285" algn="l"/>
                <a:tab pos="756920" algn="l"/>
              </a:tabLst>
            </a:pPr>
            <a:r>
              <a:rPr lang="en-US" sz="1800" spc="-25" dirty="0">
                <a:latin typeface="Calibri"/>
                <a:cs typeface="Calibri"/>
              </a:rPr>
              <a:t>Windows 11 Pro 64-Bit</a:t>
            </a:r>
            <a:endParaRPr sz="1800" dirty="0">
              <a:latin typeface="Calibri"/>
              <a:cs typeface="Calibri"/>
            </a:endParaRPr>
          </a:p>
          <a:p>
            <a:pPr marL="756285" lvl="1" indent="-287020">
              <a:lnSpc>
                <a:spcPct val="100000"/>
              </a:lnSpc>
              <a:spcBef>
                <a:spcPts val="5"/>
              </a:spcBef>
              <a:buFont typeface="Wingdings"/>
              <a:buChar char=""/>
              <a:tabLst>
                <a:tab pos="756285" algn="l"/>
                <a:tab pos="756920" algn="l"/>
              </a:tabLst>
            </a:pPr>
            <a:r>
              <a:rPr lang="en-US" sz="1800" spc="-25" dirty="0">
                <a:latin typeface="Calibri"/>
                <a:cs typeface="Calibri"/>
              </a:rPr>
              <a:t>Ubuntu 22.04.1 LTS 64-Bit</a:t>
            </a:r>
            <a:endParaRPr sz="1800" dirty="0">
              <a:latin typeface="Calibri"/>
              <a:cs typeface="Calibri"/>
            </a:endParaRPr>
          </a:p>
          <a:p>
            <a:pPr marL="756285" lvl="1" indent="-287020">
              <a:lnSpc>
                <a:spcPct val="100000"/>
              </a:lnSpc>
              <a:spcBef>
                <a:spcPts val="190"/>
              </a:spcBef>
              <a:buFont typeface="Wingdings"/>
              <a:buChar char=""/>
              <a:tabLst>
                <a:tab pos="756285" algn="l"/>
                <a:tab pos="756920" algn="l"/>
              </a:tabLst>
            </a:pPr>
            <a:r>
              <a:rPr lang="en-US" sz="1800" spc="-25" dirty="0">
                <a:latin typeface="Calibri"/>
                <a:cs typeface="Calibri"/>
              </a:rPr>
              <a:t>macOS Ventura 13.0</a:t>
            </a:r>
          </a:p>
          <a:p>
            <a:pPr marL="756285" lvl="1" indent="-287020">
              <a:lnSpc>
                <a:spcPct val="100000"/>
              </a:lnSpc>
              <a:spcBef>
                <a:spcPts val="190"/>
              </a:spcBef>
              <a:buFont typeface="Wingdings"/>
              <a:buChar char=""/>
              <a:tabLst>
                <a:tab pos="756285" algn="l"/>
                <a:tab pos="756920" algn="l"/>
              </a:tabLst>
            </a:pPr>
            <a:r>
              <a:rPr lang="en-US" spc="-25" dirty="0">
                <a:latin typeface="Calibri"/>
                <a:cs typeface="Calibri"/>
              </a:rPr>
              <a:t>Windows Terminal</a:t>
            </a:r>
            <a:endParaRPr sz="1800" dirty="0">
              <a:latin typeface="Calibri"/>
              <a:cs typeface="Calibri"/>
            </a:endParaRPr>
          </a:p>
          <a:p>
            <a:pPr marL="299085" indent="-287020">
              <a:lnSpc>
                <a:spcPct val="100000"/>
              </a:lnSpc>
              <a:spcBef>
                <a:spcPts val="595"/>
              </a:spcBef>
              <a:buFont typeface="Wingdings"/>
              <a:buChar char=""/>
              <a:tabLst>
                <a:tab pos="299720" algn="l"/>
              </a:tabLst>
            </a:pPr>
            <a:r>
              <a:rPr sz="2000" b="1" dirty="0">
                <a:latin typeface="Calibri"/>
                <a:cs typeface="Calibri"/>
              </a:rPr>
              <a:t>List</a:t>
            </a:r>
            <a:r>
              <a:rPr sz="2000" b="1" spc="-30" dirty="0">
                <a:latin typeface="Calibri"/>
                <a:cs typeface="Calibri"/>
              </a:rPr>
              <a:t> </a:t>
            </a:r>
            <a:r>
              <a:rPr sz="2000" b="1" dirty="0">
                <a:latin typeface="Calibri"/>
                <a:cs typeface="Calibri"/>
              </a:rPr>
              <a:t>of</a:t>
            </a:r>
            <a:r>
              <a:rPr sz="2000" b="1" spc="-10" dirty="0">
                <a:latin typeface="Calibri"/>
                <a:cs typeface="Calibri"/>
              </a:rPr>
              <a:t> references</a:t>
            </a:r>
            <a:endParaRPr sz="2000" dirty="0">
              <a:latin typeface="Calibri"/>
              <a:cs typeface="Calibri"/>
            </a:endParaRPr>
          </a:p>
          <a:p>
            <a:pPr marL="756285" lvl="1" indent="-287020">
              <a:lnSpc>
                <a:spcPct val="100000"/>
              </a:lnSpc>
              <a:buFont typeface="Wingdings"/>
              <a:buChar char=""/>
              <a:tabLst>
                <a:tab pos="756285" algn="l"/>
                <a:tab pos="756920" algn="l"/>
              </a:tabLst>
            </a:pPr>
            <a:r>
              <a:rPr lang="en-US" sz="1800" spc="-25" dirty="0">
                <a:latin typeface="Calibri"/>
                <a:cs typeface="Calibri"/>
                <a:hlinkClick r:id="rId2"/>
              </a:rPr>
              <a:t>https://www.javatpoint.com/java-mcq</a:t>
            </a:r>
            <a:endParaRPr lang="en-US" sz="1800" spc="-25" dirty="0">
              <a:latin typeface="Calibri"/>
              <a:cs typeface="Calibri"/>
            </a:endParaRPr>
          </a:p>
          <a:p>
            <a:pPr marL="756285" lvl="1" indent="-287020">
              <a:lnSpc>
                <a:spcPct val="100000"/>
              </a:lnSpc>
              <a:buFont typeface="Wingdings"/>
              <a:buChar char=""/>
              <a:tabLst>
                <a:tab pos="756285" algn="l"/>
                <a:tab pos="756920" algn="l"/>
              </a:tabLst>
            </a:pPr>
            <a:r>
              <a:rPr lang="en-US" sz="1800" dirty="0">
                <a:latin typeface="Calibri"/>
                <a:cs typeface="Calibri"/>
                <a:hlinkClick r:id="rId3"/>
              </a:rPr>
              <a:t>https://www.sanfoundry.com/java-questions-answers-freshers-experienced/</a:t>
            </a:r>
            <a:endParaRPr lang="en-US" sz="1800" dirty="0">
              <a:latin typeface="Calibri"/>
              <a:cs typeface="Calibri"/>
            </a:endParaRPr>
          </a:p>
          <a:p>
            <a:pPr marL="756285" lvl="1" indent="-287020">
              <a:lnSpc>
                <a:spcPct val="100000"/>
              </a:lnSpc>
              <a:buFont typeface="Wingdings"/>
              <a:buChar char=""/>
              <a:tabLst>
                <a:tab pos="756285" algn="l"/>
                <a:tab pos="756920" algn="l"/>
              </a:tabLst>
            </a:pPr>
            <a:r>
              <a:rPr lang="en-US" sz="1800" dirty="0">
                <a:latin typeface="Calibri"/>
                <a:cs typeface="Calibri"/>
                <a:hlinkClick r:id="rId4"/>
              </a:rPr>
              <a:t>https://www.interviewbit.com/html-mcq/</a:t>
            </a:r>
            <a:endParaRPr lang="en-US" sz="1800" dirty="0">
              <a:latin typeface="Calibri"/>
              <a:cs typeface="Calibri"/>
            </a:endParaRPr>
          </a:p>
          <a:p>
            <a:pPr marL="756285" lvl="1" indent="-287020">
              <a:lnSpc>
                <a:spcPct val="100000"/>
              </a:lnSpc>
              <a:buFont typeface="Wingdings"/>
              <a:buChar char=""/>
              <a:tabLst>
                <a:tab pos="756285" algn="l"/>
                <a:tab pos="756920" algn="l"/>
              </a:tabLst>
            </a:pPr>
            <a:r>
              <a:rPr lang="en-US" sz="1800" dirty="0">
                <a:latin typeface="Calibri"/>
                <a:cs typeface="Calibri"/>
                <a:hlinkClick r:id="rId5"/>
              </a:rPr>
              <a:t>https://www.sanfoundry.com/cplusplus-interview-questions-answers/</a:t>
            </a:r>
            <a:endParaRPr lang="en-US" sz="1800" dirty="0">
              <a:latin typeface="Calibri"/>
              <a:cs typeface="Calibri"/>
            </a:endParaRPr>
          </a:p>
          <a:p>
            <a:pPr marL="756285" lvl="1" indent="-287020">
              <a:lnSpc>
                <a:spcPct val="100000"/>
              </a:lnSpc>
              <a:buFont typeface="Wingdings"/>
              <a:buChar char=""/>
              <a:tabLst>
                <a:tab pos="756285" algn="l"/>
                <a:tab pos="756920" algn="l"/>
              </a:tabLst>
            </a:pPr>
            <a:r>
              <a:rPr lang="en-US" sz="1800" dirty="0">
                <a:latin typeface="Calibri"/>
                <a:cs typeface="Calibri"/>
                <a:hlinkClick r:id="rId6"/>
              </a:rPr>
              <a:t>https://www.javatpoint.com/how-to-read-csv-file-in-java</a:t>
            </a:r>
            <a:endParaRPr lang="en-US" sz="1800" dirty="0">
              <a:latin typeface="Calibri"/>
              <a:cs typeface="Calibri"/>
            </a:endParaRPr>
          </a:p>
          <a:p>
            <a:pPr marL="756285" lvl="1" indent="-287020">
              <a:lnSpc>
                <a:spcPct val="100000"/>
              </a:lnSpc>
              <a:buFont typeface="Wingdings"/>
              <a:buChar char=""/>
              <a:tabLst>
                <a:tab pos="756285" algn="l"/>
                <a:tab pos="756920" algn="l"/>
              </a:tabLst>
            </a:pPr>
            <a:r>
              <a:rPr lang="en-US" sz="1800" dirty="0">
                <a:latin typeface="Calibri"/>
                <a:cs typeface="Calibri"/>
                <a:hlinkClick r:id="rId7"/>
              </a:rPr>
              <a:t>https://examstudyexpert.com/inspirational-exam-quotes/</a:t>
            </a:r>
            <a:endParaRPr lang="en-US" sz="18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5029" y="1193163"/>
            <a:ext cx="8959850" cy="5552440"/>
            <a:chOff x="105029" y="1193163"/>
            <a:chExt cx="8959850" cy="5552440"/>
          </a:xfrm>
        </p:grpSpPr>
        <p:sp>
          <p:nvSpPr>
            <p:cNvPr id="3" name="object 3"/>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05867" y="121996"/>
            <a:ext cx="1243965" cy="452120"/>
          </a:xfrm>
          <a:prstGeom prst="rect">
            <a:avLst/>
          </a:prstGeom>
        </p:spPr>
        <p:txBody>
          <a:bodyPr vert="horz" wrap="square" lIns="0" tIns="12065" rIns="0" bIns="0" rtlCol="0">
            <a:spAutoFit/>
          </a:bodyPr>
          <a:lstStyle/>
          <a:p>
            <a:pPr marL="12700">
              <a:lnSpc>
                <a:spcPct val="100000"/>
              </a:lnSpc>
              <a:spcBef>
                <a:spcPts val="95"/>
              </a:spcBef>
            </a:pPr>
            <a:r>
              <a:rPr dirty="0"/>
              <a:t>5.</a:t>
            </a:r>
            <a:r>
              <a:rPr spc="-80" dirty="0"/>
              <a:t> </a:t>
            </a:r>
            <a:r>
              <a:rPr spc="-55" dirty="0"/>
              <a:t>Tools</a:t>
            </a:r>
          </a:p>
        </p:txBody>
      </p:sp>
      <p:sp>
        <p:nvSpPr>
          <p:cNvPr id="7" name="object 6">
            <a:extLst>
              <a:ext uri="{FF2B5EF4-FFF2-40B4-BE49-F238E27FC236}">
                <a16:creationId xmlns:a16="http://schemas.microsoft.com/office/drawing/2014/main" id="{7175136F-27ED-CDCC-3FA0-E4DD6AD1DF46}"/>
              </a:ext>
            </a:extLst>
          </p:cNvPr>
          <p:cNvSpPr txBox="1"/>
          <p:nvPr/>
        </p:nvSpPr>
        <p:spPr>
          <a:xfrm>
            <a:off x="179451" y="1295400"/>
            <a:ext cx="4232961" cy="32124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en-US" sz="2000" b="1" dirty="0">
                <a:latin typeface="Calibri"/>
                <a:cs typeface="Calibri"/>
              </a:rPr>
              <a:t>IntelliJ IDEA</a:t>
            </a:r>
            <a:endParaRPr sz="2000" dirty="0">
              <a:latin typeface="Calibri"/>
              <a:cs typeface="Calibri"/>
            </a:endParaRPr>
          </a:p>
        </p:txBody>
      </p:sp>
      <p:pic>
        <p:nvPicPr>
          <p:cNvPr id="6" name="Picture 5">
            <a:extLst>
              <a:ext uri="{FF2B5EF4-FFF2-40B4-BE49-F238E27FC236}">
                <a16:creationId xmlns:a16="http://schemas.microsoft.com/office/drawing/2014/main" id="{42FF72DB-FE34-E193-92FA-478D7C9822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730305"/>
            <a:ext cx="6711449" cy="4913628"/>
          </a:xfrm>
          <a:prstGeom prst="rect">
            <a:avLst/>
          </a:prstGeom>
        </p:spPr>
      </p:pic>
    </p:spTree>
    <p:extLst>
      <p:ext uri="{BB962C8B-B14F-4D97-AF65-F5344CB8AC3E}">
        <p14:creationId xmlns:p14="http://schemas.microsoft.com/office/powerpoint/2010/main" val="2005532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5029" y="1193163"/>
            <a:ext cx="8959850" cy="5552440"/>
            <a:chOff x="105029" y="1193163"/>
            <a:chExt cx="8959850" cy="5552440"/>
          </a:xfrm>
        </p:grpSpPr>
        <p:sp>
          <p:nvSpPr>
            <p:cNvPr id="3" name="object 3"/>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xfrm>
            <a:off x="105867" y="121996"/>
            <a:ext cx="1243965" cy="452120"/>
          </a:xfrm>
          <a:prstGeom prst="rect">
            <a:avLst/>
          </a:prstGeom>
        </p:spPr>
        <p:txBody>
          <a:bodyPr vert="horz" wrap="square" lIns="0" tIns="12065" rIns="0" bIns="0" rtlCol="0">
            <a:spAutoFit/>
          </a:bodyPr>
          <a:lstStyle/>
          <a:p>
            <a:pPr marL="12700">
              <a:lnSpc>
                <a:spcPct val="100000"/>
              </a:lnSpc>
              <a:spcBef>
                <a:spcPts val="95"/>
              </a:spcBef>
            </a:pPr>
            <a:r>
              <a:rPr dirty="0"/>
              <a:t>5.</a:t>
            </a:r>
            <a:r>
              <a:rPr spc="-80" dirty="0"/>
              <a:t> </a:t>
            </a:r>
            <a:r>
              <a:rPr spc="-55" dirty="0"/>
              <a:t>Tools</a:t>
            </a:r>
          </a:p>
        </p:txBody>
      </p:sp>
      <p:sp>
        <p:nvSpPr>
          <p:cNvPr id="7" name="object 6">
            <a:extLst>
              <a:ext uri="{FF2B5EF4-FFF2-40B4-BE49-F238E27FC236}">
                <a16:creationId xmlns:a16="http://schemas.microsoft.com/office/drawing/2014/main" id="{7175136F-27ED-CDCC-3FA0-E4DD6AD1DF46}"/>
              </a:ext>
            </a:extLst>
          </p:cNvPr>
          <p:cNvSpPr txBox="1"/>
          <p:nvPr/>
        </p:nvSpPr>
        <p:spPr>
          <a:xfrm>
            <a:off x="179451" y="1295400"/>
            <a:ext cx="4232961" cy="32124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en-US" sz="2000" b="1" dirty="0">
                <a:latin typeface="Calibri"/>
                <a:cs typeface="Calibri"/>
              </a:rPr>
              <a:t>Microsoft Visio</a:t>
            </a:r>
            <a:endParaRPr sz="2000" dirty="0">
              <a:latin typeface="Calibri"/>
              <a:cs typeface="Calibri"/>
            </a:endParaRPr>
          </a:p>
        </p:txBody>
      </p:sp>
      <p:pic>
        <p:nvPicPr>
          <p:cNvPr id="9" name="Picture 8">
            <a:extLst>
              <a:ext uri="{FF2B5EF4-FFF2-40B4-BE49-F238E27FC236}">
                <a16:creationId xmlns:a16="http://schemas.microsoft.com/office/drawing/2014/main" id="{924169FA-DB41-F424-61AA-0CD5AE6543EA}"/>
              </a:ext>
            </a:extLst>
          </p:cNvPr>
          <p:cNvPicPr>
            <a:picLocks noChangeAspect="1"/>
          </p:cNvPicPr>
          <p:nvPr/>
        </p:nvPicPr>
        <p:blipFill>
          <a:blip r:embed="rId2"/>
          <a:stretch>
            <a:fillRect/>
          </a:stretch>
        </p:blipFill>
        <p:spPr>
          <a:xfrm>
            <a:off x="179451" y="1685730"/>
            <a:ext cx="8736583" cy="47254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640" y="833500"/>
            <a:ext cx="9016365" cy="5898515"/>
            <a:chOff x="48640" y="833500"/>
            <a:chExt cx="9016365" cy="5898515"/>
          </a:xfrm>
        </p:grpSpPr>
        <p:sp>
          <p:nvSpPr>
            <p:cNvPr id="3" name="object 3"/>
            <p:cNvSpPr/>
            <p:nvPr/>
          </p:nvSpPr>
          <p:spPr>
            <a:xfrm>
              <a:off x="51815" y="836675"/>
              <a:ext cx="8857615" cy="5546090"/>
            </a:xfrm>
            <a:custGeom>
              <a:avLst/>
              <a:gdLst/>
              <a:ahLst/>
              <a:cxnLst/>
              <a:rect l="l" t="t" r="r" b="b"/>
              <a:pathLst>
                <a:path w="8857615" h="5546090">
                  <a:moveTo>
                    <a:pt x="8857488" y="0"/>
                  </a:moveTo>
                  <a:lnTo>
                    <a:pt x="0" y="0"/>
                  </a:lnTo>
                  <a:lnTo>
                    <a:pt x="0" y="5545836"/>
                  </a:lnTo>
                  <a:lnTo>
                    <a:pt x="8857488" y="5545836"/>
                  </a:lnTo>
                  <a:lnTo>
                    <a:pt x="8857488"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51815" y="836675"/>
              <a:ext cx="8857615" cy="5546090"/>
            </a:xfrm>
            <a:custGeom>
              <a:avLst/>
              <a:gdLst/>
              <a:ahLst/>
              <a:cxnLst/>
              <a:rect l="l" t="t" r="r" b="b"/>
              <a:pathLst>
                <a:path w="8857615" h="5546090">
                  <a:moveTo>
                    <a:pt x="0" y="5545836"/>
                  </a:moveTo>
                  <a:lnTo>
                    <a:pt x="8857488" y="5545836"/>
                  </a:lnTo>
                  <a:lnTo>
                    <a:pt x="8857488"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065" rIns="0" bIns="0" rtlCol="0">
            <a:spAutoFit/>
          </a:bodyPr>
          <a:lstStyle/>
          <a:p>
            <a:pPr marL="64769">
              <a:lnSpc>
                <a:spcPct val="100000"/>
              </a:lnSpc>
              <a:spcBef>
                <a:spcPts val="95"/>
              </a:spcBef>
            </a:pPr>
            <a:r>
              <a:rPr dirty="0"/>
              <a:t>6.</a:t>
            </a:r>
            <a:r>
              <a:rPr spc="-55" dirty="0"/>
              <a:t> </a:t>
            </a:r>
            <a:r>
              <a:rPr dirty="0"/>
              <a:t>Project</a:t>
            </a:r>
            <a:r>
              <a:rPr spc="-50" dirty="0"/>
              <a:t> </a:t>
            </a:r>
            <a:r>
              <a:rPr spc="-10" dirty="0"/>
              <a:t>Design</a:t>
            </a:r>
          </a:p>
        </p:txBody>
      </p:sp>
      <p:sp>
        <p:nvSpPr>
          <p:cNvPr id="6" name="object 6"/>
          <p:cNvSpPr txBox="1"/>
          <p:nvPr/>
        </p:nvSpPr>
        <p:spPr>
          <a:xfrm>
            <a:off x="131165" y="853186"/>
            <a:ext cx="1831975" cy="33083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dirty="0">
                <a:latin typeface="Calibri"/>
                <a:cs typeface="Calibri"/>
              </a:rPr>
              <a:t>System</a:t>
            </a:r>
            <a:r>
              <a:rPr sz="2000" b="1" spc="-110" dirty="0">
                <a:latin typeface="Calibri"/>
                <a:cs typeface="Calibri"/>
              </a:rPr>
              <a:t> </a:t>
            </a:r>
            <a:r>
              <a:rPr sz="2000" b="1" spc="-10" dirty="0">
                <a:latin typeface="Calibri"/>
                <a:cs typeface="Calibri"/>
              </a:rPr>
              <a:t>Design</a:t>
            </a:r>
            <a:endParaRPr sz="2000">
              <a:latin typeface="Calibri"/>
              <a:cs typeface="Calibri"/>
            </a:endParaRPr>
          </a:p>
        </p:txBody>
      </p:sp>
      <p:pic>
        <p:nvPicPr>
          <p:cNvPr id="9" name="Picture 8">
            <a:extLst>
              <a:ext uri="{FF2B5EF4-FFF2-40B4-BE49-F238E27FC236}">
                <a16:creationId xmlns:a16="http://schemas.microsoft.com/office/drawing/2014/main" id="{D4796F18-0386-86D4-C815-A0033D8A6C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295400"/>
            <a:ext cx="3017520" cy="5029200"/>
          </a:xfrm>
          <a:prstGeom prst="rect">
            <a:avLst/>
          </a:prstGeom>
        </p:spPr>
      </p:pic>
    </p:spTree>
    <p:extLst>
      <p:ext uri="{BB962C8B-B14F-4D97-AF65-F5344CB8AC3E}">
        <p14:creationId xmlns:p14="http://schemas.microsoft.com/office/powerpoint/2010/main" val="173634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640" y="833500"/>
            <a:ext cx="9016365" cy="5898515"/>
            <a:chOff x="48640" y="833500"/>
            <a:chExt cx="9016365" cy="5898515"/>
          </a:xfrm>
        </p:grpSpPr>
        <p:sp>
          <p:nvSpPr>
            <p:cNvPr id="3" name="object 3"/>
            <p:cNvSpPr/>
            <p:nvPr/>
          </p:nvSpPr>
          <p:spPr>
            <a:xfrm>
              <a:off x="51815" y="836675"/>
              <a:ext cx="8857615" cy="5546090"/>
            </a:xfrm>
            <a:custGeom>
              <a:avLst/>
              <a:gdLst/>
              <a:ahLst/>
              <a:cxnLst/>
              <a:rect l="l" t="t" r="r" b="b"/>
              <a:pathLst>
                <a:path w="8857615" h="5546090">
                  <a:moveTo>
                    <a:pt x="8857488" y="0"/>
                  </a:moveTo>
                  <a:lnTo>
                    <a:pt x="0" y="0"/>
                  </a:lnTo>
                  <a:lnTo>
                    <a:pt x="0" y="5545836"/>
                  </a:lnTo>
                  <a:lnTo>
                    <a:pt x="8857488" y="5545836"/>
                  </a:lnTo>
                  <a:lnTo>
                    <a:pt x="8857488"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51815" y="836675"/>
              <a:ext cx="8857615" cy="5546090"/>
            </a:xfrm>
            <a:custGeom>
              <a:avLst/>
              <a:gdLst/>
              <a:ahLst/>
              <a:cxnLst/>
              <a:rect l="l" t="t" r="r" b="b"/>
              <a:pathLst>
                <a:path w="8857615" h="5546090">
                  <a:moveTo>
                    <a:pt x="0" y="5545836"/>
                  </a:moveTo>
                  <a:lnTo>
                    <a:pt x="8857488" y="5545836"/>
                  </a:lnTo>
                  <a:lnTo>
                    <a:pt x="8857488"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065" rIns="0" bIns="0" rtlCol="0">
            <a:spAutoFit/>
          </a:bodyPr>
          <a:lstStyle/>
          <a:p>
            <a:pPr marL="64769">
              <a:lnSpc>
                <a:spcPct val="100000"/>
              </a:lnSpc>
              <a:spcBef>
                <a:spcPts val="95"/>
              </a:spcBef>
            </a:pPr>
            <a:r>
              <a:rPr dirty="0"/>
              <a:t>6.</a:t>
            </a:r>
            <a:r>
              <a:rPr spc="-55" dirty="0"/>
              <a:t> </a:t>
            </a:r>
            <a:r>
              <a:rPr dirty="0"/>
              <a:t>Project</a:t>
            </a:r>
            <a:r>
              <a:rPr spc="-50" dirty="0"/>
              <a:t> </a:t>
            </a:r>
            <a:r>
              <a:rPr spc="-10" dirty="0"/>
              <a:t>Design</a:t>
            </a:r>
          </a:p>
        </p:txBody>
      </p:sp>
      <p:sp>
        <p:nvSpPr>
          <p:cNvPr id="6" name="object 6"/>
          <p:cNvSpPr txBox="1"/>
          <p:nvPr/>
        </p:nvSpPr>
        <p:spPr>
          <a:xfrm>
            <a:off x="131165" y="853186"/>
            <a:ext cx="1831975" cy="33083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dirty="0">
                <a:latin typeface="Calibri"/>
                <a:cs typeface="Calibri"/>
              </a:rPr>
              <a:t>System</a:t>
            </a:r>
            <a:r>
              <a:rPr sz="2000" b="1" spc="-110" dirty="0">
                <a:latin typeface="Calibri"/>
                <a:cs typeface="Calibri"/>
              </a:rPr>
              <a:t> </a:t>
            </a:r>
            <a:r>
              <a:rPr sz="2000" b="1" spc="-10" dirty="0">
                <a:latin typeface="Calibri"/>
                <a:cs typeface="Calibri"/>
              </a:rPr>
              <a:t>Design</a:t>
            </a:r>
            <a:endParaRPr sz="2000">
              <a:latin typeface="Calibri"/>
              <a:cs typeface="Calibri"/>
            </a:endParaRPr>
          </a:p>
        </p:txBody>
      </p:sp>
      <p:pic>
        <p:nvPicPr>
          <p:cNvPr id="9" name="Picture 8">
            <a:extLst>
              <a:ext uri="{FF2B5EF4-FFF2-40B4-BE49-F238E27FC236}">
                <a16:creationId xmlns:a16="http://schemas.microsoft.com/office/drawing/2014/main" id="{D4796F18-0386-86D4-C815-A0033D8A6C16}"/>
              </a:ext>
            </a:extLst>
          </p:cNvPr>
          <p:cNvPicPr>
            <a:picLocks noChangeAspect="1"/>
          </p:cNvPicPr>
          <p:nvPr/>
        </p:nvPicPr>
        <p:blipFill rotWithShape="1">
          <a:blip r:embed="rId2">
            <a:extLst>
              <a:ext uri="{28A0092B-C50C-407E-A947-70E740481C1C}">
                <a14:useLocalDpi xmlns:a14="http://schemas.microsoft.com/office/drawing/2010/main" val="0"/>
              </a:ext>
            </a:extLst>
          </a:blip>
          <a:srcRect l="26881" r="16722" b="80303"/>
          <a:stretch/>
        </p:blipFill>
        <p:spPr>
          <a:xfrm>
            <a:off x="380999" y="1447800"/>
            <a:ext cx="8153401" cy="47460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640" y="833500"/>
            <a:ext cx="9016365" cy="5898515"/>
            <a:chOff x="48640" y="833500"/>
            <a:chExt cx="9016365" cy="5898515"/>
          </a:xfrm>
        </p:grpSpPr>
        <p:sp>
          <p:nvSpPr>
            <p:cNvPr id="3" name="object 3"/>
            <p:cNvSpPr/>
            <p:nvPr/>
          </p:nvSpPr>
          <p:spPr>
            <a:xfrm>
              <a:off x="51815" y="836675"/>
              <a:ext cx="8857615" cy="5546090"/>
            </a:xfrm>
            <a:custGeom>
              <a:avLst/>
              <a:gdLst/>
              <a:ahLst/>
              <a:cxnLst/>
              <a:rect l="l" t="t" r="r" b="b"/>
              <a:pathLst>
                <a:path w="8857615" h="5546090">
                  <a:moveTo>
                    <a:pt x="8857488" y="0"/>
                  </a:moveTo>
                  <a:lnTo>
                    <a:pt x="0" y="0"/>
                  </a:lnTo>
                  <a:lnTo>
                    <a:pt x="0" y="5545836"/>
                  </a:lnTo>
                  <a:lnTo>
                    <a:pt x="8857488" y="5545836"/>
                  </a:lnTo>
                  <a:lnTo>
                    <a:pt x="8857488"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51815" y="836675"/>
              <a:ext cx="8857615" cy="5546090"/>
            </a:xfrm>
            <a:custGeom>
              <a:avLst/>
              <a:gdLst/>
              <a:ahLst/>
              <a:cxnLst/>
              <a:rect l="l" t="t" r="r" b="b"/>
              <a:pathLst>
                <a:path w="8857615" h="5546090">
                  <a:moveTo>
                    <a:pt x="0" y="5545836"/>
                  </a:moveTo>
                  <a:lnTo>
                    <a:pt x="8857488" y="5545836"/>
                  </a:lnTo>
                  <a:lnTo>
                    <a:pt x="8857488"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065" rIns="0" bIns="0" rtlCol="0">
            <a:spAutoFit/>
          </a:bodyPr>
          <a:lstStyle/>
          <a:p>
            <a:pPr marL="64769">
              <a:lnSpc>
                <a:spcPct val="100000"/>
              </a:lnSpc>
              <a:spcBef>
                <a:spcPts val="95"/>
              </a:spcBef>
            </a:pPr>
            <a:r>
              <a:rPr dirty="0"/>
              <a:t>6.</a:t>
            </a:r>
            <a:r>
              <a:rPr spc="-55" dirty="0"/>
              <a:t> </a:t>
            </a:r>
            <a:r>
              <a:rPr dirty="0"/>
              <a:t>Project</a:t>
            </a:r>
            <a:r>
              <a:rPr spc="-50" dirty="0"/>
              <a:t> </a:t>
            </a:r>
            <a:r>
              <a:rPr spc="-10" dirty="0"/>
              <a:t>Design</a:t>
            </a:r>
          </a:p>
        </p:txBody>
      </p:sp>
      <p:sp>
        <p:nvSpPr>
          <p:cNvPr id="6" name="object 6"/>
          <p:cNvSpPr txBox="1"/>
          <p:nvPr/>
        </p:nvSpPr>
        <p:spPr>
          <a:xfrm>
            <a:off x="131165" y="853186"/>
            <a:ext cx="1831975" cy="33083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dirty="0">
                <a:latin typeface="Calibri"/>
                <a:cs typeface="Calibri"/>
              </a:rPr>
              <a:t>System</a:t>
            </a:r>
            <a:r>
              <a:rPr sz="2000" b="1" spc="-110" dirty="0">
                <a:latin typeface="Calibri"/>
                <a:cs typeface="Calibri"/>
              </a:rPr>
              <a:t> </a:t>
            </a:r>
            <a:r>
              <a:rPr sz="2000" b="1" spc="-10" dirty="0">
                <a:latin typeface="Calibri"/>
                <a:cs typeface="Calibri"/>
              </a:rPr>
              <a:t>Design</a:t>
            </a:r>
            <a:endParaRPr sz="2000">
              <a:latin typeface="Calibri"/>
              <a:cs typeface="Calibri"/>
            </a:endParaRPr>
          </a:p>
        </p:txBody>
      </p:sp>
      <p:pic>
        <p:nvPicPr>
          <p:cNvPr id="9" name="Picture 8">
            <a:extLst>
              <a:ext uri="{FF2B5EF4-FFF2-40B4-BE49-F238E27FC236}">
                <a16:creationId xmlns:a16="http://schemas.microsoft.com/office/drawing/2014/main" id="{D4796F18-0386-86D4-C815-A0033D8A6C16}"/>
              </a:ext>
            </a:extLst>
          </p:cNvPr>
          <p:cNvPicPr>
            <a:picLocks noChangeAspect="1"/>
          </p:cNvPicPr>
          <p:nvPr/>
        </p:nvPicPr>
        <p:blipFill rotWithShape="1">
          <a:blip r:embed="rId2">
            <a:extLst>
              <a:ext uri="{28A0092B-C50C-407E-A947-70E740481C1C}">
                <a14:useLocalDpi xmlns:a14="http://schemas.microsoft.com/office/drawing/2010/main" val="0"/>
              </a:ext>
            </a:extLst>
          </a:blip>
          <a:srcRect t="18182" b="46970"/>
          <a:stretch/>
        </p:blipFill>
        <p:spPr>
          <a:xfrm>
            <a:off x="197558" y="1373123"/>
            <a:ext cx="8184441" cy="4753589"/>
          </a:xfrm>
          <a:prstGeom prst="rect">
            <a:avLst/>
          </a:prstGeom>
        </p:spPr>
      </p:pic>
    </p:spTree>
    <p:extLst>
      <p:ext uri="{BB962C8B-B14F-4D97-AF65-F5344CB8AC3E}">
        <p14:creationId xmlns:p14="http://schemas.microsoft.com/office/powerpoint/2010/main" val="3032973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640" y="833500"/>
            <a:ext cx="9016365" cy="5898515"/>
            <a:chOff x="48640" y="833500"/>
            <a:chExt cx="9016365" cy="5898515"/>
          </a:xfrm>
        </p:grpSpPr>
        <p:sp>
          <p:nvSpPr>
            <p:cNvPr id="3" name="object 3"/>
            <p:cNvSpPr/>
            <p:nvPr/>
          </p:nvSpPr>
          <p:spPr>
            <a:xfrm>
              <a:off x="51815" y="836675"/>
              <a:ext cx="8857615" cy="5546090"/>
            </a:xfrm>
            <a:custGeom>
              <a:avLst/>
              <a:gdLst/>
              <a:ahLst/>
              <a:cxnLst/>
              <a:rect l="l" t="t" r="r" b="b"/>
              <a:pathLst>
                <a:path w="8857615" h="5546090">
                  <a:moveTo>
                    <a:pt x="8857488" y="0"/>
                  </a:moveTo>
                  <a:lnTo>
                    <a:pt x="0" y="0"/>
                  </a:lnTo>
                  <a:lnTo>
                    <a:pt x="0" y="5545836"/>
                  </a:lnTo>
                  <a:lnTo>
                    <a:pt x="8857488" y="5545836"/>
                  </a:lnTo>
                  <a:lnTo>
                    <a:pt x="8857488"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51815" y="836675"/>
              <a:ext cx="8857615" cy="5546090"/>
            </a:xfrm>
            <a:custGeom>
              <a:avLst/>
              <a:gdLst/>
              <a:ahLst/>
              <a:cxnLst/>
              <a:rect l="l" t="t" r="r" b="b"/>
              <a:pathLst>
                <a:path w="8857615" h="5546090">
                  <a:moveTo>
                    <a:pt x="0" y="5545836"/>
                  </a:moveTo>
                  <a:lnTo>
                    <a:pt x="8857488" y="5545836"/>
                  </a:lnTo>
                  <a:lnTo>
                    <a:pt x="8857488"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065" rIns="0" bIns="0" rtlCol="0">
            <a:spAutoFit/>
          </a:bodyPr>
          <a:lstStyle/>
          <a:p>
            <a:pPr marL="64769">
              <a:lnSpc>
                <a:spcPct val="100000"/>
              </a:lnSpc>
              <a:spcBef>
                <a:spcPts val="95"/>
              </a:spcBef>
            </a:pPr>
            <a:r>
              <a:rPr dirty="0"/>
              <a:t>6.</a:t>
            </a:r>
            <a:r>
              <a:rPr spc="-55" dirty="0"/>
              <a:t> </a:t>
            </a:r>
            <a:r>
              <a:rPr dirty="0"/>
              <a:t>Project</a:t>
            </a:r>
            <a:r>
              <a:rPr spc="-50" dirty="0"/>
              <a:t> </a:t>
            </a:r>
            <a:r>
              <a:rPr spc="-10" dirty="0"/>
              <a:t>Design</a:t>
            </a:r>
          </a:p>
        </p:txBody>
      </p:sp>
      <p:sp>
        <p:nvSpPr>
          <p:cNvPr id="6" name="object 6"/>
          <p:cNvSpPr txBox="1"/>
          <p:nvPr/>
        </p:nvSpPr>
        <p:spPr>
          <a:xfrm>
            <a:off x="131165" y="853186"/>
            <a:ext cx="1831975" cy="33083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dirty="0">
                <a:latin typeface="Calibri"/>
                <a:cs typeface="Calibri"/>
              </a:rPr>
              <a:t>System</a:t>
            </a:r>
            <a:r>
              <a:rPr sz="2000" b="1" spc="-110" dirty="0">
                <a:latin typeface="Calibri"/>
                <a:cs typeface="Calibri"/>
              </a:rPr>
              <a:t> </a:t>
            </a:r>
            <a:r>
              <a:rPr sz="2000" b="1" spc="-10" dirty="0">
                <a:latin typeface="Calibri"/>
                <a:cs typeface="Calibri"/>
              </a:rPr>
              <a:t>Design</a:t>
            </a:r>
            <a:endParaRPr sz="2000">
              <a:latin typeface="Calibri"/>
              <a:cs typeface="Calibri"/>
            </a:endParaRPr>
          </a:p>
        </p:txBody>
      </p:sp>
      <p:pic>
        <p:nvPicPr>
          <p:cNvPr id="9" name="Picture 8">
            <a:extLst>
              <a:ext uri="{FF2B5EF4-FFF2-40B4-BE49-F238E27FC236}">
                <a16:creationId xmlns:a16="http://schemas.microsoft.com/office/drawing/2014/main" id="{D4796F18-0386-86D4-C815-A0033D8A6C1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3030"/>
          <a:stretch/>
        </p:blipFill>
        <p:spPr>
          <a:xfrm>
            <a:off x="1066800" y="1327449"/>
            <a:ext cx="6324600" cy="4951076"/>
          </a:xfrm>
          <a:prstGeom prst="rect">
            <a:avLst/>
          </a:prstGeom>
        </p:spPr>
      </p:pic>
    </p:spTree>
    <p:extLst>
      <p:ext uri="{BB962C8B-B14F-4D97-AF65-F5344CB8AC3E}">
        <p14:creationId xmlns:p14="http://schemas.microsoft.com/office/powerpoint/2010/main" val="318608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12700">
              <a:lnSpc>
                <a:spcPct val="100000"/>
              </a:lnSpc>
              <a:spcBef>
                <a:spcPts val="95"/>
              </a:spcBef>
            </a:pPr>
            <a:r>
              <a:rPr dirty="0"/>
              <a:t>7.</a:t>
            </a:r>
            <a:r>
              <a:rPr spc="-50" dirty="0"/>
              <a:t> </a:t>
            </a:r>
            <a:r>
              <a:rPr dirty="0"/>
              <a:t>Classes</a:t>
            </a:r>
            <a:r>
              <a:rPr spc="-40" dirty="0"/>
              <a:t> </a:t>
            </a:r>
            <a:r>
              <a:rPr dirty="0"/>
              <a:t>&amp;</a:t>
            </a:r>
            <a:r>
              <a:rPr spc="-50" dirty="0"/>
              <a:t> </a:t>
            </a:r>
            <a:r>
              <a:rPr spc="-10" dirty="0"/>
              <a:t>Methods</a:t>
            </a:r>
          </a:p>
        </p:txBody>
      </p:sp>
      <p:sp>
        <p:nvSpPr>
          <p:cNvPr id="6" name="object 6"/>
          <p:cNvSpPr txBox="1"/>
          <p:nvPr/>
        </p:nvSpPr>
        <p:spPr>
          <a:xfrm>
            <a:off x="221691" y="853186"/>
            <a:ext cx="4197909" cy="64184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en-US" sz="2000" b="1" dirty="0">
                <a:latin typeface="Calibri"/>
                <a:cs typeface="Calibri"/>
              </a:rPr>
              <a:t>Class welcome</a:t>
            </a:r>
            <a:endParaRPr lang="en-US" sz="2000" b="1" spc="-20" dirty="0">
              <a:latin typeface="Calibri"/>
              <a:cs typeface="Calibri"/>
            </a:endParaRPr>
          </a:p>
          <a:p>
            <a:pPr marL="354965" lvl="2" indent="-342900">
              <a:spcBef>
                <a:spcPts val="105"/>
              </a:spcBef>
              <a:buFont typeface="Arial" panose="020B0604020202020204" pitchFamily="34" charset="0"/>
              <a:buChar char="•"/>
              <a:tabLst>
                <a:tab pos="299720" algn="l"/>
              </a:tabLst>
            </a:pPr>
            <a:endParaRPr lang="en-US" sz="2000" b="1" spc="-20" dirty="0">
              <a:latin typeface="Calibri"/>
              <a:cs typeface="Calibri"/>
            </a:endParaRPr>
          </a:p>
        </p:txBody>
      </p:sp>
      <p:pic>
        <p:nvPicPr>
          <p:cNvPr id="10" name="Picture 9">
            <a:extLst>
              <a:ext uri="{FF2B5EF4-FFF2-40B4-BE49-F238E27FC236}">
                <a16:creationId xmlns:a16="http://schemas.microsoft.com/office/drawing/2014/main" id="{275BE83C-6D7F-BCFF-BCB9-D36067AB5EDE}"/>
              </a:ext>
            </a:extLst>
          </p:cNvPr>
          <p:cNvPicPr>
            <a:picLocks noChangeAspect="1"/>
          </p:cNvPicPr>
          <p:nvPr/>
        </p:nvPicPr>
        <p:blipFill>
          <a:blip r:embed="rId2"/>
          <a:stretch>
            <a:fillRect/>
          </a:stretch>
        </p:blipFill>
        <p:spPr>
          <a:xfrm>
            <a:off x="208628" y="2895600"/>
            <a:ext cx="8759082" cy="131161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12700">
              <a:lnSpc>
                <a:spcPct val="100000"/>
              </a:lnSpc>
              <a:spcBef>
                <a:spcPts val="95"/>
              </a:spcBef>
            </a:pPr>
            <a:r>
              <a:rPr dirty="0"/>
              <a:t>7.</a:t>
            </a:r>
            <a:r>
              <a:rPr spc="-50" dirty="0"/>
              <a:t> </a:t>
            </a:r>
            <a:r>
              <a:rPr dirty="0"/>
              <a:t>Classes</a:t>
            </a:r>
            <a:r>
              <a:rPr spc="-40" dirty="0"/>
              <a:t> </a:t>
            </a:r>
            <a:r>
              <a:rPr dirty="0"/>
              <a:t>&amp;</a:t>
            </a:r>
            <a:r>
              <a:rPr spc="-50" dirty="0"/>
              <a:t> </a:t>
            </a:r>
            <a:r>
              <a:rPr spc="-10" dirty="0"/>
              <a:t>Methods</a:t>
            </a:r>
          </a:p>
        </p:txBody>
      </p:sp>
      <p:sp>
        <p:nvSpPr>
          <p:cNvPr id="6" name="object 6"/>
          <p:cNvSpPr txBox="1"/>
          <p:nvPr/>
        </p:nvSpPr>
        <p:spPr>
          <a:xfrm>
            <a:off x="221691" y="853186"/>
            <a:ext cx="4197909" cy="64184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en-US" sz="2000" b="1" dirty="0">
                <a:latin typeface="Calibri"/>
                <a:cs typeface="Calibri"/>
              </a:rPr>
              <a:t>Class MCQ</a:t>
            </a:r>
            <a:endParaRPr lang="en-US" sz="2000" b="1" spc="-20" dirty="0">
              <a:latin typeface="Calibri"/>
              <a:cs typeface="Calibri"/>
            </a:endParaRPr>
          </a:p>
          <a:p>
            <a:pPr marL="354965" lvl="2" indent="-342900">
              <a:spcBef>
                <a:spcPts val="105"/>
              </a:spcBef>
              <a:buFont typeface="Arial" panose="020B0604020202020204" pitchFamily="34" charset="0"/>
              <a:buChar char="•"/>
              <a:tabLst>
                <a:tab pos="299720" algn="l"/>
              </a:tabLst>
            </a:pPr>
            <a:endParaRPr lang="en-US" sz="2000" b="1" spc="-20" dirty="0">
              <a:latin typeface="Calibri"/>
              <a:cs typeface="Calibri"/>
            </a:endParaRPr>
          </a:p>
        </p:txBody>
      </p:sp>
      <p:pic>
        <p:nvPicPr>
          <p:cNvPr id="11" name="Picture 10">
            <a:extLst>
              <a:ext uri="{FF2B5EF4-FFF2-40B4-BE49-F238E27FC236}">
                <a16:creationId xmlns:a16="http://schemas.microsoft.com/office/drawing/2014/main" id="{D97FE0E7-A48F-76D5-14BA-3BEEC3114EB9}"/>
              </a:ext>
            </a:extLst>
          </p:cNvPr>
          <p:cNvPicPr>
            <a:picLocks noChangeAspect="1"/>
          </p:cNvPicPr>
          <p:nvPr/>
        </p:nvPicPr>
        <p:blipFill rotWithShape="1">
          <a:blip r:embed="rId2"/>
          <a:srcRect b="57101"/>
          <a:stretch/>
        </p:blipFill>
        <p:spPr>
          <a:xfrm>
            <a:off x="208628" y="1219199"/>
            <a:ext cx="8713681" cy="4972483"/>
          </a:xfrm>
          <a:prstGeom prst="rect">
            <a:avLst/>
          </a:prstGeom>
        </p:spPr>
      </p:pic>
    </p:spTree>
    <p:extLst>
      <p:ext uri="{BB962C8B-B14F-4D97-AF65-F5344CB8AC3E}">
        <p14:creationId xmlns:p14="http://schemas.microsoft.com/office/powerpoint/2010/main" val="103336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385304" y="6278878"/>
            <a:ext cx="1679448" cy="452628"/>
          </a:xfrm>
          <a:prstGeom prst="rect">
            <a:avLst/>
          </a:prstGeom>
        </p:spPr>
      </p:pic>
      <p:sp>
        <p:nvSpPr>
          <p:cNvPr id="3" name="object 3"/>
          <p:cNvSpPr txBox="1">
            <a:spLocks noGrp="1"/>
          </p:cNvSpPr>
          <p:nvPr>
            <p:ph type="title"/>
          </p:nvPr>
        </p:nvSpPr>
        <p:spPr>
          <a:prstGeom prst="rect">
            <a:avLst/>
          </a:prstGeom>
        </p:spPr>
        <p:txBody>
          <a:bodyPr vert="horz" wrap="square" lIns="0" tIns="183946" rIns="0" bIns="0" rtlCol="0">
            <a:spAutoFit/>
          </a:bodyPr>
          <a:lstStyle/>
          <a:p>
            <a:pPr marL="255270">
              <a:lnSpc>
                <a:spcPct val="100000"/>
              </a:lnSpc>
              <a:spcBef>
                <a:spcPts val="95"/>
              </a:spcBef>
              <a:tabLst>
                <a:tab pos="8726170" algn="l"/>
              </a:tabLst>
            </a:pPr>
            <a:r>
              <a:rPr u="sng" spc="-195" dirty="0">
                <a:uFill>
                  <a:solidFill>
                    <a:srgbClr val="000000"/>
                  </a:solidFill>
                </a:uFill>
              </a:rPr>
              <a:t> </a:t>
            </a:r>
            <a:r>
              <a:rPr u="sng" dirty="0">
                <a:uFill>
                  <a:solidFill>
                    <a:srgbClr val="000000"/>
                  </a:solidFill>
                </a:uFill>
              </a:rPr>
              <a:t>Document</a:t>
            </a:r>
            <a:r>
              <a:rPr u="sng" spc="-80" dirty="0">
                <a:uFill>
                  <a:solidFill>
                    <a:srgbClr val="000000"/>
                  </a:solidFill>
                </a:uFill>
              </a:rPr>
              <a:t> </a:t>
            </a:r>
            <a:r>
              <a:rPr u="sng" spc="-10" dirty="0">
                <a:uFill>
                  <a:solidFill>
                    <a:srgbClr val="000000"/>
                  </a:solidFill>
                </a:uFill>
              </a:rPr>
              <a:t>History</a:t>
            </a:r>
            <a:r>
              <a:rPr u="sng" dirty="0">
                <a:uFill>
                  <a:solidFill>
                    <a:srgbClr val="000000"/>
                  </a:solidFill>
                </a:uFill>
              </a:rPr>
              <a:t>	</a:t>
            </a:r>
          </a:p>
        </p:txBody>
      </p:sp>
      <p:graphicFrame>
        <p:nvGraphicFramePr>
          <p:cNvPr id="4" name="object 4"/>
          <p:cNvGraphicFramePr>
            <a:graphicFrameLocks noGrp="1"/>
          </p:cNvGraphicFramePr>
          <p:nvPr>
            <p:extLst>
              <p:ext uri="{D42A27DB-BD31-4B8C-83A1-F6EECF244321}">
                <p14:modId xmlns:p14="http://schemas.microsoft.com/office/powerpoint/2010/main" val="3028438594"/>
              </p:ext>
            </p:extLst>
          </p:nvPr>
        </p:nvGraphicFramePr>
        <p:xfrm>
          <a:off x="173037" y="1909826"/>
          <a:ext cx="8641079" cy="2791460"/>
        </p:xfrm>
        <a:graphic>
          <a:graphicData uri="http://schemas.openxmlformats.org/drawingml/2006/table">
            <a:tbl>
              <a:tblPr firstRow="1" bandRow="1">
                <a:tableStyleId>{2D5ABB26-0587-4C30-8999-92F81FD0307C}</a:tableStyleId>
              </a:tblPr>
              <a:tblGrid>
                <a:gridCol w="1036955">
                  <a:extLst>
                    <a:ext uri="{9D8B030D-6E8A-4147-A177-3AD203B41FA5}">
                      <a16:colId xmlns:a16="http://schemas.microsoft.com/office/drawing/2014/main" val="20000"/>
                    </a:ext>
                  </a:extLst>
                </a:gridCol>
                <a:gridCol w="2160270">
                  <a:extLst>
                    <a:ext uri="{9D8B030D-6E8A-4147-A177-3AD203B41FA5}">
                      <a16:colId xmlns:a16="http://schemas.microsoft.com/office/drawing/2014/main" val="20001"/>
                    </a:ext>
                  </a:extLst>
                </a:gridCol>
                <a:gridCol w="3197225">
                  <a:extLst>
                    <a:ext uri="{9D8B030D-6E8A-4147-A177-3AD203B41FA5}">
                      <a16:colId xmlns:a16="http://schemas.microsoft.com/office/drawing/2014/main" val="20002"/>
                    </a:ext>
                  </a:extLst>
                </a:gridCol>
                <a:gridCol w="2246629">
                  <a:extLst>
                    <a:ext uri="{9D8B030D-6E8A-4147-A177-3AD203B41FA5}">
                      <a16:colId xmlns:a16="http://schemas.microsoft.com/office/drawing/2014/main" val="20003"/>
                    </a:ext>
                  </a:extLst>
                </a:gridCol>
              </a:tblGrid>
              <a:tr h="970915">
                <a:tc>
                  <a:txBody>
                    <a:bodyPr/>
                    <a:lstStyle/>
                    <a:p>
                      <a:pPr>
                        <a:lnSpc>
                          <a:spcPct val="100000"/>
                        </a:lnSpc>
                        <a:spcBef>
                          <a:spcPts val="5"/>
                        </a:spcBef>
                      </a:pPr>
                      <a:endParaRPr sz="1550">
                        <a:latin typeface="Times New Roman"/>
                        <a:cs typeface="Times New Roman"/>
                      </a:endParaRPr>
                    </a:p>
                    <a:p>
                      <a:pPr marL="173355" marR="165735" indent="28575">
                        <a:lnSpc>
                          <a:spcPct val="100800"/>
                        </a:lnSpc>
                      </a:pPr>
                      <a:r>
                        <a:rPr sz="1600" b="1" spc="-10" dirty="0">
                          <a:solidFill>
                            <a:srgbClr val="FFFFFF"/>
                          </a:solidFill>
                          <a:latin typeface="Calibri"/>
                          <a:cs typeface="Calibri"/>
                        </a:rPr>
                        <a:t>Version Number</a:t>
                      </a:r>
                      <a:endParaRPr sz="1600">
                        <a:latin typeface="Calibri"/>
                        <a:cs typeface="Calibri"/>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pPr>
                      <a:endParaRPr sz="1600">
                        <a:latin typeface="Times New Roman"/>
                        <a:cs typeface="Times New Roman"/>
                      </a:endParaRPr>
                    </a:p>
                    <a:p>
                      <a:pPr marL="59690">
                        <a:lnSpc>
                          <a:spcPct val="100000"/>
                        </a:lnSpc>
                        <a:spcBef>
                          <a:spcPts val="935"/>
                        </a:spcBef>
                      </a:pPr>
                      <a:r>
                        <a:rPr sz="1600" b="1" spc="-20" dirty="0">
                          <a:solidFill>
                            <a:srgbClr val="FFFFFF"/>
                          </a:solidFill>
                          <a:latin typeface="Calibri"/>
                          <a:cs typeface="Calibri"/>
                        </a:rPr>
                        <a:t>Effective</a:t>
                      </a:r>
                      <a:r>
                        <a:rPr sz="1600" b="1" spc="-35" dirty="0">
                          <a:solidFill>
                            <a:srgbClr val="FFFFFF"/>
                          </a:solidFill>
                          <a:latin typeface="Calibri"/>
                          <a:cs typeface="Calibri"/>
                        </a:rPr>
                        <a:t> </a:t>
                      </a:r>
                      <a:r>
                        <a:rPr sz="1600" b="1" dirty="0">
                          <a:solidFill>
                            <a:srgbClr val="FFFFFF"/>
                          </a:solidFill>
                          <a:latin typeface="Calibri"/>
                          <a:cs typeface="Calibri"/>
                        </a:rPr>
                        <a:t>Date</a:t>
                      </a:r>
                      <a:r>
                        <a:rPr sz="1600" b="1" spc="-35" dirty="0">
                          <a:solidFill>
                            <a:srgbClr val="FFFFFF"/>
                          </a:solidFill>
                          <a:latin typeface="Calibri"/>
                          <a:cs typeface="Calibri"/>
                        </a:rPr>
                        <a:t> </a:t>
                      </a:r>
                      <a:r>
                        <a:rPr sz="1600" b="1" dirty="0">
                          <a:solidFill>
                            <a:srgbClr val="FFFFFF"/>
                          </a:solidFill>
                          <a:latin typeface="Calibri"/>
                          <a:cs typeface="Calibri"/>
                        </a:rPr>
                        <a:t>of</a:t>
                      </a:r>
                      <a:r>
                        <a:rPr sz="1600" b="1" spc="-20" dirty="0">
                          <a:solidFill>
                            <a:srgbClr val="FFFFFF"/>
                          </a:solidFill>
                          <a:latin typeface="Calibri"/>
                          <a:cs typeface="Calibri"/>
                        </a:rPr>
                        <a:t> </a:t>
                      </a:r>
                      <a:r>
                        <a:rPr sz="1600" b="1" spc="-10" dirty="0">
                          <a:solidFill>
                            <a:srgbClr val="FFFFFF"/>
                          </a:solidFill>
                          <a:latin typeface="Calibri"/>
                          <a:cs typeface="Calibri"/>
                        </a:rPr>
                        <a:t>release</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pPr>
                      <a:endParaRPr sz="1600">
                        <a:latin typeface="Times New Roman"/>
                        <a:cs typeface="Times New Roman"/>
                      </a:endParaRPr>
                    </a:p>
                    <a:p>
                      <a:pPr marL="324485">
                        <a:lnSpc>
                          <a:spcPct val="100000"/>
                        </a:lnSpc>
                        <a:spcBef>
                          <a:spcPts val="935"/>
                        </a:spcBef>
                      </a:pPr>
                      <a:r>
                        <a:rPr sz="1600" b="1" dirty="0">
                          <a:solidFill>
                            <a:srgbClr val="FFFFFF"/>
                          </a:solidFill>
                          <a:latin typeface="Calibri"/>
                          <a:cs typeface="Calibri"/>
                        </a:rPr>
                        <a:t>Summary</a:t>
                      </a:r>
                      <a:r>
                        <a:rPr sz="1600" b="1" spc="-40" dirty="0">
                          <a:solidFill>
                            <a:srgbClr val="FFFFFF"/>
                          </a:solidFill>
                          <a:latin typeface="Calibri"/>
                          <a:cs typeface="Calibri"/>
                        </a:rPr>
                        <a:t> </a:t>
                      </a:r>
                      <a:r>
                        <a:rPr sz="1600" b="1" dirty="0">
                          <a:solidFill>
                            <a:srgbClr val="FFFFFF"/>
                          </a:solidFill>
                          <a:latin typeface="Calibri"/>
                          <a:cs typeface="Calibri"/>
                        </a:rPr>
                        <a:t>of</a:t>
                      </a:r>
                      <a:r>
                        <a:rPr sz="1600" b="1" spc="-55" dirty="0">
                          <a:solidFill>
                            <a:srgbClr val="FFFFFF"/>
                          </a:solidFill>
                          <a:latin typeface="Calibri"/>
                          <a:cs typeface="Calibri"/>
                        </a:rPr>
                        <a:t> </a:t>
                      </a:r>
                      <a:r>
                        <a:rPr sz="1600" b="1" dirty="0">
                          <a:solidFill>
                            <a:srgbClr val="FFFFFF"/>
                          </a:solidFill>
                          <a:latin typeface="Calibri"/>
                          <a:cs typeface="Calibri"/>
                        </a:rPr>
                        <a:t>Included</a:t>
                      </a:r>
                      <a:r>
                        <a:rPr sz="1600" b="1" spc="-40" dirty="0">
                          <a:solidFill>
                            <a:srgbClr val="FFFFFF"/>
                          </a:solidFill>
                          <a:latin typeface="Calibri"/>
                          <a:cs typeface="Calibri"/>
                        </a:rPr>
                        <a:t> </a:t>
                      </a:r>
                      <a:r>
                        <a:rPr sz="1600" b="1" spc="-10" dirty="0">
                          <a:solidFill>
                            <a:srgbClr val="FFFFFF"/>
                          </a:solidFill>
                          <a:latin typeface="Calibri"/>
                          <a:cs typeface="Calibri"/>
                        </a:rPr>
                        <a:t>Changes</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a:lnSpc>
                          <a:spcPct val="100000"/>
                        </a:lnSpc>
                      </a:pPr>
                      <a:endParaRPr sz="1600">
                        <a:latin typeface="Times New Roman"/>
                        <a:cs typeface="Times New Roman"/>
                      </a:endParaRPr>
                    </a:p>
                    <a:p>
                      <a:pPr marL="1905" algn="ctr">
                        <a:lnSpc>
                          <a:spcPct val="100000"/>
                        </a:lnSpc>
                        <a:spcBef>
                          <a:spcPts val="935"/>
                        </a:spcBef>
                      </a:pPr>
                      <a:r>
                        <a:rPr sz="1600" b="1" spc="-10" dirty="0">
                          <a:solidFill>
                            <a:srgbClr val="FFFFFF"/>
                          </a:solidFill>
                          <a:latin typeface="Calibri"/>
                          <a:cs typeface="Calibri"/>
                        </a:rPr>
                        <a:t>Author</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606425">
                <a:tc>
                  <a:txBody>
                    <a:bodyPr/>
                    <a:lstStyle/>
                    <a:p>
                      <a:pPr marL="56515" algn="ctr">
                        <a:lnSpc>
                          <a:spcPct val="100000"/>
                        </a:lnSpc>
                        <a:spcBef>
                          <a:spcPts val="1345"/>
                        </a:spcBef>
                      </a:pPr>
                      <a:r>
                        <a:rPr sz="1600" dirty="0">
                          <a:latin typeface="Calibri"/>
                          <a:cs typeface="Calibri"/>
                        </a:rPr>
                        <a:t>1</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44780">
                        <a:lnSpc>
                          <a:spcPct val="100000"/>
                        </a:lnSpc>
                        <a:spcBef>
                          <a:spcPts val="1345"/>
                        </a:spcBef>
                      </a:pPr>
                      <a:r>
                        <a:rPr lang="en-US" sz="1600" dirty="0">
                          <a:latin typeface="Calibri"/>
                          <a:cs typeface="Calibri"/>
                        </a:rPr>
                        <a:t>22 Nov 22</a:t>
                      </a:r>
                      <a:endParaRPr sz="1600" dirty="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42240">
                        <a:lnSpc>
                          <a:spcPct val="100000"/>
                        </a:lnSpc>
                        <a:spcBef>
                          <a:spcPts val="1345"/>
                        </a:spcBef>
                      </a:pPr>
                      <a:r>
                        <a:rPr sz="1600" dirty="0">
                          <a:latin typeface="Calibri"/>
                          <a:cs typeface="Calibri"/>
                        </a:rPr>
                        <a:t>First</a:t>
                      </a:r>
                      <a:r>
                        <a:rPr sz="1600" spc="-80" dirty="0">
                          <a:latin typeface="Calibri"/>
                          <a:cs typeface="Calibri"/>
                        </a:rPr>
                        <a:t> </a:t>
                      </a:r>
                      <a:r>
                        <a:rPr sz="1600" spc="-10" dirty="0">
                          <a:latin typeface="Calibri"/>
                          <a:cs typeface="Calibri"/>
                        </a:rPr>
                        <a:t>Edition</a:t>
                      </a:r>
                      <a:endParaRPr sz="1600" dirty="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07314">
                        <a:lnSpc>
                          <a:spcPct val="100000"/>
                        </a:lnSpc>
                        <a:spcBef>
                          <a:spcPts val="1345"/>
                        </a:spcBef>
                      </a:pPr>
                      <a:r>
                        <a:rPr lang="en-US" sz="1600" spc="-10" dirty="0">
                          <a:latin typeface="Calibri"/>
                          <a:cs typeface="Calibri"/>
                        </a:rPr>
                        <a:t>Francis Abarca</a:t>
                      </a:r>
                      <a:endParaRPr sz="1600" dirty="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607060">
                <a:tc>
                  <a:txBody>
                    <a:bodyPr/>
                    <a:lstStyle/>
                    <a:p>
                      <a:pPr marL="102235" algn="ctr">
                        <a:lnSpc>
                          <a:spcPct val="100000"/>
                        </a:lnSpc>
                        <a:spcBef>
                          <a:spcPts val="1345"/>
                        </a:spcBef>
                      </a:pPr>
                      <a:endParaRPr sz="1600" dirty="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607060">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12700">
              <a:lnSpc>
                <a:spcPct val="100000"/>
              </a:lnSpc>
              <a:spcBef>
                <a:spcPts val="95"/>
              </a:spcBef>
            </a:pPr>
            <a:r>
              <a:rPr dirty="0"/>
              <a:t>7.</a:t>
            </a:r>
            <a:r>
              <a:rPr spc="-50" dirty="0"/>
              <a:t> </a:t>
            </a:r>
            <a:r>
              <a:rPr dirty="0"/>
              <a:t>Classes</a:t>
            </a:r>
            <a:r>
              <a:rPr spc="-40" dirty="0"/>
              <a:t> </a:t>
            </a:r>
            <a:r>
              <a:rPr dirty="0"/>
              <a:t>&amp;</a:t>
            </a:r>
            <a:r>
              <a:rPr spc="-50" dirty="0"/>
              <a:t> </a:t>
            </a:r>
            <a:r>
              <a:rPr spc="-10" dirty="0"/>
              <a:t>Methods</a:t>
            </a:r>
          </a:p>
        </p:txBody>
      </p:sp>
      <p:sp>
        <p:nvSpPr>
          <p:cNvPr id="6" name="object 6"/>
          <p:cNvSpPr txBox="1"/>
          <p:nvPr/>
        </p:nvSpPr>
        <p:spPr>
          <a:xfrm>
            <a:off x="221691" y="853186"/>
            <a:ext cx="4197909" cy="32124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en-US" sz="2000" b="1" dirty="0">
                <a:latin typeface="Calibri"/>
                <a:cs typeface="Calibri"/>
              </a:rPr>
              <a:t>Method </a:t>
            </a:r>
            <a:r>
              <a:rPr lang="en-US" sz="2000" b="1" dirty="0" err="1">
                <a:latin typeface="Calibri"/>
                <a:cs typeface="Calibri"/>
              </a:rPr>
              <a:t>multipleChoice</a:t>
            </a:r>
            <a:endParaRPr lang="en-US" sz="2000" b="1" spc="-20" dirty="0">
              <a:latin typeface="Calibri"/>
              <a:cs typeface="Calibri"/>
            </a:endParaRPr>
          </a:p>
        </p:txBody>
      </p:sp>
      <p:pic>
        <p:nvPicPr>
          <p:cNvPr id="8" name="Picture 7">
            <a:extLst>
              <a:ext uri="{FF2B5EF4-FFF2-40B4-BE49-F238E27FC236}">
                <a16:creationId xmlns:a16="http://schemas.microsoft.com/office/drawing/2014/main" id="{1CDEEA68-3946-7F92-FB43-51598337B6F2}"/>
              </a:ext>
            </a:extLst>
          </p:cNvPr>
          <p:cNvPicPr>
            <a:picLocks noChangeAspect="1"/>
          </p:cNvPicPr>
          <p:nvPr/>
        </p:nvPicPr>
        <p:blipFill rotWithShape="1">
          <a:blip r:embed="rId2"/>
          <a:srcRect b="38545"/>
          <a:stretch/>
        </p:blipFill>
        <p:spPr>
          <a:xfrm>
            <a:off x="1475350" y="1190939"/>
            <a:ext cx="5946155" cy="5171394"/>
          </a:xfrm>
          <a:prstGeom prst="rect">
            <a:avLst/>
          </a:prstGeom>
        </p:spPr>
      </p:pic>
    </p:spTree>
    <p:extLst>
      <p:ext uri="{BB962C8B-B14F-4D97-AF65-F5344CB8AC3E}">
        <p14:creationId xmlns:p14="http://schemas.microsoft.com/office/powerpoint/2010/main" val="105347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761873"/>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8447" rIns="0" bIns="0" rtlCol="0">
            <a:spAutoFit/>
          </a:bodyPr>
          <a:lstStyle/>
          <a:p>
            <a:pPr marL="86995">
              <a:lnSpc>
                <a:spcPct val="100000"/>
              </a:lnSpc>
              <a:spcBef>
                <a:spcPts val="95"/>
              </a:spcBef>
            </a:pPr>
            <a:r>
              <a:rPr dirty="0"/>
              <a:t>8.</a:t>
            </a:r>
            <a:r>
              <a:rPr spc="-60" dirty="0"/>
              <a:t> </a:t>
            </a:r>
            <a:r>
              <a:rPr dirty="0"/>
              <a:t>Steps</a:t>
            </a:r>
            <a:r>
              <a:rPr spc="-40" dirty="0"/>
              <a:t> </a:t>
            </a:r>
            <a:r>
              <a:rPr dirty="0"/>
              <a:t>from</a:t>
            </a:r>
            <a:r>
              <a:rPr spc="-60" dirty="0"/>
              <a:t> </a:t>
            </a:r>
            <a:r>
              <a:rPr dirty="0"/>
              <a:t>Coding</a:t>
            </a:r>
            <a:r>
              <a:rPr spc="-40" dirty="0"/>
              <a:t> </a:t>
            </a:r>
            <a:r>
              <a:rPr dirty="0"/>
              <a:t>to</a:t>
            </a:r>
            <a:r>
              <a:rPr spc="-45" dirty="0"/>
              <a:t> </a:t>
            </a:r>
            <a:r>
              <a:rPr spc="-10" dirty="0"/>
              <a:t>Execution</a:t>
            </a:r>
          </a:p>
        </p:txBody>
      </p:sp>
      <p:sp>
        <p:nvSpPr>
          <p:cNvPr id="6" name="object 6"/>
          <p:cNvSpPr txBox="1"/>
          <p:nvPr/>
        </p:nvSpPr>
        <p:spPr>
          <a:xfrm>
            <a:off x="221691" y="783082"/>
            <a:ext cx="8769909" cy="566822"/>
          </a:xfrm>
          <a:prstGeom prst="rect">
            <a:avLst/>
          </a:prstGeom>
        </p:spPr>
        <p:txBody>
          <a:bodyPr vert="horz" wrap="square" lIns="0" tIns="12700" rIns="0" bIns="0" rtlCol="0">
            <a:spAutoFit/>
          </a:bodyPr>
          <a:lstStyle/>
          <a:p>
            <a:pPr marL="354965" indent="-342900">
              <a:lnSpc>
                <a:spcPct val="100000"/>
              </a:lnSpc>
              <a:spcBef>
                <a:spcPts val="100"/>
              </a:spcBef>
              <a:buFont typeface="+mj-lt"/>
              <a:buAutoNum type="arabicPeriod"/>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Make a .CSV file containing the questions and answers on a database or spreadsheet software. This acts as the array for your questions.</a:t>
            </a:r>
            <a:endParaRPr lang="en-US" sz="1800" dirty="0">
              <a:latin typeface="Calibri"/>
              <a:cs typeface="Calibri"/>
            </a:endParaRPr>
          </a:p>
        </p:txBody>
      </p:sp>
      <p:pic>
        <p:nvPicPr>
          <p:cNvPr id="8" name="Picture 7">
            <a:extLst>
              <a:ext uri="{FF2B5EF4-FFF2-40B4-BE49-F238E27FC236}">
                <a16:creationId xmlns:a16="http://schemas.microsoft.com/office/drawing/2014/main" id="{33A9C17D-6202-8460-66C0-D628838ACC60}"/>
              </a:ext>
            </a:extLst>
          </p:cNvPr>
          <p:cNvPicPr>
            <a:picLocks noChangeAspect="1"/>
          </p:cNvPicPr>
          <p:nvPr/>
        </p:nvPicPr>
        <p:blipFill>
          <a:blip r:embed="rId2"/>
          <a:stretch>
            <a:fillRect/>
          </a:stretch>
        </p:blipFill>
        <p:spPr>
          <a:xfrm>
            <a:off x="1447800" y="2133600"/>
            <a:ext cx="6028039" cy="3276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761873"/>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8447" rIns="0" bIns="0" rtlCol="0">
            <a:spAutoFit/>
          </a:bodyPr>
          <a:lstStyle/>
          <a:p>
            <a:pPr marL="86995">
              <a:lnSpc>
                <a:spcPct val="100000"/>
              </a:lnSpc>
              <a:spcBef>
                <a:spcPts val="95"/>
              </a:spcBef>
            </a:pPr>
            <a:r>
              <a:rPr dirty="0"/>
              <a:t>8.</a:t>
            </a:r>
            <a:r>
              <a:rPr spc="-60" dirty="0"/>
              <a:t> </a:t>
            </a:r>
            <a:r>
              <a:rPr dirty="0"/>
              <a:t>Steps</a:t>
            </a:r>
            <a:r>
              <a:rPr spc="-40" dirty="0"/>
              <a:t> </a:t>
            </a:r>
            <a:r>
              <a:rPr dirty="0"/>
              <a:t>from</a:t>
            </a:r>
            <a:r>
              <a:rPr spc="-60" dirty="0"/>
              <a:t> </a:t>
            </a:r>
            <a:r>
              <a:rPr dirty="0"/>
              <a:t>Coding</a:t>
            </a:r>
            <a:r>
              <a:rPr spc="-40" dirty="0"/>
              <a:t> </a:t>
            </a:r>
            <a:r>
              <a:rPr dirty="0"/>
              <a:t>to</a:t>
            </a:r>
            <a:r>
              <a:rPr spc="-45" dirty="0"/>
              <a:t> </a:t>
            </a:r>
            <a:r>
              <a:rPr spc="-10" dirty="0"/>
              <a:t>Execution</a:t>
            </a:r>
          </a:p>
        </p:txBody>
      </p:sp>
      <p:sp>
        <p:nvSpPr>
          <p:cNvPr id="6" name="object 6"/>
          <p:cNvSpPr txBox="1"/>
          <p:nvPr/>
        </p:nvSpPr>
        <p:spPr>
          <a:xfrm>
            <a:off x="221691" y="783082"/>
            <a:ext cx="8769909" cy="289823"/>
          </a:xfrm>
          <a:prstGeom prst="rect">
            <a:avLst/>
          </a:prstGeom>
        </p:spPr>
        <p:txBody>
          <a:bodyPr vert="horz" wrap="square" lIns="0" tIns="12700" rIns="0" bIns="0" rtlCol="0">
            <a:spAutoFit/>
          </a:bodyPr>
          <a:lstStyle/>
          <a:p>
            <a:pPr marL="12065">
              <a:lnSpc>
                <a:spcPct val="100000"/>
              </a:lnSpc>
              <a:spcBef>
                <a:spcPts val="100"/>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2. Import the .CSV files onto one of the test options in the code. </a:t>
            </a:r>
            <a:endParaRPr lang="en-US" sz="1800" dirty="0">
              <a:latin typeface="Calibri"/>
              <a:cs typeface="Calibri"/>
            </a:endParaRPr>
          </a:p>
        </p:txBody>
      </p:sp>
      <p:pic>
        <p:nvPicPr>
          <p:cNvPr id="7" name="Picture 6">
            <a:extLst>
              <a:ext uri="{FF2B5EF4-FFF2-40B4-BE49-F238E27FC236}">
                <a16:creationId xmlns:a16="http://schemas.microsoft.com/office/drawing/2014/main" id="{4CEA037E-F458-61B6-ABC5-CCD668258CAA}"/>
              </a:ext>
            </a:extLst>
          </p:cNvPr>
          <p:cNvPicPr>
            <a:picLocks noChangeAspect="1"/>
          </p:cNvPicPr>
          <p:nvPr/>
        </p:nvPicPr>
        <p:blipFill>
          <a:blip r:embed="rId2"/>
          <a:stretch>
            <a:fillRect/>
          </a:stretch>
        </p:blipFill>
        <p:spPr>
          <a:xfrm>
            <a:off x="152400" y="3000260"/>
            <a:ext cx="8850113" cy="885940"/>
          </a:xfrm>
          <a:prstGeom prst="rect">
            <a:avLst/>
          </a:prstGeom>
        </p:spPr>
      </p:pic>
    </p:spTree>
    <p:extLst>
      <p:ext uri="{BB962C8B-B14F-4D97-AF65-F5344CB8AC3E}">
        <p14:creationId xmlns:p14="http://schemas.microsoft.com/office/powerpoint/2010/main" val="3978169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761873"/>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8447" rIns="0" bIns="0" rtlCol="0">
            <a:spAutoFit/>
          </a:bodyPr>
          <a:lstStyle/>
          <a:p>
            <a:pPr marL="86995">
              <a:lnSpc>
                <a:spcPct val="100000"/>
              </a:lnSpc>
              <a:spcBef>
                <a:spcPts val="95"/>
              </a:spcBef>
            </a:pPr>
            <a:r>
              <a:rPr dirty="0"/>
              <a:t>8.</a:t>
            </a:r>
            <a:r>
              <a:rPr spc="-60" dirty="0"/>
              <a:t> </a:t>
            </a:r>
            <a:r>
              <a:rPr dirty="0"/>
              <a:t>Steps</a:t>
            </a:r>
            <a:r>
              <a:rPr spc="-40" dirty="0"/>
              <a:t> </a:t>
            </a:r>
            <a:r>
              <a:rPr dirty="0"/>
              <a:t>from</a:t>
            </a:r>
            <a:r>
              <a:rPr spc="-60" dirty="0"/>
              <a:t> </a:t>
            </a:r>
            <a:r>
              <a:rPr dirty="0"/>
              <a:t>Coding</a:t>
            </a:r>
            <a:r>
              <a:rPr spc="-40" dirty="0"/>
              <a:t> </a:t>
            </a:r>
            <a:r>
              <a:rPr dirty="0"/>
              <a:t>to</a:t>
            </a:r>
            <a:r>
              <a:rPr spc="-45" dirty="0"/>
              <a:t> </a:t>
            </a:r>
            <a:r>
              <a:rPr spc="-10" dirty="0"/>
              <a:t>Execution</a:t>
            </a:r>
          </a:p>
        </p:txBody>
      </p:sp>
      <p:sp>
        <p:nvSpPr>
          <p:cNvPr id="6" name="object 6"/>
          <p:cNvSpPr txBox="1"/>
          <p:nvPr/>
        </p:nvSpPr>
        <p:spPr>
          <a:xfrm>
            <a:off x="221691" y="783082"/>
            <a:ext cx="8769909" cy="289823"/>
          </a:xfrm>
          <a:prstGeom prst="rect">
            <a:avLst/>
          </a:prstGeom>
        </p:spPr>
        <p:txBody>
          <a:bodyPr vert="horz" wrap="square" lIns="0" tIns="12700" rIns="0" bIns="0" rtlCol="0">
            <a:spAutoFit/>
          </a:bodyPr>
          <a:lstStyle/>
          <a:p>
            <a:pPr marL="12065">
              <a:lnSpc>
                <a:spcPct val="100000"/>
              </a:lnSpc>
              <a:spcBef>
                <a:spcPts val="100"/>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3. Create a welcome class which stores the splash screen for the program. </a:t>
            </a:r>
            <a:endParaRPr lang="en-US" sz="1800" dirty="0">
              <a:latin typeface="Calibri"/>
              <a:cs typeface="Calibri"/>
            </a:endParaRPr>
          </a:p>
        </p:txBody>
      </p:sp>
      <p:pic>
        <p:nvPicPr>
          <p:cNvPr id="8" name="Picture 7">
            <a:extLst>
              <a:ext uri="{FF2B5EF4-FFF2-40B4-BE49-F238E27FC236}">
                <a16:creationId xmlns:a16="http://schemas.microsoft.com/office/drawing/2014/main" id="{3CE5A640-460C-5418-801E-6A6BE8313D9B}"/>
              </a:ext>
            </a:extLst>
          </p:cNvPr>
          <p:cNvPicPr>
            <a:picLocks noChangeAspect="1"/>
          </p:cNvPicPr>
          <p:nvPr/>
        </p:nvPicPr>
        <p:blipFill>
          <a:blip r:embed="rId2"/>
          <a:stretch>
            <a:fillRect/>
          </a:stretch>
        </p:blipFill>
        <p:spPr>
          <a:xfrm>
            <a:off x="75832" y="2781908"/>
            <a:ext cx="8991190" cy="1512369"/>
          </a:xfrm>
          <a:prstGeom prst="rect">
            <a:avLst/>
          </a:prstGeom>
        </p:spPr>
      </p:pic>
    </p:spTree>
    <p:extLst>
      <p:ext uri="{BB962C8B-B14F-4D97-AF65-F5344CB8AC3E}">
        <p14:creationId xmlns:p14="http://schemas.microsoft.com/office/powerpoint/2010/main" val="2856710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761873"/>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8447" rIns="0" bIns="0" rtlCol="0">
            <a:spAutoFit/>
          </a:bodyPr>
          <a:lstStyle/>
          <a:p>
            <a:pPr marL="86995">
              <a:lnSpc>
                <a:spcPct val="100000"/>
              </a:lnSpc>
              <a:spcBef>
                <a:spcPts val="95"/>
              </a:spcBef>
            </a:pPr>
            <a:r>
              <a:rPr dirty="0"/>
              <a:t>8.</a:t>
            </a:r>
            <a:r>
              <a:rPr spc="-60" dirty="0"/>
              <a:t> </a:t>
            </a:r>
            <a:r>
              <a:rPr dirty="0"/>
              <a:t>Steps</a:t>
            </a:r>
            <a:r>
              <a:rPr spc="-40" dirty="0"/>
              <a:t> </a:t>
            </a:r>
            <a:r>
              <a:rPr dirty="0"/>
              <a:t>from</a:t>
            </a:r>
            <a:r>
              <a:rPr spc="-60" dirty="0"/>
              <a:t> </a:t>
            </a:r>
            <a:r>
              <a:rPr dirty="0"/>
              <a:t>Coding</a:t>
            </a:r>
            <a:r>
              <a:rPr spc="-40" dirty="0"/>
              <a:t> </a:t>
            </a:r>
            <a:r>
              <a:rPr dirty="0"/>
              <a:t>to</a:t>
            </a:r>
            <a:r>
              <a:rPr spc="-45" dirty="0"/>
              <a:t> </a:t>
            </a:r>
            <a:r>
              <a:rPr spc="-10" dirty="0"/>
              <a:t>Execution</a:t>
            </a:r>
          </a:p>
        </p:txBody>
      </p:sp>
      <p:sp>
        <p:nvSpPr>
          <p:cNvPr id="6" name="object 6"/>
          <p:cNvSpPr txBox="1"/>
          <p:nvPr/>
        </p:nvSpPr>
        <p:spPr>
          <a:xfrm>
            <a:off x="221691" y="783082"/>
            <a:ext cx="8769909" cy="289823"/>
          </a:xfrm>
          <a:prstGeom prst="rect">
            <a:avLst/>
          </a:prstGeom>
        </p:spPr>
        <p:txBody>
          <a:bodyPr vert="horz" wrap="square" lIns="0" tIns="12700" rIns="0" bIns="0" rtlCol="0">
            <a:spAutoFit/>
          </a:bodyPr>
          <a:lstStyle/>
          <a:p>
            <a:pPr marL="12065">
              <a:lnSpc>
                <a:spcPct val="100000"/>
              </a:lnSpc>
              <a:spcBef>
                <a:spcPts val="100"/>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4. Create a class called MCQ then make a </a:t>
            </a:r>
            <a:r>
              <a:rPr lang="en-US" sz="1800" dirty="0" err="1">
                <a:effectLst/>
                <a:latin typeface="Lucida Sans" panose="020B0602030504020204" pitchFamily="34" charset="0"/>
                <a:ea typeface="Lucida Sans" panose="020B0602030504020204" pitchFamily="34" charset="0"/>
                <a:cs typeface="Lucida Sans" panose="020B0602030504020204" pitchFamily="34" charset="0"/>
              </a:rPr>
              <a:t>multipleChoice</a:t>
            </a:r>
            <a:r>
              <a:rPr lang="en-US" sz="1800" dirty="0">
                <a:effectLst/>
                <a:latin typeface="Lucida Sans" panose="020B0602030504020204" pitchFamily="34" charset="0"/>
                <a:ea typeface="Lucida Sans" panose="020B0602030504020204" pitchFamily="34" charset="0"/>
                <a:cs typeface="Lucida Sans" panose="020B0602030504020204" pitchFamily="34" charset="0"/>
              </a:rPr>
              <a:t> void method. </a:t>
            </a:r>
            <a:endParaRPr lang="en-US" sz="1800" dirty="0">
              <a:latin typeface="Calibri"/>
              <a:cs typeface="Calibri"/>
            </a:endParaRPr>
          </a:p>
        </p:txBody>
      </p:sp>
      <p:pic>
        <p:nvPicPr>
          <p:cNvPr id="7" name="Picture 6">
            <a:extLst>
              <a:ext uri="{FF2B5EF4-FFF2-40B4-BE49-F238E27FC236}">
                <a16:creationId xmlns:a16="http://schemas.microsoft.com/office/drawing/2014/main" id="{65D06E33-3175-E239-D0B2-37AE9F5A5BAF}"/>
              </a:ext>
            </a:extLst>
          </p:cNvPr>
          <p:cNvPicPr>
            <a:picLocks noChangeAspect="1"/>
          </p:cNvPicPr>
          <p:nvPr/>
        </p:nvPicPr>
        <p:blipFill>
          <a:blip r:embed="rId2"/>
          <a:stretch>
            <a:fillRect/>
          </a:stretch>
        </p:blipFill>
        <p:spPr>
          <a:xfrm>
            <a:off x="193388" y="1866900"/>
            <a:ext cx="8746659" cy="3124200"/>
          </a:xfrm>
          <a:prstGeom prst="rect">
            <a:avLst/>
          </a:prstGeom>
        </p:spPr>
      </p:pic>
    </p:spTree>
    <p:extLst>
      <p:ext uri="{BB962C8B-B14F-4D97-AF65-F5344CB8AC3E}">
        <p14:creationId xmlns:p14="http://schemas.microsoft.com/office/powerpoint/2010/main" val="2825046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761873"/>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8447" rIns="0" bIns="0" rtlCol="0">
            <a:spAutoFit/>
          </a:bodyPr>
          <a:lstStyle/>
          <a:p>
            <a:pPr marL="86995">
              <a:lnSpc>
                <a:spcPct val="100000"/>
              </a:lnSpc>
              <a:spcBef>
                <a:spcPts val="95"/>
              </a:spcBef>
            </a:pPr>
            <a:r>
              <a:rPr dirty="0"/>
              <a:t>8.</a:t>
            </a:r>
            <a:r>
              <a:rPr spc="-60" dirty="0"/>
              <a:t> </a:t>
            </a:r>
            <a:r>
              <a:rPr dirty="0"/>
              <a:t>Steps</a:t>
            </a:r>
            <a:r>
              <a:rPr spc="-40" dirty="0"/>
              <a:t> </a:t>
            </a:r>
            <a:r>
              <a:rPr dirty="0"/>
              <a:t>from</a:t>
            </a:r>
            <a:r>
              <a:rPr spc="-60" dirty="0"/>
              <a:t> </a:t>
            </a:r>
            <a:r>
              <a:rPr dirty="0"/>
              <a:t>Coding</a:t>
            </a:r>
            <a:r>
              <a:rPr spc="-40" dirty="0"/>
              <a:t> </a:t>
            </a:r>
            <a:r>
              <a:rPr dirty="0"/>
              <a:t>to</a:t>
            </a:r>
            <a:r>
              <a:rPr spc="-45" dirty="0"/>
              <a:t> </a:t>
            </a:r>
            <a:r>
              <a:rPr spc="-10" dirty="0"/>
              <a:t>Execution</a:t>
            </a:r>
          </a:p>
        </p:txBody>
      </p:sp>
      <p:sp>
        <p:nvSpPr>
          <p:cNvPr id="6" name="object 6"/>
          <p:cNvSpPr txBox="1"/>
          <p:nvPr/>
        </p:nvSpPr>
        <p:spPr>
          <a:xfrm>
            <a:off x="221691" y="783082"/>
            <a:ext cx="8769909" cy="566822"/>
          </a:xfrm>
          <a:prstGeom prst="rect">
            <a:avLst/>
          </a:prstGeom>
        </p:spPr>
        <p:txBody>
          <a:bodyPr vert="horz" wrap="square" lIns="0" tIns="12700" rIns="0" bIns="0" rtlCol="0">
            <a:spAutoFit/>
          </a:bodyPr>
          <a:lstStyle/>
          <a:p>
            <a:pPr marL="12065">
              <a:lnSpc>
                <a:spcPct val="100000"/>
              </a:lnSpc>
              <a:spcBef>
                <a:spcPts val="100"/>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5. Add a try-catch syntax to your code then create an integer variable that reads the input from the user. </a:t>
            </a:r>
            <a:endParaRPr lang="en-US" sz="1800" dirty="0">
              <a:latin typeface="Calibri"/>
              <a:cs typeface="Calibri"/>
            </a:endParaRPr>
          </a:p>
        </p:txBody>
      </p:sp>
      <p:pic>
        <p:nvPicPr>
          <p:cNvPr id="8" name="Picture 7">
            <a:extLst>
              <a:ext uri="{FF2B5EF4-FFF2-40B4-BE49-F238E27FC236}">
                <a16:creationId xmlns:a16="http://schemas.microsoft.com/office/drawing/2014/main" id="{192C3367-C5C6-B032-DFB7-9DA4C4C4A6B7}"/>
              </a:ext>
            </a:extLst>
          </p:cNvPr>
          <p:cNvPicPr>
            <a:picLocks noChangeAspect="1"/>
          </p:cNvPicPr>
          <p:nvPr/>
        </p:nvPicPr>
        <p:blipFill>
          <a:blip r:embed="rId2"/>
          <a:stretch>
            <a:fillRect/>
          </a:stretch>
        </p:blipFill>
        <p:spPr>
          <a:xfrm>
            <a:off x="198670" y="2776622"/>
            <a:ext cx="8746660" cy="1546498"/>
          </a:xfrm>
          <a:prstGeom prst="rect">
            <a:avLst/>
          </a:prstGeom>
        </p:spPr>
      </p:pic>
    </p:spTree>
    <p:extLst>
      <p:ext uri="{BB962C8B-B14F-4D97-AF65-F5344CB8AC3E}">
        <p14:creationId xmlns:p14="http://schemas.microsoft.com/office/powerpoint/2010/main" val="379570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761873"/>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8447" rIns="0" bIns="0" rtlCol="0">
            <a:spAutoFit/>
          </a:bodyPr>
          <a:lstStyle/>
          <a:p>
            <a:pPr marL="86995">
              <a:lnSpc>
                <a:spcPct val="100000"/>
              </a:lnSpc>
              <a:spcBef>
                <a:spcPts val="95"/>
              </a:spcBef>
            </a:pPr>
            <a:r>
              <a:rPr dirty="0"/>
              <a:t>8.</a:t>
            </a:r>
            <a:r>
              <a:rPr spc="-60" dirty="0"/>
              <a:t> </a:t>
            </a:r>
            <a:r>
              <a:rPr dirty="0"/>
              <a:t>Steps</a:t>
            </a:r>
            <a:r>
              <a:rPr spc="-40" dirty="0"/>
              <a:t> </a:t>
            </a:r>
            <a:r>
              <a:rPr dirty="0"/>
              <a:t>from</a:t>
            </a:r>
            <a:r>
              <a:rPr spc="-60" dirty="0"/>
              <a:t> </a:t>
            </a:r>
            <a:r>
              <a:rPr dirty="0"/>
              <a:t>Coding</a:t>
            </a:r>
            <a:r>
              <a:rPr spc="-40" dirty="0"/>
              <a:t> </a:t>
            </a:r>
            <a:r>
              <a:rPr dirty="0"/>
              <a:t>to</a:t>
            </a:r>
            <a:r>
              <a:rPr spc="-45" dirty="0"/>
              <a:t> </a:t>
            </a:r>
            <a:r>
              <a:rPr spc="-10" dirty="0"/>
              <a:t>Execution</a:t>
            </a:r>
          </a:p>
        </p:txBody>
      </p:sp>
      <p:sp>
        <p:nvSpPr>
          <p:cNvPr id="6" name="object 6"/>
          <p:cNvSpPr txBox="1"/>
          <p:nvPr/>
        </p:nvSpPr>
        <p:spPr>
          <a:xfrm>
            <a:off x="221691" y="783082"/>
            <a:ext cx="8769909" cy="289823"/>
          </a:xfrm>
          <a:prstGeom prst="rect">
            <a:avLst/>
          </a:prstGeom>
        </p:spPr>
        <p:txBody>
          <a:bodyPr vert="horz" wrap="square" lIns="0" tIns="12700" rIns="0" bIns="0" rtlCol="0">
            <a:spAutoFit/>
          </a:bodyPr>
          <a:lstStyle/>
          <a:p>
            <a:pPr marL="12065">
              <a:lnSpc>
                <a:spcPct val="100000"/>
              </a:lnSpc>
              <a:spcBef>
                <a:spcPts val="100"/>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6. Create 3 If else options for each of the .csv questions. </a:t>
            </a:r>
            <a:endParaRPr lang="en-US" sz="1800" dirty="0">
              <a:latin typeface="Calibri"/>
              <a:cs typeface="Calibri"/>
            </a:endParaRPr>
          </a:p>
        </p:txBody>
      </p:sp>
      <p:pic>
        <p:nvPicPr>
          <p:cNvPr id="7" name="Picture 6">
            <a:extLst>
              <a:ext uri="{FF2B5EF4-FFF2-40B4-BE49-F238E27FC236}">
                <a16:creationId xmlns:a16="http://schemas.microsoft.com/office/drawing/2014/main" id="{82989D2B-2525-7566-4FF6-93FA4EB8D497}"/>
              </a:ext>
            </a:extLst>
          </p:cNvPr>
          <p:cNvPicPr>
            <a:picLocks noChangeAspect="1"/>
          </p:cNvPicPr>
          <p:nvPr/>
        </p:nvPicPr>
        <p:blipFill>
          <a:blip r:embed="rId2"/>
          <a:stretch>
            <a:fillRect/>
          </a:stretch>
        </p:blipFill>
        <p:spPr>
          <a:xfrm>
            <a:off x="609600" y="1632129"/>
            <a:ext cx="6324600" cy="4574292"/>
          </a:xfrm>
          <a:prstGeom prst="rect">
            <a:avLst/>
          </a:prstGeom>
        </p:spPr>
      </p:pic>
    </p:spTree>
    <p:extLst>
      <p:ext uri="{BB962C8B-B14F-4D97-AF65-F5344CB8AC3E}">
        <p14:creationId xmlns:p14="http://schemas.microsoft.com/office/powerpoint/2010/main" val="2695716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761873"/>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8447" rIns="0" bIns="0" rtlCol="0">
            <a:spAutoFit/>
          </a:bodyPr>
          <a:lstStyle/>
          <a:p>
            <a:pPr marL="86995">
              <a:lnSpc>
                <a:spcPct val="100000"/>
              </a:lnSpc>
              <a:spcBef>
                <a:spcPts val="95"/>
              </a:spcBef>
            </a:pPr>
            <a:r>
              <a:rPr dirty="0"/>
              <a:t>8.</a:t>
            </a:r>
            <a:r>
              <a:rPr spc="-60" dirty="0"/>
              <a:t> </a:t>
            </a:r>
            <a:r>
              <a:rPr dirty="0"/>
              <a:t>Steps</a:t>
            </a:r>
            <a:r>
              <a:rPr spc="-40" dirty="0"/>
              <a:t> </a:t>
            </a:r>
            <a:r>
              <a:rPr dirty="0"/>
              <a:t>from</a:t>
            </a:r>
            <a:r>
              <a:rPr spc="-60" dirty="0"/>
              <a:t> </a:t>
            </a:r>
            <a:r>
              <a:rPr dirty="0"/>
              <a:t>Coding</a:t>
            </a:r>
            <a:r>
              <a:rPr spc="-40" dirty="0"/>
              <a:t> </a:t>
            </a:r>
            <a:r>
              <a:rPr dirty="0"/>
              <a:t>to</a:t>
            </a:r>
            <a:r>
              <a:rPr spc="-45" dirty="0"/>
              <a:t> </a:t>
            </a:r>
            <a:r>
              <a:rPr spc="-10" dirty="0"/>
              <a:t>Execution</a:t>
            </a:r>
          </a:p>
        </p:txBody>
      </p:sp>
      <p:sp>
        <p:nvSpPr>
          <p:cNvPr id="6" name="object 6"/>
          <p:cNvSpPr txBox="1"/>
          <p:nvPr/>
        </p:nvSpPr>
        <p:spPr>
          <a:xfrm>
            <a:off x="221691" y="783082"/>
            <a:ext cx="8769909" cy="289823"/>
          </a:xfrm>
          <a:prstGeom prst="rect">
            <a:avLst/>
          </a:prstGeom>
        </p:spPr>
        <p:txBody>
          <a:bodyPr vert="horz" wrap="square" lIns="0" tIns="12700" rIns="0" bIns="0" rtlCol="0">
            <a:spAutoFit/>
          </a:bodyPr>
          <a:lstStyle/>
          <a:p>
            <a:pPr marL="12065">
              <a:lnSpc>
                <a:spcPct val="100000"/>
              </a:lnSpc>
              <a:spcBef>
                <a:spcPts val="100"/>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7. Add an else command at the end </a:t>
            </a:r>
            <a:endParaRPr lang="en-US" sz="1800" dirty="0">
              <a:latin typeface="Calibri"/>
              <a:cs typeface="Calibri"/>
            </a:endParaRPr>
          </a:p>
        </p:txBody>
      </p:sp>
      <p:pic>
        <p:nvPicPr>
          <p:cNvPr id="8" name="Picture 7">
            <a:extLst>
              <a:ext uri="{FF2B5EF4-FFF2-40B4-BE49-F238E27FC236}">
                <a16:creationId xmlns:a16="http://schemas.microsoft.com/office/drawing/2014/main" id="{CB07DEF3-0C7F-D8F2-B9FA-F24F5572D5AD}"/>
              </a:ext>
            </a:extLst>
          </p:cNvPr>
          <p:cNvPicPr>
            <a:picLocks noChangeAspect="1"/>
          </p:cNvPicPr>
          <p:nvPr/>
        </p:nvPicPr>
        <p:blipFill>
          <a:blip r:embed="rId2"/>
          <a:stretch>
            <a:fillRect/>
          </a:stretch>
        </p:blipFill>
        <p:spPr>
          <a:xfrm>
            <a:off x="381000" y="2549697"/>
            <a:ext cx="8257181" cy="1828800"/>
          </a:xfrm>
          <a:prstGeom prst="rect">
            <a:avLst/>
          </a:prstGeom>
        </p:spPr>
      </p:pic>
    </p:spTree>
    <p:extLst>
      <p:ext uri="{BB962C8B-B14F-4D97-AF65-F5344CB8AC3E}">
        <p14:creationId xmlns:p14="http://schemas.microsoft.com/office/powerpoint/2010/main" val="2191198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761873"/>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8447" rIns="0" bIns="0" rtlCol="0">
            <a:spAutoFit/>
          </a:bodyPr>
          <a:lstStyle/>
          <a:p>
            <a:pPr marL="86995">
              <a:lnSpc>
                <a:spcPct val="100000"/>
              </a:lnSpc>
              <a:spcBef>
                <a:spcPts val="95"/>
              </a:spcBef>
            </a:pPr>
            <a:r>
              <a:rPr dirty="0"/>
              <a:t>8.</a:t>
            </a:r>
            <a:r>
              <a:rPr spc="-60" dirty="0"/>
              <a:t> </a:t>
            </a:r>
            <a:r>
              <a:rPr dirty="0"/>
              <a:t>Steps</a:t>
            </a:r>
            <a:r>
              <a:rPr spc="-40" dirty="0"/>
              <a:t> </a:t>
            </a:r>
            <a:r>
              <a:rPr dirty="0"/>
              <a:t>from</a:t>
            </a:r>
            <a:r>
              <a:rPr spc="-60" dirty="0"/>
              <a:t> </a:t>
            </a:r>
            <a:r>
              <a:rPr dirty="0"/>
              <a:t>Coding</a:t>
            </a:r>
            <a:r>
              <a:rPr spc="-40" dirty="0"/>
              <a:t> </a:t>
            </a:r>
            <a:r>
              <a:rPr dirty="0"/>
              <a:t>to</a:t>
            </a:r>
            <a:r>
              <a:rPr spc="-45" dirty="0"/>
              <a:t> </a:t>
            </a:r>
            <a:r>
              <a:rPr spc="-10" dirty="0"/>
              <a:t>Execution</a:t>
            </a:r>
          </a:p>
        </p:txBody>
      </p:sp>
      <p:sp>
        <p:nvSpPr>
          <p:cNvPr id="6" name="object 6"/>
          <p:cNvSpPr txBox="1"/>
          <p:nvPr/>
        </p:nvSpPr>
        <p:spPr>
          <a:xfrm>
            <a:off x="221691" y="783082"/>
            <a:ext cx="8769909" cy="289823"/>
          </a:xfrm>
          <a:prstGeom prst="rect">
            <a:avLst/>
          </a:prstGeom>
        </p:spPr>
        <p:txBody>
          <a:bodyPr vert="horz" wrap="square" lIns="0" tIns="12700" rIns="0" bIns="0" rtlCol="0">
            <a:spAutoFit/>
          </a:bodyPr>
          <a:lstStyle/>
          <a:p>
            <a:pPr marL="12065">
              <a:lnSpc>
                <a:spcPct val="100000"/>
              </a:lnSpc>
              <a:spcBef>
                <a:spcPts val="100"/>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8. Add a Scoring system algorithm onto the end of the MCQ code.</a:t>
            </a:r>
            <a:endParaRPr lang="en-US" sz="1800" dirty="0">
              <a:latin typeface="Calibri"/>
              <a:cs typeface="Calibri"/>
            </a:endParaRPr>
          </a:p>
        </p:txBody>
      </p:sp>
      <p:pic>
        <p:nvPicPr>
          <p:cNvPr id="10" name="Picture 9">
            <a:extLst>
              <a:ext uri="{FF2B5EF4-FFF2-40B4-BE49-F238E27FC236}">
                <a16:creationId xmlns:a16="http://schemas.microsoft.com/office/drawing/2014/main" id="{6253248B-2D76-7835-4AA9-AF3F417890F7}"/>
              </a:ext>
            </a:extLst>
          </p:cNvPr>
          <p:cNvPicPr>
            <a:picLocks noChangeAspect="1"/>
          </p:cNvPicPr>
          <p:nvPr/>
        </p:nvPicPr>
        <p:blipFill>
          <a:blip r:embed="rId2"/>
          <a:stretch>
            <a:fillRect/>
          </a:stretch>
        </p:blipFill>
        <p:spPr>
          <a:xfrm>
            <a:off x="199920" y="2005412"/>
            <a:ext cx="8686436" cy="3048000"/>
          </a:xfrm>
          <a:prstGeom prst="rect">
            <a:avLst/>
          </a:prstGeom>
        </p:spPr>
      </p:pic>
    </p:spTree>
    <p:extLst>
      <p:ext uri="{BB962C8B-B14F-4D97-AF65-F5344CB8AC3E}">
        <p14:creationId xmlns:p14="http://schemas.microsoft.com/office/powerpoint/2010/main" val="1297492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761873"/>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8447" rIns="0" bIns="0" rtlCol="0">
            <a:spAutoFit/>
          </a:bodyPr>
          <a:lstStyle/>
          <a:p>
            <a:pPr marL="86995">
              <a:lnSpc>
                <a:spcPct val="100000"/>
              </a:lnSpc>
              <a:spcBef>
                <a:spcPts val="95"/>
              </a:spcBef>
            </a:pPr>
            <a:r>
              <a:rPr dirty="0"/>
              <a:t>8.</a:t>
            </a:r>
            <a:r>
              <a:rPr spc="-60" dirty="0"/>
              <a:t> </a:t>
            </a:r>
            <a:r>
              <a:rPr dirty="0"/>
              <a:t>Steps</a:t>
            </a:r>
            <a:r>
              <a:rPr spc="-40" dirty="0"/>
              <a:t> </a:t>
            </a:r>
            <a:r>
              <a:rPr dirty="0"/>
              <a:t>from</a:t>
            </a:r>
            <a:r>
              <a:rPr spc="-60" dirty="0"/>
              <a:t> </a:t>
            </a:r>
            <a:r>
              <a:rPr dirty="0"/>
              <a:t>Coding</a:t>
            </a:r>
            <a:r>
              <a:rPr spc="-40" dirty="0"/>
              <a:t> </a:t>
            </a:r>
            <a:r>
              <a:rPr dirty="0"/>
              <a:t>to</a:t>
            </a:r>
            <a:r>
              <a:rPr spc="-45" dirty="0"/>
              <a:t> </a:t>
            </a:r>
            <a:r>
              <a:rPr spc="-10" dirty="0"/>
              <a:t>Execution</a:t>
            </a:r>
          </a:p>
        </p:txBody>
      </p:sp>
      <p:sp>
        <p:nvSpPr>
          <p:cNvPr id="6" name="object 6"/>
          <p:cNvSpPr txBox="1"/>
          <p:nvPr/>
        </p:nvSpPr>
        <p:spPr>
          <a:xfrm>
            <a:off x="221691" y="783082"/>
            <a:ext cx="8769909" cy="289823"/>
          </a:xfrm>
          <a:prstGeom prst="rect">
            <a:avLst/>
          </a:prstGeom>
        </p:spPr>
        <p:txBody>
          <a:bodyPr vert="horz" wrap="square" lIns="0" tIns="12700" rIns="0" bIns="0" rtlCol="0">
            <a:spAutoFit/>
          </a:bodyPr>
          <a:lstStyle/>
          <a:p>
            <a:pPr marL="12065">
              <a:lnSpc>
                <a:spcPct val="100000"/>
              </a:lnSpc>
              <a:spcBef>
                <a:spcPts val="100"/>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9. Add a game over menu. </a:t>
            </a:r>
            <a:endParaRPr lang="en-US" sz="1800" dirty="0">
              <a:latin typeface="Calibri"/>
              <a:cs typeface="Calibri"/>
            </a:endParaRPr>
          </a:p>
        </p:txBody>
      </p:sp>
      <p:pic>
        <p:nvPicPr>
          <p:cNvPr id="10" name="Picture 9">
            <a:extLst>
              <a:ext uri="{FF2B5EF4-FFF2-40B4-BE49-F238E27FC236}">
                <a16:creationId xmlns:a16="http://schemas.microsoft.com/office/drawing/2014/main" id="{6253248B-2D76-7835-4AA9-AF3F417890F7}"/>
              </a:ext>
            </a:extLst>
          </p:cNvPr>
          <p:cNvPicPr>
            <a:picLocks noChangeAspect="1"/>
          </p:cNvPicPr>
          <p:nvPr/>
        </p:nvPicPr>
        <p:blipFill>
          <a:blip r:embed="rId2"/>
          <a:stretch>
            <a:fillRect/>
          </a:stretch>
        </p:blipFill>
        <p:spPr>
          <a:xfrm>
            <a:off x="199920" y="2005412"/>
            <a:ext cx="8686436" cy="3048000"/>
          </a:xfrm>
          <a:prstGeom prst="rect">
            <a:avLst/>
          </a:prstGeom>
        </p:spPr>
      </p:pic>
      <p:pic>
        <p:nvPicPr>
          <p:cNvPr id="7" name="Picture 6">
            <a:extLst>
              <a:ext uri="{FF2B5EF4-FFF2-40B4-BE49-F238E27FC236}">
                <a16:creationId xmlns:a16="http://schemas.microsoft.com/office/drawing/2014/main" id="{EC861138-C771-BB4E-57E8-2986E690923A}"/>
              </a:ext>
            </a:extLst>
          </p:cNvPr>
          <p:cNvPicPr>
            <a:picLocks noChangeAspect="1"/>
          </p:cNvPicPr>
          <p:nvPr/>
        </p:nvPicPr>
        <p:blipFill>
          <a:blip r:embed="rId3"/>
          <a:stretch>
            <a:fillRect/>
          </a:stretch>
        </p:blipFill>
        <p:spPr>
          <a:xfrm>
            <a:off x="199920" y="1855279"/>
            <a:ext cx="8664728" cy="3250121"/>
          </a:xfrm>
          <a:prstGeom prst="rect">
            <a:avLst/>
          </a:prstGeom>
        </p:spPr>
      </p:pic>
    </p:spTree>
    <p:extLst>
      <p:ext uri="{BB962C8B-B14F-4D97-AF65-F5344CB8AC3E}">
        <p14:creationId xmlns:p14="http://schemas.microsoft.com/office/powerpoint/2010/main" val="36575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891" y="156463"/>
            <a:ext cx="1340485" cy="452120"/>
          </a:xfrm>
          <a:prstGeom prst="rect">
            <a:avLst/>
          </a:prstGeom>
        </p:spPr>
        <p:txBody>
          <a:bodyPr vert="horz" wrap="square" lIns="0" tIns="12065" rIns="0" bIns="0" rtlCol="0">
            <a:spAutoFit/>
          </a:bodyPr>
          <a:lstStyle/>
          <a:p>
            <a:pPr marL="12700">
              <a:lnSpc>
                <a:spcPct val="100000"/>
              </a:lnSpc>
              <a:spcBef>
                <a:spcPts val="95"/>
              </a:spcBef>
            </a:pPr>
            <a:r>
              <a:rPr b="1" spc="-10" dirty="0">
                <a:solidFill>
                  <a:srgbClr val="87125B"/>
                </a:solidFill>
                <a:latin typeface="Calibri"/>
                <a:cs typeface="Calibri"/>
              </a:rPr>
              <a:t>Contents</a:t>
            </a:r>
          </a:p>
        </p:txBody>
      </p:sp>
      <p:sp>
        <p:nvSpPr>
          <p:cNvPr id="3" name="object 3"/>
          <p:cNvSpPr txBox="1"/>
          <p:nvPr/>
        </p:nvSpPr>
        <p:spPr>
          <a:xfrm>
            <a:off x="299415" y="504190"/>
            <a:ext cx="4030345" cy="5310505"/>
          </a:xfrm>
          <a:prstGeom prst="rect">
            <a:avLst/>
          </a:prstGeom>
        </p:spPr>
        <p:txBody>
          <a:bodyPr vert="horz" wrap="square" lIns="0" tIns="144780" rIns="0" bIns="0" rtlCol="0">
            <a:spAutoFit/>
          </a:bodyPr>
          <a:lstStyle/>
          <a:p>
            <a:pPr marL="643255" indent="-631190">
              <a:lnSpc>
                <a:spcPct val="100000"/>
              </a:lnSpc>
              <a:spcBef>
                <a:spcPts val="1140"/>
              </a:spcBef>
              <a:buAutoNum type="arabicPeriod"/>
              <a:tabLst>
                <a:tab pos="643255" algn="l"/>
                <a:tab pos="644525" algn="l"/>
              </a:tabLst>
            </a:pPr>
            <a:r>
              <a:rPr sz="1800" b="1" dirty="0">
                <a:latin typeface="Calibri"/>
                <a:cs typeface="Calibri"/>
              </a:rPr>
              <a:t>Project</a:t>
            </a:r>
            <a:r>
              <a:rPr sz="1800" b="1" spc="-45" dirty="0">
                <a:latin typeface="Calibri"/>
                <a:cs typeface="Calibri"/>
              </a:rPr>
              <a:t> </a:t>
            </a:r>
            <a:r>
              <a:rPr sz="1800" b="1" spc="-10" dirty="0">
                <a:latin typeface="Calibri"/>
                <a:cs typeface="Calibri"/>
              </a:rPr>
              <a:t>Definition</a:t>
            </a:r>
            <a:endParaRPr sz="1800">
              <a:latin typeface="Calibri"/>
              <a:cs typeface="Calibri"/>
            </a:endParaRPr>
          </a:p>
          <a:p>
            <a:pPr marL="643255" indent="-631190">
              <a:lnSpc>
                <a:spcPct val="100000"/>
              </a:lnSpc>
              <a:spcBef>
                <a:spcPts val="1045"/>
              </a:spcBef>
              <a:buAutoNum type="arabicPeriod"/>
              <a:tabLst>
                <a:tab pos="643255" algn="l"/>
                <a:tab pos="644525" algn="l"/>
              </a:tabLst>
            </a:pPr>
            <a:r>
              <a:rPr sz="1800" b="1" dirty="0">
                <a:latin typeface="Calibri"/>
                <a:cs typeface="Calibri"/>
              </a:rPr>
              <a:t>Project</a:t>
            </a:r>
            <a:r>
              <a:rPr sz="1800" b="1" spc="-45" dirty="0">
                <a:latin typeface="Calibri"/>
                <a:cs typeface="Calibri"/>
              </a:rPr>
              <a:t> </a:t>
            </a:r>
            <a:r>
              <a:rPr sz="1800" b="1" spc="-10" dirty="0">
                <a:latin typeface="Calibri"/>
                <a:cs typeface="Calibri"/>
              </a:rPr>
              <a:t>Deliverables</a:t>
            </a:r>
            <a:endParaRPr sz="1800">
              <a:latin typeface="Calibri"/>
              <a:cs typeface="Calibri"/>
            </a:endParaRPr>
          </a:p>
          <a:p>
            <a:pPr marL="643255" indent="-631190">
              <a:lnSpc>
                <a:spcPct val="100000"/>
              </a:lnSpc>
              <a:spcBef>
                <a:spcPts val="1035"/>
              </a:spcBef>
              <a:buAutoNum type="arabicPeriod"/>
              <a:tabLst>
                <a:tab pos="643255" algn="l"/>
                <a:tab pos="644525" algn="l"/>
              </a:tabLst>
            </a:pPr>
            <a:r>
              <a:rPr sz="1800" b="1" dirty="0">
                <a:latin typeface="Calibri"/>
                <a:cs typeface="Calibri"/>
              </a:rPr>
              <a:t>Project</a:t>
            </a:r>
            <a:r>
              <a:rPr sz="1800" b="1" spc="-40" dirty="0">
                <a:latin typeface="Calibri"/>
                <a:cs typeface="Calibri"/>
              </a:rPr>
              <a:t> </a:t>
            </a:r>
            <a:r>
              <a:rPr sz="1800" b="1" dirty="0">
                <a:latin typeface="Calibri"/>
                <a:cs typeface="Calibri"/>
              </a:rPr>
              <a:t>Milestones</a:t>
            </a:r>
            <a:r>
              <a:rPr sz="1800" b="1" spc="-60" dirty="0">
                <a:latin typeface="Calibri"/>
                <a:cs typeface="Calibri"/>
              </a:rPr>
              <a:t> </a:t>
            </a:r>
            <a:r>
              <a:rPr sz="1800" b="1" dirty="0">
                <a:latin typeface="Calibri"/>
                <a:cs typeface="Calibri"/>
              </a:rPr>
              <a:t>&amp;</a:t>
            </a:r>
            <a:r>
              <a:rPr sz="1800" b="1" spc="-35" dirty="0">
                <a:latin typeface="Calibri"/>
                <a:cs typeface="Calibri"/>
              </a:rPr>
              <a:t> </a:t>
            </a:r>
            <a:r>
              <a:rPr sz="1800" b="1" spc="-20" dirty="0">
                <a:latin typeface="Calibri"/>
                <a:cs typeface="Calibri"/>
              </a:rPr>
              <a:t>Tasks</a:t>
            </a:r>
            <a:endParaRPr sz="1800">
              <a:latin typeface="Calibri"/>
              <a:cs typeface="Calibri"/>
            </a:endParaRPr>
          </a:p>
          <a:p>
            <a:pPr marL="643255" indent="-631190">
              <a:lnSpc>
                <a:spcPct val="100000"/>
              </a:lnSpc>
              <a:spcBef>
                <a:spcPts val="1045"/>
              </a:spcBef>
              <a:buAutoNum type="arabicPeriod"/>
              <a:tabLst>
                <a:tab pos="643255" algn="l"/>
                <a:tab pos="644525" algn="l"/>
              </a:tabLst>
            </a:pPr>
            <a:r>
              <a:rPr sz="1800" b="1" dirty="0">
                <a:latin typeface="Calibri"/>
                <a:cs typeface="Calibri"/>
              </a:rPr>
              <a:t>Project</a:t>
            </a:r>
            <a:r>
              <a:rPr sz="1800" b="1" spc="-45" dirty="0">
                <a:latin typeface="Calibri"/>
                <a:cs typeface="Calibri"/>
              </a:rPr>
              <a:t> </a:t>
            </a:r>
            <a:r>
              <a:rPr sz="1800" b="1" spc="-10" dirty="0">
                <a:latin typeface="Calibri"/>
                <a:cs typeface="Calibri"/>
              </a:rPr>
              <a:t>Environment</a:t>
            </a:r>
            <a:endParaRPr sz="1800">
              <a:latin typeface="Calibri"/>
              <a:cs typeface="Calibri"/>
            </a:endParaRPr>
          </a:p>
          <a:p>
            <a:pPr marL="643255" indent="-631190">
              <a:lnSpc>
                <a:spcPct val="100000"/>
              </a:lnSpc>
              <a:spcBef>
                <a:spcPts val="1045"/>
              </a:spcBef>
              <a:buAutoNum type="arabicPeriod"/>
              <a:tabLst>
                <a:tab pos="643255" algn="l"/>
                <a:tab pos="644525" algn="l"/>
              </a:tabLst>
            </a:pPr>
            <a:r>
              <a:rPr sz="1800" b="1" spc="-10" dirty="0">
                <a:latin typeface="Calibri"/>
                <a:cs typeface="Calibri"/>
              </a:rPr>
              <a:t>Tools</a:t>
            </a:r>
            <a:endParaRPr sz="1800">
              <a:latin typeface="Calibri"/>
              <a:cs typeface="Calibri"/>
            </a:endParaRPr>
          </a:p>
          <a:p>
            <a:pPr marL="643255" indent="-631190">
              <a:lnSpc>
                <a:spcPct val="100000"/>
              </a:lnSpc>
              <a:spcBef>
                <a:spcPts val="1030"/>
              </a:spcBef>
              <a:buAutoNum type="arabicPeriod"/>
              <a:tabLst>
                <a:tab pos="643255" algn="l"/>
                <a:tab pos="644525" algn="l"/>
              </a:tabLst>
            </a:pPr>
            <a:r>
              <a:rPr sz="1800" b="1" dirty="0">
                <a:latin typeface="Calibri"/>
                <a:cs typeface="Calibri"/>
              </a:rPr>
              <a:t>Project</a:t>
            </a:r>
            <a:r>
              <a:rPr sz="1800" b="1" spc="-45" dirty="0">
                <a:latin typeface="Calibri"/>
                <a:cs typeface="Calibri"/>
              </a:rPr>
              <a:t> </a:t>
            </a:r>
            <a:r>
              <a:rPr sz="1800" b="1" spc="-10" dirty="0">
                <a:latin typeface="Calibri"/>
                <a:cs typeface="Calibri"/>
              </a:rPr>
              <a:t>Design</a:t>
            </a:r>
            <a:endParaRPr sz="1800">
              <a:latin typeface="Calibri"/>
              <a:cs typeface="Calibri"/>
            </a:endParaRPr>
          </a:p>
          <a:p>
            <a:pPr marL="643255" indent="-631190">
              <a:lnSpc>
                <a:spcPct val="100000"/>
              </a:lnSpc>
              <a:spcBef>
                <a:spcPts val="1045"/>
              </a:spcBef>
              <a:buAutoNum type="arabicPeriod"/>
              <a:tabLst>
                <a:tab pos="643255" algn="l"/>
                <a:tab pos="644525" algn="l"/>
              </a:tabLst>
            </a:pPr>
            <a:r>
              <a:rPr sz="1800" b="1" dirty="0">
                <a:latin typeface="Calibri"/>
                <a:cs typeface="Calibri"/>
              </a:rPr>
              <a:t>Classes</a:t>
            </a:r>
            <a:r>
              <a:rPr sz="1800" b="1" spc="-40" dirty="0">
                <a:latin typeface="Calibri"/>
                <a:cs typeface="Calibri"/>
              </a:rPr>
              <a:t> </a:t>
            </a:r>
            <a:r>
              <a:rPr sz="1800" b="1" dirty="0">
                <a:latin typeface="Calibri"/>
                <a:cs typeface="Calibri"/>
              </a:rPr>
              <a:t>&amp;</a:t>
            </a:r>
            <a:r>
              <a:rPr sz="1800" b="1" spc="-5" dirty="0">
                <a:latin typeface="Calibri"/>
                <a:cs typeface="Calibri"/>
              </a:rPr>
              <a:t> </a:t>
            </a:r>
            <a:r>
              <a:rPr sz="1800" b="1" spc="-10" dirty="0">
                <a:latin typeface="Calibri"/>
                <a:cs typeface="Calibri"/>
              </a:rPr>
              <a:t>Methods</a:t>
            </a:r>
            <a:endParaRPr sz="1800">
              <a:latin typeface="Calibri"/>
              <a:cs typeface="Calibri"/>
            </a:endParaRPr>
          </a:p>
          <a:p>
            <a:pPr marL="643255" indent="-631190">
              <a:lnSpc>
                <a:spcPct val="100000"/>
              </a:lnSpc>
              <a:spcBef>
                <a:spcPts val="1045"/>
              </a:spcBef>
              <a:buAutoNum type="arabicPeriod"/>
              <a:tabLst>
                <a:tab pos="643255" algn="l"/>
                <a:tab pos="644525" algn="l"/>
              </a:tabLst>
            </a:pPr>
            <a:r>
              <a:rPr sz="1800" b="1" dirty="0">
                <a:latin typeface="Calibri"/>
                <a:cs typeface="Calibri"/>
              </a:rPr>
              <a:t>Steps</a:t>
            </a:r>
            <a:r>
              <a:rPr sz="1800" b="1" spc="-55" dirty="0">
                <a:latin typeface="Calibri"/>
                <a:cs typeface="Calibri"/>
              </a:rPr>
              <a:t> </a:t>
            </a:r>
            <a:r>
              <a:rPr sz="1800" b="1" dirty="0">
                <a:latin typeface="Calibri"/>
                <a:cs typeface="Calibri"/>
              </a:rPr>
              <a:t>from</a:t>
            </a:r>
            <a:r>
              <a:rPr sz="1800" b="1" spc="-10" dirty="0">
                <a:latin typeface="Calibri"/>
                <a:cs typeface="Calibri"/>
              </a:rPr>
              <a:t> </a:t>
            </a:r>
            <a:r>
              <a:rPr sz="1800" b="1" dirty="0">
                <a:latin typeface="Calibri"/>
                <a:cs typeface="Calibri"/>
              </a:rPr>
              <a:t>Coding</a:t>
            </a:r>
            <a:r>
              <a:rPr sz="1800" b="1" spc="-65" dirty="0">
                <a:latin typeface="Calibri"/>
                <a:cs typeface="Calibri"/>
              </a:rPr>
              <a:t> </a:t>
            </a:r>
            <a:r>
              <a:rPr sz="1800" b="1" dirty="0">
                <a:latin typeface="Calibri"/>
                <a:cs typeface="Calibri"/>
              </a:rPr>
              <a:t>to</a:t>
            </a:r>
            <a:r>
              <a:rPr sz="1800" b="1" spc="-25" dirty="0">
                <a:latin typeface="Calibri"/>
                <a:cs typeface="Calibri"/>
              </a:rPr>
              <a:t> </a:t>
            </a:r>
            <a:r>
              <a:rPr sz="1800" b="1" spc="-10" dirty="0">
                <a:latin typeface="Calibri"/>
                <a:cs typeface="Calibri"/>
              </a:rPr>
              <a:t>Execution</a:t>
            </a:r>
            <a:endParaRPr sz="1800">
              <a:latin typeface="Calibri"/>
              <a:cs typeface="Calibri"/>
            </a:endParaRPr>
          </a:p>
          <a:p>
            <a:pPr marL="643255" indent="-631190">
              <a:lnSpc>
                <a:spcPct val="100000"/>
              </a:lnSpc>
              <a:spcBef>
                <a:spcPts val="1035"/>
              </a:spcBef>
              <a:buAutoNum type="arabicPeriod"/>
              <a:tabLst>
                <a:tab pos="643255" algn="l"/>
                <a:tab pos="644525" algn="l"/>
              </a:tabLst>
            </a:pPr>
            <a:r>
              <a:rPr sz="1800" b="1" spc="-10" dirty="0">
                <a:latin typeface="Calibri"/>
                <a:cs typeface="Calibri"/>
              </a:rPr>
              <a:t>Development</a:t>
            </a:r>
            <a:r>
              <a:rPr sz="1800" b="1" spc="5" dirty="0">
                <a:latin typeface="Calibri"/>
                <a:cs typeface="Calibri"/>
              </a:rPr>
              <a:t> </a:t>
            </a:r>
            <a:r>
              <a:rPr sz="1800" b="1" spc="-10" dirty="0">
                <a:latin typeface="Calibri"/>
                <a:cs typeface="Calibri"/>
              </a:rPr>
              <a:t>Process</a:t>
            </a:r>
            <a:endParaRPr sz="1800">
              <a:latin typeface="Calibri"/>
              <a:cs typeface="Calibri"/>
            </a:endParaRPr>
          </a:p>
          <a:p>
            <a:pPr marL="643255" indent="-631190">
              <a:lnSpc>
                <a:spcPct val="100000"/>
              </a:lnSpc>
              <a:spcBef>
                <a:spcPts val="1040"/>
              </a:spcBef>
              <a:buAutoNum type="arabicPeriod"/>
              <a:tabLst>
                <a:tab pos="643255" algn="l"/>
                <a:tab pos="644525" algn="l"/>
              </a:tabLst>
            </a:pPr>
            <a:r>
              <a:rPr sz="1800" b="1" dirty="0">
                <a:latin typeface="Calibri"/>
                <a:cs typeface="Calibri"/>
              </a:rPr>
              <a:t>Coding</a:t>
            </a:r>
            <a:r>
              <a:rPr sz="1800" b="1" spc="-55" dirty="0">
                <a:latin typeface="Calibri"/>
                <a:cs typeface="Calibri"/>
              </a:rPr>
              <a:t> </a:t>
            </a:r>
            <a:r>
              <a:rPr sz="1800" b="1" spc="-10" dirty="0">
                <a:latin typeface="Calibri"/>
                <a:cs typeface="Calibri"/>
              </a:rPr>
              <a:t>Standards</a:t>
            </a:r>
            <a:endParaRPr sz="1800">
              <a:latin typeface="Calibri"/>
              <a:cs typeface="Calibri"/>
            </a:endParaRPr>
          </a:p>
          <a:p>
            <a:pPr marL="643255" indent="-631190">
              <a:lnSpc>
                <a:spcPct val="100000"/>
              </a:lnSpc>
              <a:spcBef>
                <a:spcPts val="1050"/>
              </a:spcBef>
              <a:buAutoNum type="arabicPeriod"/>
              <a:tabLst>
                <a:tab pos="643255" algn="l"/>
                <a:tab pos="644525" algn="l"/>
              </a:tabLst>
            </a:pPr>
            <a:r>
              <a:rPr sz="1800" b="1" dirty="0">
                <a:latin typeface="Calibri"/>
                <a:cs typeface="Calibri"/>
              </a:rPr>
              <a:t>Milestone</a:t>
            </a:r>
            <a:r>
              <a:rPr sz="1800" b="1" spc="-70" dirty="0">
                <a:latin typeface="Calibri"/>
                <a:cs typeface="Calibri"/>
              </a:rPr>
              <a:t> </a:t>
            </a:r>
            <a:r>
              <a:rPr sz="1800" b="1" dirty="0">
                <a:latin typeface="Calibri"/>
                <a:cs typeface="Calibri"/>
              </a:rPr>
              <a:t>Feedback</a:t>
            </a:r>
            <a:r>
              <a:rPr sz="1800" b="1" spc="-55" dirty="0">
                <a:latin typeface="Calibri"/>
                <a:cs typeface="Calibri"/>
              </a:rPr>
              <a:t> </a:t>
            </a:r>
            <a:r>
              <a:rPr sz="1800" b="1" dirty="0">
                <a:latin typeface="Calibri"/>
                <a:cs typeface="Calibri"/>
              </a:rPr>
              <a:t>&amp;</a:t>
            </a:r>
            <a:r>
              <a:rPr sz="1800" b="1" spc="-20" dirty="0">
                <a:latin typeface="Calibri"/>
                <a:cs typeface="Calibri"/>
              </a:rPr>
              <a:t> </a:t>
            </a:r>
            <a:r>
              <a:rPr sz="1800" b="1" dirty="0">
                <a:latin typeface="Calibri"/>
                <a:cs typeface="Calibri"/>
              </a:rPr>
              <a:t>Action</a:t>
            </a:r>
            <a:r>
              <a:rPr sz="1800" b="1" spc="-55" dirty="0">
                <a:latin typeface="Calibri"/>
                <a:cs typeface="Calibri"/>
              </a:rPr>
              <a:t> </a:t>
            </a:r>
            <a:r>
              <a:rPr sz="1800" b="1" spc="-20" dirty="0">
                <a:latin typeface="Calibri"/>
                <a:cs typeface="Calibri"/>
              </a:rPr>
              <a:t>Taken</a:t>
            </a:r>
            <a:endParaRPr sz="1800">
              <a:latin typeface="Calibri"/>
              <a:cs typeface="Calibri"/>
            </a:endParaRPr>
          </a:p>
          <a:p>
            <a:pPr marL="643255" indent="-631190">
              <a:lnSpc>
                <a:spcPct val="100000"/>
              </a:lnSpc>
              <a:spcBef>
                <a:spcPts val="1030"/>
              </a:spcBef>
              <a:buAutoNum type="arabicPeriod"/>
              <a:tabLst>
                <a:tab pos="643255" algn="l"/>
                <a:tab pos="644525" algn="l"/>
              </a:tabLst>
            </a:pPr>
            <a:r>
              <a:rPr sz="1800" b="1" dirty="0">
                <a:latin typeface="Calibri"/>
                <a:cs typeface="Calibri"/>
              </a:rPr>
              <a:t>Project</a:t>
            </a:r>
            <a:r>
              <a:rPr sz="1800" b="1" spc="-45" dirty="0">
                <a:latin typeface="Calibri"/>
                <a:cs typeface="Calibri"/>
              </a:rPr>
              <a:t> </a:t>
            </a:r>
            <a:r>
              <a:rPr sz="1800" b="1" spc="-10" dirty="0">
                <a:latin typeface="Calibri"/>
                <a:cs typeface="Calibri"/>
              </a:rPr>
              <a:t>Results</a:t>
            </a:r>
            <a:endParaRPr sz="1800">
              <a:latin typeface="Calibri"/>
              <a:cs typeface="Calibri"/>
            </a:endParaRPr>
          </a:p>
          <a:p>
            <a:pPr marL="643255" indent="-631190">
              <a:lnSpc>
                <a:spcPct val="100000"/>
              </a:lnSpc>
              <a:spcBef>
                <a:spcPts val="1045"/>
              </a:spcBef>
              <a:buAutoNum type="arabicPeriod"/>
              <a:tabLst>
                <a:tab pos="643255" algn="l"/>
                <a:tab pos="644525" algn="l"/>
              </a:tabLst>
            </a:pPr>
            <a:r>
              <a:rPr sz="1800" b="1" dirty="0">
                <a:latin typeface="Calibri"/>
                <a:cs typeface="Calibri"/>
              </a:rPr>
              <a:t>Proposed</a:t>
            </a:r>
            <a:r>
              <a:rPr sz="1800" b="1" spc="-75" dirty="0">
                <a:latin typeface="Calibri"/>
                <a:cs typeface="Calibri"/>
              </a:rPr>
              <a:t> </a:t>
            </a:r>
            <a:r>
              <a:rPr sz="1800" b="1" spc="-10" dirty="0">
                <a:latin typeface="Calibri"/>
                <a:cs typeface="Calibri"/>
              </a:rPr>
              <a:t>Improvements</a:t>
            </a:r>
            <a:endParaRPr sz="18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761873"/>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8447" rIns="0" bIns="0" rtlCol="0">
            <a:spAutoFit/>
          </a:bodyPr>
          <a:lstStyle/>
          <a:p>
            <a:pPr marL="86995">
              <a:lnSpc>
                <a:spcPct val="100000"/>
              </a:lnSpc>
              <a:spcBef>
                <a:spcPts val="95"/>
              </a:spcBef>
            </a:pPr>
            <a:r>
              <a:rPr dirty="0"/>
              <a:t>8.</a:t>
            </a:r>
            <a:r>
              <a:rPr spc="-60" dirty="0"/>
              <a:t> </a:t>
            </a:r>
            <a:r>
              <a:rPr dirty="0"/>
              <a:t>Steps</a:t>
            </a:r>
            <a:r>
              <a:rPr spc="-40" dirty="0"/>
              <a:t> </a:t>
            </a:r>
            <a:r>
              <a:rPr dirty="0"/>
              <a:t>from</a:t>
            </a:r>
            <a:r>
              <a:rPr spc="-60" dirty="0"/>
              <a:t> </a:t>
            </a:r>
            <a:r>
              <a:rPr dirty="0"/>
              <a:t>Coding</a:t>
            </a:r>
            <a:r>
              <a:rPr spc="-40" dirty="0"/>
              <a:t> </a:t>
            </a:r>
            <a:r>
              <a:rPr dirty="0"/>
              <a:t>to</a:t>
            </a:r>
            <a:r>
              <a:rPr spc="-45" dirty="0"/>
              <a:t> </a:t>
            </a:r>
            <a:r>
              <a:rPr spc="-10" dirty="0"/>
              <a:t>Execution</a:t>
            </a:r>
          </a:p>
        </p:txBody>
      </p:sp>
      <p:sp>
        <p:nvSpPr>
          <p:cNvPr id="6" name="object 6"/>
          <p:cNvSpPr txBox="1"/>
          <p:nvPr/>
        </p:nvSpPr>
        <p:spPr>
          <a:xfrm>
            <a:off x="221691" y="783082"/>
            <a:ext cx="8769909" cy="289823"/>
          </a:xfrm>
          <a:prstGeom prst="rect">
            <a:avLst/>
          </a:prstGeom>
        </p:spPr>
        <p:txBody>
          <a:bodyPr vert="horz" wrap="square" lIns="0" tIns="12700" rIns="0" bIns="0" rtlCol="0">
            <a:spAutoFit/>
          </a:bodyPr>
          <a:lstStyle/>
          <a:p>
            <a:pPr marL="12065">
              <a:lnSpc>
                <a:spcPct val="100000"/>
              </a:lnSpc>
              <a:spcBef>
                <a:spcPts val="100"/>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10. At the end, add a catch exception. </a:t>
            </a:r>
            <a:endParaRPr lang="en-US" sz="1800" dirty="0">
              <a:latin typeface="Calibri"/>
              <a:cs typeface="Calibri"/>
            </a:endParaRPr>
          </a:p>
        </p:txBody>
      </p:sp>
      <p:pic>
        <p:nvPicPr>
          <p:cNvPr id="8" name="Picture 7">
            <a:extLst>
              <a:ext uri="{FF2B5EF4-FFF2-40B4-BE49-F238E27FC236}">
                <a16:creationId xmlns:a16="http://schemas.microsoft.com/office/drawing/2014/main" id="{B51E9DC5-275E-7207-D390-F3439988BE64}"/>
              </a:ext>
            </a:extLst>
          </p:cNvPr>
          <p:cNvPicPr>
            <a:picLocks noChangeAspect="1"/>
          </p:cNvPicPr>
          <p:nvPr/>
        </p:nvPicPr>
        <p:blipFill>
          <a:blip r:embed="rId2"/>
          <a:stretch>
            <a:fillRect/>
          </a:stretch>
        </p:blipFill>
        <p:spPr>
          <a:xfrm>
            <a:off x="254348" y="2286000"/>
            <a:ext cx="8510816" cy="2146940"/>
          </a:xfrm>
          <a:prstGeom prst="rect">
            <a:avLst/>
          </a:prstGeom>
        </p:spPr>
      </p:pic>
    </p:spTree>
    <p:extLst>
      <p:ext uri="{BB962C8B-B14F-4D97-AF65-F5344CB8AC3E}">
        <p14:creationId xmlns:p14="http://schemas.microsoft.com/office/powerpoint/2010/main" val="3644535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761873"/>
            <a:ext cx="8924925" cy="5969635"/>
            <a:chOff x="140080" y="761873"/>
            <a:chExt cx="8924925" cy="5969635"/>
          </a:xfrm>
        </p:grpSpPr>
        <p:sp>
          <p:nvSpPr>
            <p:cNvPr id="3" name="object 3"/>
            <p:cNvSpPr/>
            <p:nvPr/>
          </p:nvSpPr>
          <p:spPr>
            <a:xfrm>
              <a:off x="143255" y="76504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76504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8447" rIns="0" bIns="0" rtlCol="0">
            <a:spAutoFit/>
          </a:bodyPr>
          <a:lstStyle/>
          <a:p>
            <a:pPr marL="86995">
              <a:lnSpc>
                <a:spcPct val="100000"/>
              </a:lnSpc>
              <a:spcBef>
                <a:spcPts val="95"/>
              </a:spcBef>
            </a:pPr>
            <a:r>
              <a:rPr dirty="0"/>
              <a:t>8.</a:t>
            </a:r>
            <a:r>
              <a:rPr spc="-60" dirty="0"/>
              <a:t> </a:t>
            </a:r>
            <a:r>
              <a:rPr dirty="0"/>
              <a:t>Steps</a:t>
            </a:r>
            <a:r>
              <a:rPr spc="-40" dirty="0"/>
              <a:t> </a:t>
            </a:r>
            <a:r>
              <a:rPr dirty="0"/>
              <a:t>from</a:t>
            </a:r>
            <a:r>
              <a:rPr spc="-60" dirty="0"/>
              <a:t> </a:t>
            </a:r>
            <a:r>
              <a:rPr dirty="0"/>
              <a:t>Coding</a:t>
            </a:r>
            <a:r>
              <a:rPr spc="-40" dirty="0"/>
              <a:t> </a:t>
            </a:r>
            <a:r>
              <a:rPr dirty="0"/>
              <a:t>to</a:t>
            </a:r>
            <a:r>
              <a:rPr spc="-45" dirty="0"/>
              <a:t> </a:t>
            </a:r>
            <a:r>
              <a:rPr spc="-10" dirty="0"/>
              <a:t>Execution</a:t>
            </a:r>
          </a:p>
        </p:txBody>
      </p:sp>
      <p:sp>
        <p:nvSpPr>
          <p:cNvPr id="6" name="object 6"/>
          <p:cNvSpPr txBox="1"/>
          <p:nvPr/>
        </p:nvSpPr>
        <p:spPr>
          <a:xfrm>
            <a:off x="221691" y="783082"/>
            <a:ext cx="8769909" cy="289823"/>
          </a:xfrm>
          <a:prstGeom prst="rect">
            <a:avLst/>
          </a:prstGeom>
        </p:spPr>
        <p:txBody>
          <a:bodyPr vert="horz" wrap="square" lIns="0" tIns="12700" rIns="0" bIns="0" rtlCol="0">
            <a:spAutoFit/>
          </a:bodyPr>
          <a:lstStyle/>
          <a:p>
            <a:pPr marL="12065">
              <a:lnSpc>
                <a:spcPct val="100000"/>
              </a:lnSpc>
              <a:spcBef>
                <a:spcPts val="100"/>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11. Import all the classes and methods onto main.</a:t>
            </a:r>
            <a:endParaRPr lang="en-US" sz="1800" dirty="0">
              <a:latin typeface="Calibri"/>
              <a:cs typeface="Calibri"/>
            </a:endParaRPr>
          </a:p>
        </p:txBody>
      </p:sp>
      <p:pic>
        <p:nvPicPr>
          <p:cNvPr id="8" name="Picture 7">
            <a:extLst>
              <a:ext uri="{FF2B5EF4-FFF2-40B4-BE49-F238E27FC236}">
                <a16:creationId xmlns:a16="http://schemas.microsoft.com/office/drawing/2014/main" id="{B51E9DC5-275E-7207-D390-F3439988BE64}"/>
              </a:ext>
            </a:extLst>
          </p:cNvPr>
          <p:cNvPicPr>
            <a:picLocks noChangeAspect="1"/>
          </p:cNvPicPr>
          <p:nvPr/>
        </p:nvPicPr>
        <p:blipFill>
          <a:blip r:embed="rId2"/>
          <a:stretch>
            <a:fillRect/>
          </a:stretch>
        </p:blipFill>
        <p:spPr>
          <a:xfrm>
            <a:off x="254348" y="2286000"/>
            <a:ext cx="8510816" cy="2146940"/>
          </a:xfrm>
          <a:prstGeom prst="rect">
            <a:avLst/>
          </a:prstGeom>
        </p:spPr>
      </p:pic>
      <p:pic>
        <p:nvPicPr>
          <p:cNvPr id="7" name="Picture 6">
            <a:extLst>
              <a:ext uri="{FF2B5EF4-FFF2-40B4-BE49-F238E27FC236}">
                <a16:creationId xmlns:a16="http://schemas.microsoft.com/office/drawing/2014/main" id="{4B5CB8C3-4731-17CF-F8C3-60A03D401DC1}"/>
              </a:ext>
            </a:extLst>
          </p:cNvPr>
          <p:cNvPicPr>
            <a:picLocks noChangeAspect="1"/>
          </p:cNvPicPr>
          <p:nvPr/>
        </p:nvPicPr>
        <p:blipFill>
          <a:blip r:embed="rId3"/>
          <a:stretch>
            <a:fillRect/>
          </a:stretch>
        </p:blipFill>
        <p:spPr>
          <a:xfrm>
            <a:off x="221691" y="2057400"/>
            <a:ext cx="8692298" cy="2819400"/>
          </a:xfrm>
          <a:prstGeom prst="rect">
            <a:avLst/>
          </a:prstGeom>
        </p:spPr>
      </p:pic>
    </p:spTree>
    <p:extLst>
      <p:ext uri="{BB962C8B-B14F-4D97-AF65-F5344CB8AC3E}">
        <p14:creationId xmlns:p14="http://schemas.microsoft.com/office/powerpoint/2010/main" val="1220189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5" y="833500"/>
            <a:ext cx="9068435" cy="5898515"/>
            <a:chOff x="-3175" y="833500"/>
            <a:chExt cx="9068435" cy="5898515"/>
          </a:xfrm>
        </p:grpSpPr>
        <p:sp>
          <p:nvSpPr>
            <p:cNvPr id="3" name="object 3"/>
            <p:cNvSpPr/>
            <p:nvPr/>
          </p:nvSpPr>
          <p:spPr>
            <a:xfrm>
              <a:off x="0"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0"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2097" rIns="0" bIns="0" rtlCol="0">
            <a:spAutoFit/>
          </a:bodyPr>
          <a:lstStyle/>
          <a:p>
            <a:pPr marL="12700">
              <a:lnSpc>
                <a:spcPct val="100000"/>
              </a:lnSpc>
              <a:spcBef>
                <a:spcPts val="95"/>
              </a:spcBef>
            </a:pPr>
            <a:r>
              <a:rPr dirty="0"/>
              <a:t>9.</a:t>
            </a:r>
            <a:r>
              <a:rPr spc="-100" dirty="0"/>
              <a:t> </a:t>
            </a:r>
            <a:r>
              <a:rPr dirty="0"/>
              <a:t>Development</a:t>
            </a:r>
            <a:r>
              <a:rPr spc="-70" dirty="0"/>
              <a:t> </a:t>
            </a:r>
            <a:r>
              <a:rPr spc="-10" dirty="0"/>
              <a:t>Process</a:t>
            </a:r>
          </a:p>
        </p:txBody>
      </p:sp>
      <p:sp>
        <p:nvSpPr>
          <p:cNvPr id="6" name="object 6"/>
          <p:cNvSpPr txBox="1"/>
          <p:nvPr/>
        </p:nvSpPr>
        <p:spPr>
          <a:xfrm>
            <a:off x="78739" y="853186"/>
            <a:ext cx="8684261" cy="1952458"/>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We managed the development process by first planning out the algorithm itself on a flowchart piece by piece then we followed the list of Coding Standards to ensure that our code meets the right standards then the coding is done right after. During the process, it was compiled with us reading the documentation multiple times to get the desired variable we need and make use of it on our code. We utilized the IDE’s Find feature and tiled windows for maximum efficiency. </a:t>
            </a:r>
            <a:endParaRPr sz="2000" dirty="0">
              <a:latin typeface="Calibri"/>
              <a:cs typeface="Calibri"/>
            </a:endParaRPr>
          </a:p>
        </p:txBody>
      </p:sp>
      <p:pic>
        <p:nvPicPr>
          <p:cNvPr id="7" name="Picture 6">
            <a:extLst>
              <a:ext uri="{FF2B5EF4-FFF2-40B4-BE49-F238E27FC236}">
                <a16:creationId xmlns:a16="http://schemas.microsoft.com/office/drawing/2014/main" id="{C04F1C13-46AE-E4A2-8499-94FD5D840A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058" y="2895600"/>
            <a:ext cx="4684142" cy="3429383"/>
          </a:xfrm>
          <a:prstGeom prst="rect">
            <a:avLst/>
          </a:prstGeom>
        </p:spPr>
      </p:pic>
      <p:pic>
        <p:nvPicPr>
          <p:cNvPr id="8" name="Picture 7">
            <a:extLst>
              <a:ext uri="{FF2B5EF4-FFF2-40B4-BE49-F238E27FC236}">
                <a16:creationId xmlns:a16="http://schemas.microsoft.com/office/drawing/2014/main" id="{81F9F763-F69C-4651-59FC-A1622495B512}"/>
              </a:ext>
            </a:extLst>
          </p:cNvPr>
          <p:cNvPicPr>
            <a:picLocks noChangeAspect="1"/>
          </p:cNvPicPr>
          <p:nvPr/>
        </p:nvPicPr>
        <p:blipFill>
          <a:blip r:embed="rId3"/>
          <a:stretch>
            <a:fillRect/>
          </a:stretch>
        </p:blipFill>
        <p:spPr>
          <a:xfrm>
            <a:off x="5105399" y="2895600"/>
            <a:ext cx="3696551" cy="3200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5" y="833500"/>
            <a:ext cx="9068435" cy="5898515"/>
            <a:chOff x="-3175" y="833500"/>
            <a:chExt cx="9068435" cy="5898515"/>
          </a:xfrm>
        </p:grpSpPr>
        <p:sp>
          <p:nvSpPr>
            <p:cNvPr id="3" name="object 3"/>
            <p:cNvSpPr/>
            <p:nvPr/>
          </p:nvSpPr>
          <p:spPr>
            <a:xfrm>
              <a:off x="0"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0"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2097" rIns="0" bIns="0" rtlCol="0">
            <a:spAutoFit/>
          </a:bodyPr>
          <a:lstStyle/>
          <a:p>
            <a:pPr marL="12700">
              <a:lnSpc>
                <a:spcPct val="100000"/>
              </a:lnSpc>
              <a:spcBef>
                <a:spcPts val="95"/>
              </a:spcBef>
            </a:pPr>
            <a:r>
              <a:rPr dirty="0"/>
              <a:t>10.</a:t>
            </a:r>
            <a:r>
              <a:rPr spc="-65" dirty="0"/>
              <a:t> </a:t>
            </a:r>
            <a:r>
              <a:rPr dirty="0"/>
              <a:t>Coding</a:t>
            </a:r>
            <a:r>
              <a:rPr spc="-40" dirty="0"/>
              <a:t> </a:t>
            </a:r>
            <a:r>
              <a:rPr spc="-10" dirty="0"/>
              <a:t>Standards</a:t>
            </a:r>
          </a:p>
        </p:txBody>
      </p:sp>
      <p:sp>
        <p:nvSpPr>
          <p:cNvPr id="6" name="object 6"/>
          <p:cNvSpPr txBox="1"/>
          <p:nvPr/>
        </p:nvSpPr>
        <p:spPr>
          <a:xfrm>
            <a:off x="78739" y="853186"/>
            <a:ext cx="8777606" cy="113428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Code Readability</a:t>
            </a:r>
          </a:p>
          <a:p>
            <a:pPr marL="12065">
              <a:lnSpc>
                <a:spcPct val="100000"/>
              </a:lnSpc>
              <a:spcBef>
                <a:spcPts val="105"/>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The code of the program utilizes a series of variables that are basic and understandable to a novice programmer which helps in code replication and understanding.</a:t>
            </a:r>
            <a:endParaRPr lang="en-US" sz="2000" dirty="0">
              <a:latin typeface="Calibri"/>
              <a:cs typeface="Calibri"/>
            </a:endParaRPr>
          </a:p>
        </p:txBody>
      </p:sp>
      <p:pic>
        <p:nvPicPr>
          <p:cNvPr id="8" name="Picture 7">
            <a:extLst>
              <a:ext uri="{FF2B5EF4-FFF2-40B4-BE49-F238E27FC236}">
                <a16:creationId xmlns:a16="http://schemas.microsoft.com/office/drawing/2014/main" id="{C2F38F92-4EBB-17B3-3721-D3A257EBA10D}"/>
              </a:ext>
            </a:extLst>
          </p:cNvPr>
          <p:cNvPicPr>
            <a:picLocks noChangeAspect="1"/>
          </p:cNvPicPr>
          <p:nvPr/>
        </p:nvPicPr>
        <p:blipFill rotWithShape="1">
          <a:blip r:embed="rId2"/>
          <a:srcRect r="3955"/>
          <a:stretch/>
        </p:blipFill>
        <p:spPr>
          <a:xfrm>
            <a:off x="324665" y="2207912"/>
            <a:ext cx="4704535" cy="1341613"/>
          </a:xfrm>
          <a:prstGeom prst="rect">
            <a:avLst/>
          </a:prstGeom>
        </p:spPr>
      </p:pic>
      <p:pic>
        <p:nvPicPr>
          <p:cNvPr id="10" name="Picture 9">
            <a:extLst>
              <a:ext uri="{FF2B5EF4-FFF2-40B4-BE49-F238E27FC236}">
                <a16:creationId xmlns:a16="http://schemas.microsoft.com/office/drawing/2014/main" id="{AE50C47D-7520-B050-AB30-57112E176ACC}"/>
              </a:ext>
            </a:extLst>
          </p:cNvPr>
          <p:cNvPicPr>
            <a:picLocks noChangeAspect="1"/>
          </p:cNvPicPr>
          <p:nvPr/>
        </p:nvPicPr>
        <p:blipFill rotWithShape="1">
          <a:blip r:embed="rId3"/>
          <a:srcRect r="14904"/>
          <a:stretch/>
        </p:blipFill>
        <p:spPr>
          <a:xfrm>
            <a:off x="152400" y="3721211"/>
            <a:ext cx="5116014" cy="1866644"/>
          </a:xfrm>
          <a:prstGeom prst="rect">
            <a:avLst/>
          </a:prstGeom>
        </p:spPr>
      </p:pic>
      <p:pic>
        <p:nvPicPr>
          <p:cNvPr id="12" name="Picture 11">
            <a:extLst>
              <a:ext uri="{FF2B5EF4-FFF2-40B4-BE49-F238E27FC236}">
                <a16:creationId xmlns:a16="http://schemas.microsoft.com/office/drawing/2014/main" id="{4F560354-AEB5-5061-EA94-EEF1F4DA5BB7}"/>
              </a:ext>
            </a:extLst>
          </p:cNvPr>
          <p:cNvPicPr>
            <a:picLocks noChangeAspect="1"/>
          </p:cNvPicPr>
          <p:nvPr/>
        </p:nvPicPr>
        <p:blipFill>
          <a:blip r:embed="rId4"/>
          <a:stretch>
            <a:fillRect/>
          </a:stretch>
        </p:blipFill>
        <p:spPr>
          <a:xfrm>
            <a:off x="5382167" y="2176574"/>
            <a:ext cx="3380833" cy="34766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5" y="833500"/>
            <a:ext cx="9068435" cy="5898515"/>
            <a:chOff x="-3175" y="833500"/>
            <a:chExt cx="9068435" cy="5898515"/>
          </a:xfrm>
        </p:grpSpPr>
        <p:sp>
          <p:nvSpPr>
            <p:cNvPr id="3" name="object 3"/>
            <p:cNvSpPr/>
            <p:nvPr/>
          </p:nvSpPr>
          <p:spPr>
            <a:xfrm>
              <a:off x="0"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0"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2097" rIns="0" bIns="0" rtlCol="0">
            <a:spAutoFit/>
          </a:bodyPr>
          <a:lstStyle/>
          <a:p>
            <a:pPr marL="12700">
              <a:lnSpc>
                <a:spcPct val="100000"/>
              </a:lnSpc>
              <a:spcBef>
                <a:spcPts val="95"/>
              </a:spcBef>
            </a:pPr>
            <a:r>
              <a:rPr dirty="0"/>
              <a:t>10.</a:t>
            </a:r>
            <a:r>
              <a:rPr spc="-65" dirty="0"/>
              <a:t> </a:t>
            </a:r>
            <a:r>
              <a:rPr dirty="0"/>
              <a:t>Coding</a:t>
            </a:r>
            <a:r>
              <a:rPr spc="-40" dirty="0"/>
              <a:t> </a:t>
            </a:r>
            <a:r>
              <a:rPr spc="-10" dirty="0"/>
              <a:t>Standards</a:t>
            </a:r>
          </a:p>
        </p:txBody>
      </p:sp>
      <p:sp>
        <p:nvSpPr>
          <p:cNvPr id="6" name="object 6"/>
          <p:cNvSpPr txBox="1"/>
          <p:nvPr/>
        </p:nvSpPr>
        <p:spPr>
          <a:xfrm>
            <a:off x="78739" y="853186"/>
            <a:ext cx="8777606" cy="1688283"/>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Utilization of Exception Handling</a:t>
            </a:r>
          </a:p>
          <a:p>
            <a:pPr marL="12065">
              <a:lnSpc>
                <a:spcPct val="100000"/>
              </a:lnSpc>
              <a:spcBef>
                <a:spcPts val="105"/>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The main codebase of MCQ utilizes Exception Handling to prevent any catastrophic errors that may damage the usability of the code and better understand the end user as to what the issue is when it does happen. The main code for the MCQ test is enclosed in a try-catch block for exception handling purposes.</a:t>
            </a:r>
            <a:endParaRPr lang="en-US" sz="2000" dirty="0">
              <a:latin typeface="Calibri"/>
              <a:cs typeface="Calibri"/>
            </a:endParaRPr>
          </a:p>
        </p:txBody>
      </p:sp>
      <p:pic>
        <p:nvPicPr>
          <p:cNvPr id="8" name="Picture 7">
            <a:extLst>
              <a:ext uri="{FF2B5EF4-FFF2-40B4-BE49-F238E27FC236}">
                <a16:creationId xmlns:a16="http://schemas.microsoft.com/office/drawing/2014/main" id="{69D30B50-2F82-252F-16FC-7A4A4E974DC9}"/>
              </a:ext>
            </a:extLst>
          </p:cNvPr>
          <p:cNvPicPr>
            <a:picLocks noChangeAspect="1"/>
          </p:cNvPicPr>
          <p:nvPr/>
        </p:nvPicPr>
        <p:blipFill>
          <a:blip r:embed="rId2"/>
          <a:stretch>
            <a:fillRect/>
          </a:stretch>
        </p:blipFill>
        <p:spPr>
          <a:xfrm>
            <a:off x="-76200" y="3398537"/>
            <a:ext cx="5715000" cy="1445964"/>
          </a:xfrm>
          <a:prstGeom prst="rect">
            <a:avLst/>
          </a:prstGeom>
        </p:spPr>
      </p:pic>
      <p:pic>
        <p:nvPicPr>
          <p:cNvPr id="9" name="Picture 8">
            <a:extLst>
              <a:ext uri="{FF2B5EF4-FFF2-40B4-BE49-F238E27FC236}">
                <a16:creationId xmlns:a16="http://schemas.microsoft.com/office/drawing/2014/main" id="{C45777D7-33C7-DE55-C80B-E9DB6FFC1A6B}"/>
              </a:ext>
            </a:extLst>
          </p:cNvPr>
          <p:cNvPicPr>
            <a:picLocks noChangeAspect="1"/>
          </p:cNvPicPr>
          <p:nvPr/>
        </p:nvPicPr>
        <p:blipFill>
          <a:blip r:embed="rId3"/>
          <a:stretch>
            <a:fillRect/>
          </a:stretch>
        </p:blipFill>
        <p:spPr>
          <a:xfrm>
            <a:off x="5121566" y="2861917"/>
            <a:ext cx="3696551" cy="3200400"/>
          </a:xfrm>
          <a:prstGeom prst="rect">
            <a:avLst/>
          </a:prstGeom>
        </p:spPr>
      </p:pic>
    </p:spTree>
    <p:extLst>
      <p:ext uri="{BB962C8B-B14F-4D97-AF65-F5344CB8AC3E}">
        <p14:creationId xmlns:p14="http://schemas.microsoft.com/office/powerpoint/2010/main" val="3940662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5" y="833500"/>
            <a:ext cx="9068435" cy="5898515"/>
            <a:chOff x="-3175" y="833500"/>
            <a:chExt cx="9068435" cy="5898515"/>
          </a:xfrm>
        </p:grpSpPr>
        <p:sp>
          <p:nvSpPr>
            <p:cNvPr id="3" name="object 3"/>
            <p:cNvSpPr/>
            <p:nvPr/>
          </p:nvSpPr>
          <p:spPr>
            <a:xfrm>
              <a:off x="0"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0"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2097" rIns="0" bIns="0" rtlCol="0">
            <a:spAutoFit/>
          </a:bodyPr>
          <a:lstStyle/>
          <a:p>
            <a:pPr marL="12700">
              <a:lnSpc>
                <a:spcPct val="100000"/>
              </a:lnSpc>
              <a:spcBef>
                <a:spcPts val="95"/>
              </a:spcBef>
            </a:pPr>
            <a:r>
              <a:rPr dirty="0"/>
              <a:t>10.</a:t>
            </a:r>
            <a:r>
              <a:rPr spc="-65" dirty="0"/>
              <a:t> </a:t>
            </a:r>
            <a:r>
              <a:rPr dirty="0"/>
              <a:t>Coding</a:t>
            </a:r>
            <a:r>
              <a:rPr spc="-40" dirty="0"/>
              <a:t> </a:t>
            </a:r>
            <a:r>
              <a:rPr spc="-10" dirty="0"/>
              <a:t>Standards</a:t>
            </a:r>
          </a:p>
        </p:txBody>
      </p:sp>
      <p:sp>
        <p:nvSpPr>
          <p:cNvPr id="6" name="object 6"/>
          <p:cNvSpPr txBox="1"/>
          <p:nvPr/>
        </p:nvSpPr>
        <p:spPr>
          <a:xfrm>
            <a:off x="78739" y="853186"/>
            <a:ext cx="8777606" cy="113428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Adding brief comments to the code</a:t>
            </a:r>
          </a:p>
          <a:p>
            <a:pPr marL="12065">
              <a:lnSpc>
                <a:spcPct val="100000"/>
              </a:lnSpc>
              <a:spcBef>
                <a:spcPts val="105"/>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The codebase of this project heavily utilizes comments that briefly explain the purpose of one of the master lines on the code which can also help in replication together with Code Readability.</a:t>
            </a:r>
            <a:endParaRPr lang="en-US" sz="2000" dirty="0">
              <a:latin typeface="Calibri"/>
              <a:cs typeface="Calibri"/>
            </a:endParaRPr>
          </a:p>
        </p:txBody>
      </p:sp>
      <p:pic>
        <p:nvPicPr>
          <p:cNvPr id="8" name="Picture 7">
            <a:extLst>
              <a:ext uri="{FF2B5EF4-FFF2-40B4-BE49-F238E27FC236}">
                <a16:creationId xmlns:a16="http://schemas.microsoft.com/office/drawing/2014/main" id="{AAB3CF38-EECD-9024-AAEF-083972600092}"/>
              </a:ext>
            </a:extLst>
          </p:cNvPr>
          <p:cNvPicPr>
            <a:picLocks noChangeAspect="1"/>
          </p:cNvPicPr>
          <p:nvPr/>
        </p:nvPicPr>
        <p:blipFill>
          <a:blip r:embed="rId2"/>
          <a:stretch>
            <a:fillRect/>
          </a:stretch>
        </p:blipFill>
        <p:spPr>
          <a:xfrm>
            <a:off x="951547" y="2176574"/>
            <a:ext cx="6953250" cy="1914525"/>
          </a:xfrm>
          <a:prstGeom prst="rect">
            <a:avLst/>
          </a:prstGeom>
        </p:spPr>
      </p:pic>
      <p:pic>
        <p:nvPicPr>
          <p:cNvPr id="10" name="Picture 9">
            <a:extLst>
              <a:ext uri="{FF2B5EF4-FFF2-40B4-BE49-F238E27FC236}">
                <a16:creationId xmlns:a16="http://schemas.microsoft.com/office/drawing/2014/main" id="{6A584840-3A88-7F99-B4F4-0798B272E869}"/>
              </a:ext>
            </a:extLst>
          </p:cNvPr>
          <p:cNvPicPr>
            <a:picLocks noChangeAspect="1"/>
          </p:cNvPicPr>
          <p:nvPr/>
        </p:nvPicPr>
        <p:blipFill>
          <a:blip r:embed="rId3"/>
          <a:stretch>
            <a:fillRect/>
          </a:stretch>
        </p:blipFill>
        <p:spPr>
          <a:xfrm>
            <a:off x="1042034" y="4315864"/>
            <a:ext cx="6772275" cy="1781175"/>
          </a:xfrm>
          <a:prstGeom prst="rect">
            <a:avLst/>
          </a:prstGeom>
        </p:spPr>
      </p:pic>
    </p:spTree>
    <p:extLst>
      <p:ext uri="{BB962C8B-B14F-4D97-AF65-F5344CB8AC3E}">
        <p14:creationId xmlns:p14="http://schemas.microsoft.com/office/powerpoint/2010/main" val="1540129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5" y="833500"/>
            <a:ext cx="9068435" cy="5898515"/>
            <a:chOff x="-3175" y="833500"/>
            <a:chExt cx="9068435" cy="5898515"/>
          </a:xfrm>
        </p:grpSpPr>
        <p:sp>
          <p:nvSpPr>
            <p:cNvPr id="3" name="object 3"/>
            <p:cNvSpPr/>
            <p:nvPr/>
          </p:nvSpPr>
          <p:spPr>
            <a:xfrm>
              <a:off x="0"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0"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2097" rIns="0" bIns="0" rtlCol="0">
            <a:spAutoFit/>
          </a:bodyPr>
          <a:lstStyle/>
          <a:p>
            <a:pPr marL="12700">
              <a:lnSpc>
                <a:spcPct val="100000"/>
              </a:lnSpc>
              <a:spcBef>
                <a:spcPts val="95"/>
              </a:spcBef>
            </a:pPr>
            <a:r>
              <a:rPr dirty="0"/>
              <a:t>10.</a:t>
            </a:r>
            <a:r>
              <a:rPr spc="-65" dirty="0"/>
              <a:t> </a:t>
            </a:r>
            <a:r>
              <a:rPr dirty="0"/>
              <a:t>Coding</a:t>
            </a:r>
            <a:r>
              <a:rPr spc="-40" dirty="0"/>
              <a:t> </a:t>
            </a:r>
            <a:r>
              <a:rPr spc="-10" dirty="0"/>
              <a:t>Standards</a:t>
            </a:r>
          </a:p>
        </p:txBody>
      </p:sp>
      <p:sp>
        <p:nvSpPr>
          <p:cNvPr id="6" name="object 6"/>
          <p:cNvSpPr txBox="1"/>
          <p:nvPr/>
        </p:nvSpPr>
        <p:spPr>
          <a:xfrm>
            <a:off x="78739" y="853186"/>
            <a:ext cx="8777606" cy="857286"/>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Separating the code’s methods and classes</a:t>
            </a:r>
          </a:p>
          <a:p>
            <a:pPr marL="12065">
              <a:lnSpc>
                <a:spcPct val="100000"/>
              </a:lnSpc>
              <a:spcBef>
                <a:spcPts val="105"/>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Specifically, this codebase utilizes separate methods and classes for the ease of modification and management during maintenance and debugging.</a:t>
            </a:r>
            <a:endParaRPr lang="en-US" sz="2000" dirty="0">
              <a:latin typeface="Calibri"/>
              <a:cs typeface="Calibri"/>
            </a:endParaRPr>
          </a:p>
        </p:txBody>
      </p:sp>
      <p:pic>
        <p:nvPicPr>
          <p:cNvPr id="8" name="Picture 7">
            <a:extLst>
              <a:ext uri="{FF2B5EF4-FFF2-40B4-BE49-F238E27FC236}">
                <a16:creationId xmlns:a16="http://schemas.microsoft.com/office/drawing/2014/main" id="{249C5333-C29A-C6FD-412C-6C060264FD82}"/>
              </a:ext>
            </a:extLst>
          </p:cNvPr>
          <p:cNvPicPr>
            <a:picLocks noChangeAspect="1"/>
          </p:cNvPicPr>
          <p:nvPr/>
        </p:nvPicPr>
        <p:blipFill>
          <a:blip r:embed="rId2"/>
          <a:stretch>
            <a:fillRect/>
          </a:stretch>
        </p:blipFill>
        <p:spPr>
          <a:xfrm>
            <a:off x="1066800" y="1828800"/>
            <a:ext cx="6400800" cy="1888359"/>
          </a:xfrm>
          <a:prstGeom prst="rect">
            <a:avLst/>
          </a:prstGeom>
        </p:spPr>
      </p:pic>
      <p:pic>
        <p:nvPicPr>
          <p:cNvPr id="10" name="Picture 9">
            <a:extLst>
              <a:ext uri="{FF2B5EF4-FFF2-40B4-BE49-F238E27FC236}">
                <a16:creationId xmlns:a16="http://schemas.microsoft.com/office/drawing/2014/main" id="{70A35E04-1F3C-7F23-41B3-FFF90D1B08F2}"/>
              </a:ext>
            </a:extLst>
          </p:cNvPr>
          <p:cNvPicPr>
            <a:picLocks noChangeAspect="1"/>
          </p:cNvPicPr>
          <p:nvPr/>
        </p:nvPicPr>
        <p:blipFill rotWithShape="1">
          <a:blip r:embed="rId3"/>
          <a:srcRect r="18560"/>
          <a:stretch/>
        </p:blipFill>
        <p:spPr>
          <a:xfrm>
            <a:off x="102689" y="3870429"/>
            <a:ext cx="4012111" cy="2490565"/>
          </a:xfrm>
          <a:prstGeom prst="rect">
            <a:avLst/>
          </a:prstGeom>
        </p:spPr>
      </p:pic>
      <p:pic>
        <p:nvPicPr>
          <p:cNvPr id="12" name="Picture 11">
            <a:extLst>
              <a:ext uri="{FF2B5EF4-FFF2-40B4-BE49-F238E27FC236}">
                <a16:creationId xmlns:a16="http://schemas.microsoft.com/office/drawing/2014/main" id="{E250A0CC-DF84-4A3A-C8A6-9EA1A31DDF7A}"/>
              </a:ext>
            </a:extLst>
          </p:cNvPr>
          <p:cNvPicPr>
            <a:picLocks noChangeAspect="1"/>
          </p:cNvPicPr>
          <p:nvPr/>
        </p:nvPicPr>
        <p:blipFill rotWithShape="1">
          <a:blip r:embed="rId4"/>
          <a:srcRect r="41914"/>
          <a:stretch/>
        </p:blipFill>
        <p:spPr>
          <a:xfrm>
            <a:off x="4114800" y="4498829"/>
            <a:ext cx="4800601" cy="1295400"/>
          </a:xfrm>
          <a:prstGeom prst="rect">
            <a:avLst/>
          </a:prstGeom>
        </p:spPr>
      </p:pic>
    </p:spTree>
    <p:extLst>
      <p:ext uri="{BB962C8B-B14F-4D97-AF65-F5344CB8AC3E}">
        <p14:creationId xmlns:p14="http://schemas.microsoft.com/office/powerpoint/2010/main" val="1469083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05" y="840123"/>
            <a:ext cx="9068435" cy="5898515"/>
            <a:chOff x="-3175" y="833500"/>
            <a:chExt cx="9068435" cy="5898515"/>
          </a:xfrm>
        </p:grpSpPr>
        <p:sp>
          <p:nvSpPr>
            <p:cNvPr id="3" name="object 3"/>
            <p:cNvSpPr/>
            <p:nvPr/>
          </p:nvSpPr>
          <p:spPr>
            <a:xfrm>
              <a:off x="0"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0"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2097" rIns="0" bIns="0" rtlCol="0">
            <a:spAutoFit/>
          </a:bodyPr>
          <a:lstStyle/>
          <a:p>
            <a:pPr marL="12700">
              <a:lnSpc>
                <a:spcPct val="100000"/>
              </a:lnSpc>
              <a:spcBef>
                <a:spcPts val="95"/>
              </a:spcBef>
            </a:pPr>
            <a:r>
              <a:rPr dirty="0"/>
              <a:t>10.</a:t>
            </a:r>
            <a:r>
              <a:rPr spc="-65" dirty="0"/>
              <a:t> </a:t>
            </a:r>
            <a:r>
              <a:rPr dirty="0"/>
              <a:t>Coding</a:t>
            </a:r>
            <a:r>
              <a:rPr spc="-40" dirty="0"/>
              <a:t> </a:t>
            </a:r>
            <a:r>
              <a:rPr spc="-10" dirty="0"/>
              <a:t>Standards</a:t>
            </a:r>
          </a:p>
        </p:txBody>
      </p:sp>
      <p:sp>
        <p:nvSpPr>
          <p:cNvPr id="6" name="object 6"/>
          <p:cNvSpPr txBox="1"/>
          <p:nvPr/>
        </p:nvSpPr>
        <p:spPr>
          <a:xfrm>
            <a:off x="78739" y="853186"/>
            <a:ext cx="8777606" cy="113428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The use of Standard Libraries in Java</a:t>
            </a:r>
          </a:p>
          <a:p>
            <a:pPr marL="12065">
              <a:lnSpc>
                <a:spcPct val="100000"/>
              </a:lnSpc>
              <a:spcBef>
                <a:spcPts val="105"/>
              </a:spcBef>
              <a:tabLst>
                <a:tab pos="299720" algn="l"/>
              </a:tabLst>
            </a:pPr>
            <a:r>
              <a:rPr lang="en-US" sz="1800" dirty="0">
                <a:effectLst/>
                <a:latin typeface="Lucida Sans" panose="020B0602030504020204" pitchFamily="34" charset="0"/>
                <a:ea typeface="Lucida Sans" panose="020B0602030504020204" pitchFamily="34" charset="0"/>
                <a:cs typeface="Lucida Sans" panose="020B0602030504020204" pitchFamily="34" charset="0"/>
              </a:rPr>
              <a:t>This program utilizes the standard Java Library which makes the program super easy to replicate and run since pretty much the program’s library is available in every JRE that everyone uses. </a:t>
            </a:r>
            <a:endParaRPr lang="en-US" sz="2000" dirty="0">
              <a:latin typeface="Calibri"/>
              <a:cs typeface="Calibri"/>
            </a:endParaRPr>
          </a:p>
        </p:txBody>
      </p:sp>
      <p:pic>
        <p:nvPicPr>
          <p:cNvPr id="8" name="Picture 7">
            <a:extLst>
              <a:ext uri="{FF2B5EF4-FFF2-40B4-BE49-F238E27FC236}">
                <a16:creationId xmlns:a16="http://schemas.microsoft.com/office/drawing/2014/main" id="{89DDF182-0179-67AC-E88F-B8FAE483BC36}"/>
              </a:ext>
            </a:extLst>
          </p:cNvPr>
          <p:cNvPicPr>
            <a:picLocks noChangeAspect="1"/>
          </p:cNvPicPr>
          <p:nvPr/>
        </p:nvPicPr>
        <p:blipFill>
          <a:blip r:embed="rId2"/>
          <a:stretch>
            <a:fillRect/>
          </a:stretch>
        </p:blipFill>
        <p:spPr>
          <a:xfrm>
            <a:off x="762000" y="1997359"/>
            <a:ext cx="6629400" cy="4482212"/>
          </a:xfrm>
          <a:prstGeom prst="rect">
            <a:avLst/>
          </a:prstGeom>
        </p:spPr>
      </p:pic>
    </p:spTree>
    <p:extLst>
      <p:ext uri="{BB962C8B-B14F-4D97-AF65-F5344CB8AC3E}">
        <p14:creationId xmlns:p14="http://schemas.microsoft.com/office/powerpoint/2010/main" val="1360462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4925">
              <a:lnSpc>
                <a:spcPct val="100000"/>
              </a:lnSpc>
              <a:spcBef>
                <a:spcPts val="95"/>
              </a:spcBef>
            </a:pPr>
            <a:r>
              <a:rPr spc="-25" dirty="0"/>
              <a:t>11.</a:t>
            </a:r>
            <a:r>
              <a:rPr spc="-165" dirty="0"/>
              <a:t> </a:t>
            </a:r>
            <a:r>
              <a:rPr dirty="0"/>
              <a:t>Milestone</a:t>
            </a:r>
            <a:r>
              <a:rPr spc="-90" dirty="0"/>
              <a:t> </a:t>
            </a:r>
            <a:r>
              <a:rPr dirty="0"/>
              <a:t>Feedback</a:t>
            </a:r>
            <a:r>
              <a:rPr spc="-85" dirty="0"/>
              <a:t> </a:t>
            </a:r>
            <a:r>
              <a:rPr dirty="0"/>
              <a:t>&amp;</a:t>
            </a:r>
            <a:r>
              <a:rPr spc="-195" dirty="0"/>
              <a:t> </a:t>
            </a:r>
            <a:r>
              <a:rPr dirty="0"/>
              <a:t>Action</a:t>
            </a:r>
            <a:r>
              <a:rPr spc="-105" dirty="0"/>
              <a:t> </a:t>
            </a:r>
            <a:r>
              <a:rPr spc="-10" dirty="0"/>
              <a:t>taken</a:t>
            </a:r>
          </a:p>
        </p:txBody>
      </p:sp>
      <p:graphicFrame>
        <p:nvGraphicFramePr>
          <p:cNvPr id="3" name="object 3"/>
          <p:cNvGraphicFramePr>
            <a:graphicFrameLocks noGrp="1"/>
          </p:cNvGraphicFramePr>
          <p:nvPr/>
        </p:nvGraphicFramePr>
        <p:xfrm>
          <a:off x="173037" y="830325"/>
          <a:ext cx="8641715" cy="5034915"/>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4108450">
                  <a:extLst>
                    <a:ext uri="{9D8B030D-6E8A-4147-A177-3AD203B41FA5}">
                      <a16:colId xmlns:a16="http://schemas.microsoft.com/office/drawing/2014/main" val="20001"/>
                    </a:ext>
                  </a:extLst>
                </a:gridCol>
                <a:gridCol w="3258185">
                  <a:extLst>
                    <a:ext uri="{9D8B030D-6E8A-4147-A177-3AD203B41FA5}">
                      <a16:colId xmlns:a16="http://schemas.microsoft.com/office/drawing/2014/main" val="20002"/>
                    </a:ext>
                  </a:extLst>
                </a:gridCol>
              </a:tblGrid>
              <a:tr h="787400">
                <a:tc>
                  <a:txBody>
                    <a:bodyPr/>
                    <a:lstStyle/>
                    <a:p>
                      <a:pPr marL="33655" marR="26670" indent="266700">
                        <a:lnSpc>
                          <a:spcPct val="100000"/>
                        </a:lnSpc>
                        <a:spcBef>
                          <a:spcPts val="860"/>
                        </a:spcBef>
                      </a:pPr>
                      <a:r>
                        <a:rPr sz="1800" b="1" spc="-10" dirty="0">
                          <a:solidFill>
                            <a:srgbClr val="FFFFFF"/>
                          </a:solidFill>
                          <a:latin typeface="Calibri"/>
                          <a:cs typeface="Calibri"/>
                        </a:rPr>
                        <a:t>Project </a:t>
                      </a:r>
                      <a:r>
                        <a:rPr sz="1800" b="1" dirty="0">
                          <a:solidFill>
                            <a:srgbClr val="FFFFFF"/>
                          </a:solidFill>
                          <a:latin typeface="Calibri"/>
                          <a:cs typeface="Calibri"/>
                        </a:rPr>
                        <a:t>Milestone</a:t>
                      </a:r>
                      <a:r>
                        <a:rPr sz="1800" b="1" spc="-80" dirty="0">
                          <a:solidFill>
                            <a:srgbClr val="FFFFFF"/>
                          </a:solidFill>
                          <a:latin typeface="Calibri"/>
                          <a:cs typeface="Calibri"/>
                        </a:rPr>
                        <a:t> </a:t>
                      </a:r>
                      <a:r>
                        <a:rPr sz="1800" b="1" spc="-25" dirty="0">
                          <a:solidFill>
                            <a:srgbClr val="FFFFFF"/>
                          </a:solidFill>
                          <a:latin typeface="Calibri"/>
                          <a:cs typeface="Calibri"/>
                        </a:rPr>
                        <a:t>ID</a:t>
                      </a:r>
                      <a:endParaRPr sz="1800">
                        <a:latin typeface="Calibri"/>
                        <a:cs typeface="Calibri"/>
                      </a:endParaRPr>
                    </a:p>
                  </a:txBody>
                  <a:tcPr marL="0" marR="0" marT="1092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148715" marR="63500" indent="-1077595">
                        <a:lnSpc>
                          <a:spcPct val="100000"/>
                        </a:lnSpc>
                        <a:spcBef>
                          <a:spcPts val="860"/>
                        </a:spcBef>
                      </a:pPr>
                      <a:r>
                        <a:rPr sz="1800" b="1" dirty="0">
                          <a:solidFill>
                            <a:srgbClr val="FFFFFF"/>
                          </a:solidFill>
                          <a:latin typeface="Calibri"/>
                          <a:cs typeface="Calibri"/>
                        </a:rPr>
                        <a:t>Milestone</a:t>
                      </a:r>
                      <a:r>
                        <a:rPr sz="1800" b="1" spc="-90" dirty="0">
                          <a:solidFill>
                            <a:srgbClr val="FFFFFF"/>
                          </a:solidFill>
                          <a:latin typeface="Calibri"/>
                          <a:cs typeface="Calibri"/>
                        </a:rPr>
                        <a:t> </a:t>
                      </a:r>
                      <a:r>
                        <a:rPr sz="1800" b="1" dirty="0">
                          <a:solidFill>
                            <a:srgbClr val="FFFFFF"/>
                          </a:solidFill>
                          <a:latin typeface="Calibri"/>
                          <a:cs typeface="Calibri"/>
                        </a:rPr>
                        <a:t>Feedback</a:t>
                      </a:r>
                      <a:r>
                        <a:rPr sz="1800" b="1" spc="-80" dirty="0">
                          <a:solidFill>
                            <a:srgbClr val="FFFFFF"/>
                          </a:solidFill>
                          <a:latin typeface="Calibri"/>
                          <a:cs typeface="Calibri"/>
                        </a:rPr>
                        <a:t> </a:t>
                      </a:r>
                      <a:r>
                        <a:rPr sz="1800" b="1" dirty="0">
                          <a:solidFill>
                            <a:srgbClr val="FFFFFF"/>
                          </a:solidFill>
                          <a:latin typeface="Calibri"/>
                          <a:cs typeface="Calibri"/>
                        </a:rPr>
                        <a:t>received</a:t>
                      </a:r>
                      <a:r>
                        <a:rPr sz="1800" b="1" spc="-90" dirty="0">
                          <a:solidFill>
                            <a:srgbClr val="FFFFFF"/>
                          </a:solidFill>
                          <a:latin typeface="Calibri"/>
                          <a:cs typeface="Calibri"/>
                        </a:rPr>
                        <a:t> </a:t>
                      </a:r>
                      <a:r>
                        <a:rPr sz="1800" b="1" dirty="0">
                          <a:solidFill>
                            <a:srgbClr val="FFFFFF"/>
                          </a:solidFill>
                          <a:latin typeface="Calibri"/>
                          <a:cs typeface="Calibri"/>
                        </a:rPr>
                        <a:t>from</a:t>
                      </a:r>
                      <a:r>
                        <a:rPr sz="1800" b="1" spc="-30" dirty="0">
                          <a:solidFill>
                            <a:srgbClr val="FFFFFF"/>
                          </a:solidFill>
                          <a:latin typeface="Calibri"/>
                          <a:cs typeface="Calibri"/>
                        </a:rPr>
                        <a:t> </a:t>
                      </a:r>
                      <a:r>
                        <a:rPr sz="1800" b="1" spc="-10" dirty="0">
                          <a:solidFill>
                            <a:srgbClr val="FFFFFF"/>
                          </a:solidFill>
                          <a:latin typeface="Calibri"/>
                          <a:cs typeface="Calibri"/>
                        </a:rPr>
                        <a:t>Tutor</a:t>
                      </a:r>
                      <a:r>
                        <a:rPr sz="1800" b="1" spc="-55" dirty="0">
                          <a:solidFill>
                            <a:srgbClr val="FFFFFF"/>
                          </a:solidFill>
                          <a:latin typeface="Calibri"/>
                          <a:cs typeface="Calibri"/>
                        </a:rPr>
                        <a:t> </a:t>
                      </a:r>
                      <a:r>
                        <a:rPr sz="1800" b="1" spc="-50" dirty="0">
                          <a:solidFill>
                            <a:srgbClr val="FFFFFF"/>
                          </a:solidFill>
                          <a:latin typeface="Calibri"/>
                          <a:cs typeface="Calibri"/>
                        </a:rPr>
                        <a:t>/ </a:t>
                      </a:r>
                      <a:r>
                        <a:rPr sz="1800" b="1" dirty="0">
                          <a:solidFill>
                            <a:srgbClr val="FFFFFF"/>
                          </a:solidFill>
                          <a:latin typeface="Calibri"/>
                          <a:cs typeface="Calibri"/>
                        </a:rPr>
                        <a:t>Learning</a:t>
                      </a:r>
                      <a:r>
                        <a:rPr sz="1800" b="1" spc="-30" dirty="0">
                          <a:solidFill>
                            <a:srgbClr val="FFFFFF"/>
                          </a:solidFill>
                          <a:latin typeface="Calibri"/>
                          <a:cs typeface="Calibri"/>
                        </a:rPr>
                        <a:t> </a:t>
                      </a:r>
                      <a:r>
                        <a:rPr sz="1800" b="1" spc="-10" dirty="0">
                          <a:solidFill>
                            <a:srgbClr val="FFFFFF"/>
                          </a:solidFill>
                          <a:latin typeface="Calibri"/>
                          <a:cs typeface="Calibri"/>
                        </a:rPr>
                        <a:t>Facilitator</a:t>
                      </a:r>
                      <a:endParaRPr sz="1800">
                        <a:latin typeface="Calibri"/>
                        <a:cs typeface="Calibri"/>
                      </a:endParaRPr>
                    </a:p>
                  </a:txBody>
                  <a:tcPr marL="0" marR="0" marT="1092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165860" marR="1014094" indent="-144780">
                        <a:lnSpc>
                          <a:spcPct val="100000"/>
                        </a:lnSpc>
                        <a:spcBef>
                          <a:spcPts val="860"/>
                        </a:spcBef>
                      </a:pPr>
                      <a:r>
                        <a:rPr sz="1800" b="1" dirty="0">
                          <a:solidFill>
                            <a:srgbClr val="FFFFFF"/>
                          </a:solidFill>
                          <a:latin typeface="Calibri"/>
                          <a:cs typeface="Calibri"/>
                        </a:rPr>
                        <a:t>Action</a:t>
                      </a:r>
                      <a:r>
                        <a:rPr sz="1800" b="1" spc="-40" dirty="0">
                          <a:solidFill>
                            <a:srgbClr val="FFFFFF"/>
                          </a:solidFill>
                          <a:latin typeface="Calibri"/>
                          <a:cs typeface="Calibri"/>
                        </a:rPr>
                        <a:t> </a:t>
                      </a:r>
                      <a:r>
                        <a:rPr sz="1800" b="1" spc="-50" dirty="0">
                          <a:solidFill>
                            <a:srgbClr val="FFFFFF"/>
                          </a:solidFill>
                          <a:latin typeface="Calibri"/>
                          <a:cs typeface="Calibri"/>
                        </a:rPr>
                        <a:t>Taken </a:t>
                      </a:r>
                      <a:r>
                        <a:rPr sz="1800" b="1" spc="-20" dirty="0">
                          <a:solidFill>
                            <a:srgbClr val="FFFFFF"/>
                          </a:solidFill>
                          <a:latin typeface="Calibri"/>
                          <a:cs typeface="Calibri"/>
                        </a:rPr>
                        <a:t>(Yes</a:t>
                      </a:r>
                      <a:r>
                        <a:rPr sz="1800" b="1" spc="-55" dirty="0">
                          <a:solidFill>
                            <a:srgbClr val="FFFFFF"/>
                          </a:solidFill>
                          <a:latin typeface="Calibri"/>
                          <a:cs typeface="Calibri"/>
                        </a:rPr>
                        <a:t> </a:t>
                      </a:r>
                      <a:r>
                        <a:rPr sz="1800" b="1" dirty="0">
                          <a:solidFill>
                            <a:srgbClr val="FFFFFF"/>
                          </a:solidFill>
                          <a:latin typeface="Calibri"/>
                          <a:cs typeface="Calibri"/>
                        </a:rPr>
                        <a:t>/</a:t>
                      </a:r>
                      <a:r>
                        <a:rPr sz="1800" b="1" spc="-25" dirty="0">
                          <a:solidFill>
                            <a:srgbClr val="FFFFFF"/>
                          </a:solidFill>
                          <a:latin typeface="Calibri"/>
                          <a:cs typeface="Calibri"/>
                        </a:rPr>
                        <a:t> No)</a:t>
                      </a:r>
                      <a:endParaRPr sz="1800">
                        <a:latin typeface="Calibri"/>
                        <a:cs typeface="Calibri"/>
                      </a:endParaRPr>
                    </a:p>
                  </a:txBody>
                  <a:tcPr marL="0" marR="0" marT="1092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12420">
                <a:tc rowSpan="4">
                  <a:txBody>
                    <a:bodyPr/>
                    <a:lstStyle/>
                    <a:p>
                      <a:pPr>
                        <a:lnSpc>
                          <a:spcPct val="100000"/>
                        </a:lnSpc>
                      </a:pPr>
                      <a:endParaRPr sz="1800">
                        <a:latin typeface="Times New Roman"/>
                        <a:cs typeface="Times New Roman"/>
                      </a:endParaRPr>
                    </a:p>
                    <a:p>
                      <a:pPr>
                        <a:lnSpc>
                          <a:spcPct val="100000"/>
                        </a:lnSpc>
                        <a:spcBef>
                          <a:spcPts val="10"/>
                        </a:spcBef>
                      </a:pPr>
                      <a:endParaRPr sz="2100">
                        <a:latin typeface="Times New Roman"/>
                        <a:cs typeface="Times New Roman"/>
                      </a:endParaRPr>
                    </a:p>
                    <a:p>
                      <a:pPr marL="51435" algn="ctr">
                        <a:lnSpc>
                          <a:spcPct val="100000"/>
                        </a:lnSpc>
                        <a:spcBef>
                          <a:spcPts val="5"/>
                        </a:spcBef>
                      </a:pPr>
                      <a:r>
                        <a:rPr sz="1800" dirty="0">
                          <a:latin typeface="Calibri"/>
                          <a:cs typeface="Calibri"/>
                        </a:rPr>
                        <a:t>1</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12420">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498475">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12420">
                <a:tc vMerge="1">
                  <a:txBody>
                    <a:bodyPr/>
                    <a:lstStyle/>
                    <a:p>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312420">
                <a:tc rowSpan="4">
                  <a:txBody>
                    <a:bodyPr/>
                    <a:lstStyle/>
                    <a:p>
                      <a:pPr>
                        <a:lnSpc>
                          <a:spcPct val="100000"/>
                        </a:lnSpc>
                      </a:pPr>
                      <a:endParaRPr sz="1800">
                        <a:latin typeface="Times New Roman"/>
                        <a:cs typeface="Times New Roman"/>
                      </a:endParaRPr>
                    </a:p>
                    <a:p>
                      <a:pPr>
                        <a:lnSpc>
                          <a:spcPct val="100000"/>
                        </a:lnSpc>
                        <a:spcBef>
                          <a:spcPts val="30"/>
                        </a:spcBef>
                      </a:pPr>
                      <a:endParaRPr sz="1450">
                        <a:latin typeface="Times New Roman"/>
                        <a:cs typeface="Times New Roman"/>
                      </a:endParaRPr>
                    </a:p>
                    <a:p>
                      <a:pPr algn="ctr">
                        <a:lnSpc>
                          <a:spcPct val="100000"/>
                        </a:lnSpc>
                      </a:pPr>
                      <a:r>
                        <a:rPr sz="1800" dirty="0">
                          <a:latin typeface="Calibri"/>
                          <a:cs typeface="Calibri"/>
                        </a:rPr>
                        <a:t>2</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r h="31242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6"/>
                  </a:ext>
                </a:extLst>
              </a:tr>
              <a:tr h="31242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7"/>
                  </a:ext>
                </a:extLst>
              </a:tr>
              <a:tr h="31242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8"/>
                  </a:ext>
                </a:extLst>
              </a:tr>
              <a:tr h="312420">
                <a:tc rowSpan="5">
                  <a:txBody>
                    <a:bodyPr/>
                    <a:lstStyle/>
                    <a:p>
                      <a:pPr>
                        <a:lnSpc>
                          <a:spcPct val="100000"/>
                        </a:lnSpc>
                      </a:pPr>
                      <a:endParaRPr sz="1800">
                        <a:latin typeface="Times New Roman"/>
                        <a:cs typeface="Times New Roman"/>
                      </a:endParaRPr>
                    </a:p>
                    <a:p>
                      <a:pPr>
                        <a:lnSpc>
                          <a:spcPct val="100000"/>
                        </a:lnSpc>
                      </a:pPr>
                      <a:endParaRPr sz="2550">
                        <a:latin typeface="Times New Roman"/>
                        <a:cs typeface="Times New Roman"/>
                      </a:endParaRPr>
                    </a:p>
                    <a:p>
                      <a:pPr algn="ctr">
                        <a:lnSpc>
                          <a:spcPct val="100000"/>
                        </a:lnSpc>
                      </a:pPr>
                      <a:r>
                        <a:rPr sz="1800" dirty="0">
                          <a:latin typeface="Calibri"/>
                          <a:cs typeface="Calibri"/>
                        </a:rPr>
                        <a:t>3</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9"/>
                  </a:ext>
                </a:extLst>
              </a:tr>
              <a:tr h="31242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10"/>
                  </a:ext>
                </a:extLst>
              </a:tr>
              <a:tr h="31242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11"/>
                  </a:ext>
                </a:extLst>
              </a:tr>
              <a:tr h="31242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12"/>
                  </a:ext>
                </a:extLst>
              </a:tr>
              <a:tr h="312420">
                <a:tc vMerge="1">
                  <a:txBody>
                    <a:bodyPr/>
                    <a:lstStyle/>
                    <a:p>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endParaRPr sz="19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97790">
              <a:lnSpc>
                <a:spcPct val="100000"/>
              </a:lnSpc>
              <a:spcBef>
                <a:spcPts val="95"/>
              </a:spcBef>
            </a:pPr>
            <a:r>
              <a:rPr dirty="0"/>
              <a:t>12.</a:t>
            </a:r>
            <a:r>
              <a:rPr spc="-60" dirty="0"/>
              <a:t> </a:t>
            </a:r>
            <a:r>
              <a:rPr dirty="0"/>
              <a:t>Project</a:t>
            </a:r>
            <a:r>
              <a:rPr spc="-50" dirty="0"/>
              <a:t> </a:t>
            </a:r>
            <a:r>
              <a:rPr spc="-10" dirty="0"/>
              <a:t>Results</a:t>
            </a:r>
          </a:p>
        </p:txBody>
      </p:sp>
      <p:sp>
        <p:nvSpPr>
          <p:cNvPr id="6" name="object 6"/>
          <p:cNvSpPr txBox="1"/>
          <p:nvPr/>
        </p:nvSpPr>
        <p:spPr>
          <a:xfrm>
            <a:off x="221691" y="767332"/>
            <a:ext cx="8611235" cy="407804"/>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lang="en-US" sz="2000" b="1" dirty="0">
                <a:latin typeface="Calibri"/>
                <a:cs typeface="Calibri"/>
              </a:rPr>
              <a:t>Splash Screen</a:t>
            </a:r>
            <a:endParaRPr sz="2000" dirty="0">
              <a:latin typeface="Calibri"/>
              <a:cs typeface="Calibri"/>
            </a:endParaRPr>
          </a:p>
        </p:txBody>
      </p:sp>
      <p:pic>
        <p:nvPicPr>
          <p:cNvPr id="8" name="Picture 7">
            <a:extLst>
              <a:ext uri="{FF2B5EF4-FFF2-40B4-BE49-F238E27FC236}">
                <a16:creationId xmlns:a16="http://schemas.microsoft.com/office/drawing/2014/main" id="{6014D0D2-5130-3105-0C9E-0479471DF143}"/>
              </a:ext>
            </a:extLst>
          </p:cNvPr>
          <p:cNvPicPr>
            <a:picLocks noChangeAspect="1"/>
          </p:cNvPicPr>
          <p:nvPr/>
        </p:nvPicPr>
        <p:blipFill>
          <a:blip r:embed="rId2"/>
          <a:stretch>
            <a:fillRect/>
          </a:stretch>
        </p:blipFill>
        <p:spPr>
          <a:xfrm>
            <a:off x="221691" y="2840668"/>
            <a:ext cx="8628652" cy="15381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5029" y="1193163"/>
            <a:ext cx="8959850" cy="5552440"/>
            <a:chOff x="105029" y="1193163"/>
            <a:chExt cx="8959850" cy="5552440"/>
          </a:xfrm>
        </p:grpSpPr>
        <p:sp>
          <p:nvSpPr>
            <p:cNvPr id="3" name="object 3"/>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dirty="0"/>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37972" rIns="0" bIns="0" rtlCol="0">
            <a:spAutoFit/>
          </a:bodyPr>
          <a:lstStyle/>
          <a:p>
            <a:pPr marL="12700">
              <a:lnSpc>
                <a:spcPct val="100000"/>
              </a:lnSpc>
              <a:spcBef>
                <a:spcPts val="95"/>
              </a:spcBef>
            </a:pPr>
            <a:r>
              <a:rPr dirty="0"/>
              <a:t>1.</a:t>
            </a:r>
            <a:r>
              <a:rPr spc="-55" dirty="0"/>
              <a:t> </a:t>
            </a:r>
            <a:r>
              <a:rPr dirty="0"/>
              <a:t>Project</a:t>
            </a:r>
            <a:r>
              <a:rPr spc="-50" dirty="0"/>
              <a:t> </a:t>
            </a:r>
            <a:r>
              <a:rPr spc="-10" dirty="0"/>
              <a:t>Definition</a:t>
            </a:r>
          </a:p>
        </p:txBody>
      </p:sp>
      <p:sp>
        <p:nvSpPr>
          <p:cNvPr id="6" name="object 6"/>
          <p:cNvSpPr txBox="1"/>
          <p:nvPr/>
        </p:nvSpPr>
        <p:spPr>
          <a:xfrm>
            <a:off x="186639" y="1213484"/>
            <a:ext cx="8728761" cy="156517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dirty="0">
                <a:latin typeface="Calibri"/>
                <a:cs typeface="Calibri"/>
              </a:rPr>
              <a:t>Project</a:t>
            </a:r>
            <a:r>
              <a:rPr sz="2000" b="1" spc="-40" dirty="0">
                <a:latin typeface="Calibri"/>
                <a:cs typeface="Calibri"/>
              </a:rPr>
              <a:t> </a:t>
            </a:r>
            <a:r>
              <a:rPr sz="2000" b="1" spc="-10" dirty="0">
                <a:latin typeface="Calibri"/>
                <a:cs typeface="Calibri"/>
              </a:rPr>
              <a:t>Objective</a:t>
            </a:r>
            <a:endParaRPr lang="en-US" sz="2000" b="1" spc="-10" dirty="0">
              <a:latin typeface="Calibri"/>
              <a:cs typeface="Calibri"/>
            </a:endParaRPr>
          </a:p>
          <a:p>
            <a:pPr marL="12065">
              <a:spcBef>
                <a:spcPts val="105"/>
              </a:spcBef>
              <a:tabLst>
                <a:tab pos="299720" algn="l"/>
              </a:tabLst>
            </a:pPr>
            <a:r>
              <a:rPr lang="en-US" sz="2000" b="1" spc="-10" dirty="0">
                <a:latin typeface="Calibri"/>
                <a:cs typeface="Calibri"/>
              </a:rPr>
              <a:t>		The objective of this project is to create a Command-line style MCQ type of test program using the Java Programming Language and taking advantage of its object-oriented programming features. Make this program an easy way to use for students for quizzes.</a:t>
            </a:r>
          </a:p>
        </p:txBody>
      </p:sp>
      <p:sp>
        <p:nvSpPr>
          <p:cNvPr id="7" name="object 7"/>
          <p:cNvSpPr txBox="1"/>
          <p:nvPr/>
        </p:nvSpPr>
        <p:spPr>
          <a:xfrm>
            <a:off x="199338" y="3505705"/>
            <a:ext cx="8716061" cy="2377574"/>
          </a:xfrm>
          <a:prstGeom prst="rect">
            <a:avLst/>
          </a:prstGeom>
        </p:spPr>
        <p:txBody>
          <a:bodyPr vert="horz" wrap="square" lIns="0" tIns="99060" rIns="0" bIns="0" rtlCol="0">
            <a:spAutoFit/>
          </a:bodyPr>
          <a:lstStyle/>
          <a:p>
            <a:pPr marL="286385" indent="-287020">
              <a:lnSpc>
                <a:spcPct val="100000"/>
              </a:lnSpc>
              <a:spcBef>
                <a:spcPts val="780"/>
              </a:spcBef>
              <a:buFont typeface="Wingdings"/>
              <a:buChar char=""/>
              <a:tabLst>
                <a:tab pos="287020" algn="l"/>
              </a:tabLst>
            </a:pPr>
            <a:r>
              <a:rPr sz="2000" b="1" dirty="0">
                <a:latin typeface="Calibri"/>
                <a:cs typeface="Calibri"/>
              </a:rPr>
              <a:t>Proposed</a:t>
            </a:r>
            <a:r>
              <a:rPr lang="en-US" sz="2000" b="1" spc="-35" dirty="0">
                <a:latin typeface="Calibri"/>
                <a:cs typeface="Calibri"/>
              </a:rPr>
              <a:t> </a:t>
            </a:r>
            <a:r>
              <a:rPr lang="en-US" sz="2000" b="1" spc="-10" dirty="0">
                <a:latin typeface="Calibri"/>
                <a:cs typeface="Calibri"/>
              </a:rPr>
              <a:t>Solution</a:t>
            </a:r>
            <a:endParaRPr lang="en-US" sz="2000" dirty="0">
              <a:latin typeface="Calibri"/>
              <a:cs typeface="Calibri"/>
            </a:endParaRPr>
          </a:p>
          <a:p>
            <a:pPr marL="457200">
              <a:lnSpc>
                <a:spcPct val="100000"/>
              </a:lnSpc>
              <a:spcBef>
                <a:spcPts val="605"/>
              </a:spcBef>
            </a:pPr>
            <a:r>
              <a:rPr lang="en-US" sz="1800" dirty="0">
                <a:latin typeface="Wingdings"/>
                <a:cs typeface="Wingdings"/>
              </a:rPr>
              <a:t></a:t>
            </a:r>
            <a:r>
              <a:rPr lang="en-US" dirty="0">
                <a:latin typeface="+mj-lt"/>
                <a:cs typeface="Wingdings"/>
              </a:rPr>
              <a:t> Create an MCQ style quiz using Java’s Classes and Object-oriented programming features.</a:t>
            </a:r>
          </a:p>
          <a:p>
            <a:pPr marL="742950" indent="-285750">
              <a:lnSpc>
                <a:spcPct val="100000"/>
              </a:lnSpc>
              <a:spcBef>
                <a:spcPts val="605"/>
              </a:spcBef>
              <a:buFont typeface="Wingdings" panose="05000000000000000000" pitchFamily="2" charset="2"/>
              <a:buChar char="§"/>
            </a:pPr>
            <a:r>
              <a:rPr lang="en-US" sz="1800" dirty="0">
                <a:latin typeface="+mj-lt"/>
                <a:cs typeface="Wingdings"/>
              </a:rPr>
              <a:t>Utilize the .CSV format for questionnaires for easy questionnaire creation and management.</a:t>
            </a:r>
          </a:p>
          <a:p>
            <a:pPr marL="742950" indent="-285750">
              <a:lnSpc>
                <a:spcPct val="100000"/>
              </a:lnSpc>
              <a:spcBef>
                <a:spcPts val="605"/>
              </a:spcBef>
              <a:buFont typeface="Wingdings" panose="05000000000000000000" pitchFamily="2" charset="2"/>
              <a:buChar char="§"/>
            </a:pPr>
            <a:r>
              <a:rPr lang="en-US" dirty="0">
                <a:latin typeface="+mj-lt"/>
                <a:cs typeface="Wingdings"/>
              </a:rPr>
              <a:t>Include a score percentage and score counter for real-time grading.</a:t>
            </a:r>
          </a:p>
          <a:p>
            <a:pPr marL="742950" indent="-285750">
              <a:lnSpc>
                <a:spcPct val="100000"/>
              </a:lnSpc>
              <a:spcBef>
                <a:spcPts val="605"/>
              </a:spcBef>
              <a:buFont typeface="Wingdings" panose="05000000000000000000" pitchFamily="2" charset="2"/>
              <a:buChar char="§"/>
            </a:pPr>
            <a:r>
              <a:rPr lang="en-US" dirty="0">
                <a:latin typeface="+mj-lt"/>
                <a:cs typeface="Wingdings"/>
              </a:rPr>
              <a:t>Include a motivational quote on startup of the program.</a:t>
            </a:r>
            <a:endParaRPr sz="1800" dirty="0">
              <a:latin typeface="+mj-lt"/>
              <a:cs typeface="Wingding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97790">
              <a:lnSpc>
                <a:spcPct val="100000"/>
              </a:lnSpc>
              <a:spcBef>
                <a:spcPts val="95"/>
              </a:spcBef>
            </a:pPr>
            <a:r>
              <a:rPr dirty="0"/>
              <a:t>12.</a:t>
            </a:r>
            <a:r>
              <a:rPr spc="-60" dirty="0"/>
              <a:t> </a:t>
            </a:r>
            <a:r>
              <a:rPr dirty="0"/>
              <a:t>Project</a:t>
            </a:r>
            <a:r>
              <a:rPr spc="-50" dirty="0"/>
              <a:t> </a:t>
            </a:r>
            <a:r>
              <a:rPr spc="-10" dirty="0"/>
              <a:t>Results</a:t>
            </a:r>
          </a:p>
        </p:txBody>
      </p:sp>
      <p:sp>
        <p:nvSpPr>
          <p:cNvPr id="6" name="object 6"/>
          <p:cNvSpPr txBox="1"/>
          <p:nvPr/>
        </p:nvSpPr>
        <p:spPr>
          <a:xfrm>
            <a:off x="221691" y="767332"/>
            <a:ext cx="8611235" cy="407804"/>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lang="en-US" sz="2000" b="1" dirty="0">
                <a:latin typeface="Calibri"/>
                <a:cs typeface="Calibri"/>
              </a:rPr>
              <a:t>Questionnaire Selection</a:t>
            </a:r>
            <a:endParaRPr sz="2000" dirty="0">
              <a:latin typeface="Calibri"/>
              <a:cs typeface="Calibri"/>
            </a:endParaRPr>
          </a:p>
        </p:txBody>
      </p:sp>
      <p:pic>
        <p:nvPicPr>
          <p:cNvPr id="9" name="Picture 8">
            <a:extLst>
              <a:ext uri="{FF2B5EF4-FFF2-40B4-BE49-F238E27FC236}">
                <a16:creationId xmlns:a16="http://schemas.microsoft.com/office/drawing/2014/main" id="{7D8C8174-63B2-CDB1-C35A-781BA3825C1A}"/>
              </a:ext>
            </a:extLst>
          </p:cNvPr>
          <p:cNvPicPr>
            <a:picLocks noChangeAspect="1"/>
          </p:cNvPicPr>
          <p:nvPr/>
        </p:nvPicPr>
        <p:blipFill>
          <a:blip r:embed="rId2"/>
          <a:stretch>
            <a:fillRect/>
          </a:stretch>
        </p:blipFill>
        <p:spPr>
          <a:xfrm>
            <a:off x="304800" y="2667090"/>
            <a:ext cx="8448965" cy="1474514"/>
          </a:xfrm>
          <a:prstGeom prst="rect">
            <a:avLst/>
          </a:prstGeom>
        </p:spPr>
      </p:pic>
    </p:spTree>
    <p:extLst>
      <p:ext uri="{BB962C8B-B14F-4D97-AF65-F5344CB8AC3E}">
        <p14:creationId xmlns:p14="http://schemas.microsoft.com/office/powerpoint/2010/main" val="1903407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97790">
              <a:lnSpc>
                <a:spcPct val="100000"/>
              </a:lnSpc>
              <a:spcBef>
                <a:spcPts val="95"/>
              </a:spcBef>
            </a:pPr>
            <a:r>
              <a:rPr dirty="0"/>
              <a:t>12.</a:t>
            </a:r>
            <a:r>
              <a:rPr spc="-60" dirty="0"/>
              <a:t> </a:t>
            </a:r>
            <a:r>
              <a:rPr dirty="0"/>
              <a:t>Project</a:t>
            </a:r>
            <a:r>
              <a:rPr spc="-50" dirty="0"/>
              <a:t> </a:t>
            </a:r>
            <a:r>
              <a:rPr spc="-10" dirty="0"/>
              <a:t>Results</a:t>
            </a:r>
          </a:p>
        </p:txBody>
      </p:sp>
      <p:sp>
        <p:nvSpPr>
          <p:cNvPr id="6" name="object 6"/>
          <p:cNvSpPr txBox="1"/>
          <p:nvPr/>
        </p:nvSpPr>
        <p:spPr>
          <a:xfrm>
            <a:off x="221691" y="767332"/>
            <a:ext cx="8611235" cy="407804"/>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lang="en-US" sz="2000" b="1" dirty="0">
                <a:latin typeface="Calibri"/>
                <a:cs typeface="Calibri"/>
              </a:rPr>
              <a:t>Questions itself</a:t>
            </a:r>
            <a:endParaRPr sz="2000" dirty="0">
              <a:latin typeface="Calibri"/>
              <a:cs typeface="Calibri"/>
            </a:endParaRPr>
          </a:p>
        </p:txBody>
      </p:sp>
      <p:pic>
        <p:nvPicPr>
          <p:cNvPr id="8" name="Picture 7">
            <a:extLst>
              <a:ext uri="{FF2B5EF4-FFF2-40B4-BE49-F238E27FC236}">
                <a16:creationId xmlns:a16="http://schemas.microsoft.com/office/drawing/2014/main" id="{078546C5-8D01-04DE-DF72-74848B8CB4E8}"/>
              </a:ext>
            </a:extLst>
          </p:cNvPr>
          <p:cNvPicPr>
            <a:picLocks noChangeAspect="1"/>
          </p:cNvPicPr>
          <p:nvPr/>
        </p:nvPicPr>
        <p:blipFill>
          <a:blip r:embed="rId2"/>
          <a:stretch>
            <a:fillRect/>
          </a:stretch>
        </p:blipFill>
        <p:spPr>
          <a:xfrm>
            <a:off x="304800" y="1364239"/>
            <a:ext cx="2667000" cy="1295400"/>
          </a:xfrm>
          <a:prstGeom prst="rect">
            <a:avLst/>
          </a:prstGeom>
        </p:spPr>
      </p:pic>
      <p:pic>
        <p:nvPicPr>
          <p:cNvPr id="11" name="Picture 10">
            <a:extLst>
              <a:ext uri="{FF2B5EF4-FFF2-40B4-BE49-F238E27FC236}">
                <a16:creationId xmlns:a16="http://schemas.microsoft.com/office/drawing/2014/main" id="{B92741CF-0EE2-EDED-C801-EBA006A6E88A}"/>
              </a:ext>
            </a:extLst>
          </p:cNvPr>
          <p:cNvPicPr>
            <a:picLocks noChangeAspect="1"/>
          </p:cNvPicPr>
          <p:nvPr/>
        </p:nvPicPr>
        <p:blipFill>
          <a:blip r:embed="rId3"/>
          <a:stretch>
            <a:fillRect/>
          </a:stretch>
        </p:blipFill>
        <p:spPr>
          <a:xfrm>
            <a:off x="4800600" y="1336163"/>
            <a:ext cx="2819400" cy="1123950"/>
          </a:xfrm>
          <a:prstGeom prst="rect">
            <a:avLst/>
          </a:prstGeom>
        </p:spPr>
      </p:pic>
      <p:pic>
        <p:nvPicPr>
          <p:cNvPr id="13" name="Picture 12">
            <a:extLst>
              <a:ext uri="{FF2B5EF4-FFF2-40B4-BE49-F238E27FC236}">
                <a16:creationId xmlns:a16="http://schemas.microsoft.com/office/drawing/2014/main" id="{AA61F72B-10ED-A6F5-5547-2216F3D94F66}"/>
              </a:ext>
            </a:extLst>
          </p:cNvPr>
          <p:cNvPicPr>
            <a:picLocks noChangeAspect="1"/>
          </p:cNvPicPr>
          <p:nvPr/>
        </p:nvPicPr>
        <p:blipFill>
          <a:blip r:embed="rId4"/>
          <a:stretch>
            <a:fillRect/>
          </a:stretch>
        </p:blipFill>
        <p:spPr>
          <a:xfrm>
            <a:off x="685800" y="3116844"/>
            <a:ext cx="2762250" cy="1123950"/>
          </a:xfrm>
          <a:prstGeom prst="rect">
            <a:avLst/>
          </a:prstGeom>
        </p:spPr>
      </p:pic>
      <p:pic>
        <p:nvPicPr>
          <p:cNvPr id="15" name="Picture 14">
            <a:extLst>
              <a:ext uri="{FF2B5EF4-FFF2-40B4-BE49-F238E27FC236}">
                <a16:creationId xmlns:a16="http://schemas.microsoft.com/office/drawing/2014/main" id="{CC1E1677-7DDE-9A39-11F2-671A8CE4DEAB}"/>
              </a:ext>
            </a:extLst>
          </p:cNvPr>
          <p:cNvPicPr>
            <a:picLocks noChangeAspect="1"/>
          </p:cNvPicPr>
          <p:nvPr/>
        </p:nvPicPr>
        <p:blipFill>
          <a:blip r:embed="rId5"/>
          <a:stretch>
            <a:fillRect/>
          </a:stretch>
        </p:blipFill>
        <p:spPr>
          <a:xfrm>
            <a:off x="4224337" y="3028695"/>
            <a:ext cx="3971925" cy="1162050"/>
          </a:xfrm>
          <a:prstGeom prst="rect">
            <a:avLst/>
          </a:prstGeom>
        </p:spPr>
      </p:pic>
      <p:pic>
        <p:nvPicPr>
          <p:cNvPr id="17" name="Picture 16">
            <a:extLst>
              <a:ext uri="{FF2B5EF4-FFF2-40B4-BE49-F238E27FC236}">
                <a16:creationId xmlns:a16="http://schemas.microsoft.com/office/drawing/2014/main" id="{9BE70C8C-7231-7E4F-940D-FAAEC2CC1D02}"/>
              </a:ext>
            </a:extLst>
          </p:cNvPr>
          <p:cNvPicPr>
            <a:picLocks noChangeAspect="1"/>
          </p:cNvPicPr>
          <p:nvPr/>
        </p:nvPicPr>
        <p:blipFill>
          <a:blip r:embed="rId6"/>
          <a:stretch>
            <a:fillRect/>
          </a:stretch>
        </p:blipFill>
        <p:spPr>
          <a:xfrm>
            <a:off x="1741170" y="4730656"/>
            <a:ext cx="5848350" cy="1219200"/>
          </a:xfrm>
          <a:prstGeom prst="rect">
            <a:avLst/>
          </a:prstGeom>
        </p:spPr>
      </p:pic>
    </p:spTree>
    <p:extLst>
      <p:ext uri="{BB962C8B-B14F-4D97-AF65-F5344CB8AC3E}">
        <p14:creationId xmlns:p14="http://schemas.microsoft.com/office/powerpoint/2010/main" val="14873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97790">
              <a:lnSpc>
                <a:spcPct val="100000"/>
              </a:lnSpc>
              <a:spcBef>
                <a:spcPts val="95"/>
              </a:spcBef>
            </a:pPr>
            <a:r>
              <a:rPr dirty="0"/>
              <a:t>12.</a:t>
            </a:r>
            <a:r>
              <a:rPr spc="-60" dirty="0"/>
              <a:t> </a:t>
            </a:r>
            <a:r>
              <a:rPr dirty="0"/>
              <a:t>Project</a:t>
            </a:r>
            <a:r>
              <a:rPr spc="-50" dirty="0"/>
              <a:t> </a:t>
            </a:r>
            <a:r>
              <a:rPr spc="-10" dirty="0"/>
              <a:t>Results</a:t>
            </a:r>
          </a:p>
        </p:txBody>
      </p:sp>
      <p:sp>
        <p:nvSpPr>
          <p:cNvPr id="6" name="object 6"/>
          <p:cNvSpPr txBox="1"/>
          <p:nvPr/>
        </p:nvSpPr>
        <p:spPr>
          <a:xfrm>
            <a:off x="221691" y="767332"/>
            <a:ext cx="8611235" cy="407804"/>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lang="en-US" sz="2000" b="1" dirty="0">
                <a:latin typeface="Calibri"/>
                <a:cs typeface="Calibri"/>
              </a:rPr>
              <a:t>Answering and Score System</a:t>
            </a:r>
            <a:endParaRPr sz="2000" dirty="0">
              <a:latin typeface="Calibri"/>
              <a:cs typeface="Calibri"/>
            </a:endParaRPr>
          </a:p>
        </p:txBody>
      </p:sp>
      <p:pic>
        <p:nvPicPr>
          <p:cNvPr id="9" name="Picture 8">
            <a:extLst>
              <a:ext uri="{FF2B5EF4-FFF2-40B4-BE49-F238E27FC236}">
                <a16:creationId xmlns:a16="http://schemas.microsoft.com/office/drawing/2014/main" id="{2023AD42-FC0E-067A-E6B4-3167EFE5279F}"/>
              </a:ext>
            </a:extLst>
          </p:cNvPr>
          <p:cNvPicPr>
            <a:picLocks noChangeAspect="1"/>
          </p:cNvPicPr>
          <p:nvPr/>
        </p:nvPicPr>
        <p:blipFill>
          <a:blip r:embed="rId2"/>
          <a:stretch>
            <a:fillRect/>
          </a:stretch>
        </p:blipFill>
        <p:spPr>
          <a:xfrm>
            <a:off x="447865" y="1294896"/>
            <a:ext cx="2895600" cy="2019300"/>
          </a:xfrm>
          <a:prstGeom prst="rect">
            <a:avLst/>
          </a:prstGeom>
        </p:spPr>
      </p:pic>
      <p:pic>
        <p:nvPicPr>
          <p:cNvPr id="12" name="Picture 11">
            <a:extLst>
              <a:ext uri="{FF2B5EF4-FFF2-40B4-BE49-F238E27FC236}">
                <a16:creationId xmlns:a16="http://schemas.microsoft.com/office/drawing/2014/main" id="{68131299-4736-73EF-4F3E-52751ED708EC}"/>
              </a:ext>
            </a:extLst>
          </p:cNvPr>
          <p:cNvPicPr>
            <a:picLocks noChangeAspect="1"/>
          </p:cNvPicPr>
          <p:nvPr/>
        </p:nvPicPr>
        <p:blipFill>
          <a:blip r:embed="rId3"/>
          <a:stretch>
            <a:fillRect/>
          </a:stretch>
        </p:blipFill>
        <p:spPr>
          <a:xfrm>
            <a:off x="4876800" y="1429878"/>
            <a:ext cx="2733675" cy="1781175"/>
          </a:xfrm>
          <a:prstGeom prst="rect">
            <a:avLst/>
          </a:prstGeom>
        </p:spPr>
      </p:pic>
      <p:pic>
        <p:nvPicPr>
          <p:cNvPr id="16" name="Picture 15">
            <a:extLst>
              <a:ext uri="{FF2B5EF4-FFF2-40B4-BE49-F238E27FC236}">
                <a16:creationId xmlns:a16="http://schemas.microsoft.com/office/drawing/2014/main" id="{011E07F8-FFE3-24BF-C19A-4618517A1C1F}"/>
              </a:ext>
            </a:extLst>
          </p:cNvPr>
          <p:cNvPicPr>
            <a:picLocks noChangeAspect="1"/>
          </p:cNvPicPr>
          <p:nvPr/>
        </p:nvPicPr>
        <p:blipFill>
          <a:blip r:embed="rId4"/>
          <a:stretch>
            <a:fillRect/>
          </a:stretch>
        </p:blipFill>
        <p:spPr>
          <a:xfrm>
            <a:off x="143255" y="3609720"/>
            <a:ext cx="3571875" cy="2247900"/>
          </a:xfrm>
          <a:prstGeom prst="rect">
            <a:avLst/>
          </a:prstGeom>
        </p:spPr>
      </p:pic>
      <p:pic>
        <p:nvPicPr>
          <p:cNvPr id="19" name="Picture 18">
            <a:extLst>
              <a:ext uri="{FF2B5EF4-FFF2-40B4-BE49-F238E27FC236}">
                <a16:creationId xmlns:a16="http://schemas.microsoft.com/office/drawing/2014/main" id="{AA5EEBF6-2938-19CE-29FA-34D541E5252B}"/>
              </a:ext>
            </a:extLst>
          </p:cNvPr>
          <p:cNvPicPr>
            <a:picLocks noChangeAspect="1"/>
          </p:cNvPicPr>
          <p:nvPr/>
        </p:nvPicPr>
        <p:blipFill>
          <a:blip r:embed="rId5"/>
          <a:stretch>
            <a:fillRect/>
          </a:stretch>
        </p:blipFill>
        <p:spPr>
          <a:xfrm>
            <a:off x="3810000" y="3581400"/>
            <a:ext cx="5200650" cy="2247900"/>
          </a:xfrm>
          <a:prstGeom prst="rect">
            <a:avLst/>
          </a:prstGeom>
        </p:spPr>
      </p:pic>
    </p:spTree>
    <p:extLst>
      <p:ext uri="{BB962C8B-B14F-4D97-AF65-F5344CB8AC3E}">
        <p14:creationId xmlns:p14="http://schemas.microsoft.com/office/powerpoint/2010/main" val="33350268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97790">
              <a:lnSpc>
                <a:spcPct val="100000"/>
              </a:lnSpc>
              <a:spcBef>
                <a:spcPts val="95"/>
              </a:spcBef>
            </a:pPr>
            <a:r>
              <a:rPr dirty="0"/>
              <a:t>12.</a:t>
            </a:r>
            <a:r>
              <a:rPr spc="-60" dirty="0"/>
              <a:t> </a:t>
            </a:r>
            <a:r>
              <a:rPr dirty="0"/>
              <a:t>Project</a:t>
            </a:r>
            <a:r>
              <a:rPr spc="-50" dirty="0"/>
              <a:t> </a:t>
            </a:r>
            <a:r>
              <a:rPr spc="-10" dirty="0"/>
              <a:t>Results</a:t>
            </a:r>
          </a:p>
        </p:txBody>
      </p:sp>
      <p:sp>
        <p:nvSpPr>
          <p:cNvPr id="6" name="object 6"/>
          <p:cNvSpPr txBox="1"/>
          <p:nvPr/>
        </p:nvSpPr>
        <p:spPr>
          <a:xfrm>
            <a:off x="221691" y="767332"/>
            <a:ext cx="8611235" cy="407804"/>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lang="en-US" sz="2000" b="1" dirty="0">
                <a:latin typeface="Calibri"/>
                <a:cs typeface="Calibri"/>
              </a:rPr>
              <a:t>Score Tallying System</a:t>
            </a:r>
            <a:endParaRPr sz="2000" dirty="0">
              <a:latin typeface="Calibri"/>
              <a:cs typeface="Calibri"/>
            </a:endParaRPr>
          </a:p>
        </p:txBody>
      </p:sp>
      <p:pic>
        <p:nvPicPr>
          <p:cNvPr id="8" name="Picture 7">
            <a:extLst>
              <a:ext uri="{FF2B5EF4-FFF2-40B4-BE49-F238E27FC236}">
                <a16:creationId xmlns:a16="http://schemas.microsoft.com/office/drawing/2014/main" id="{6E9FF007-6864-75F5-2CC2-E4A8202DCFCF}"/>
              </a:ext>
            </a:extLst>
          </p:cNvPr>
          <p:cNvPicPr>
            <a:picLocks noChangeAspect="1"/>
          </p:cNvPicPr>
          <p:nvPr/>
        </p:nvPicPr>
        <p:blipFill>
          <a:blip r:embed="rId2"/>
          <a:stretch>
            <a:fillRect/>
          </a:stretch>
        </p:blipFill>
        <p:spPr>
          <a:xfrm>
            <a:off x="762000" y="4572000"/>
            <a:ext cx="4962525" cy="914400"/>
          </a:xfrm>
          <a:prstGeom prst="rect">
            <a:avLst/>
          </a:prstGeom>
        </p:spPr>
      </p:pic>
      <p:pic>
        <p:nvPicPr>
          <p:cNvPr id="11" name="Picture 10">
            <a:extLst>
              <a:ext uri="{FF2B5EF4-FFF2-40B4-BE49-F238E27FC236}">
                <a16:creationId xmlns:a16="http://schemas.microsoft.com/office/drawing/2014/main" id="{A15D3F27-4B40-A6B4-350B-07FAFCADB601}"/>
              </a:ext>
            </a:extLst>
          </p:cNvPr>
          <p:cNvPicPr>
            <a:picLocks noChangeAspect="1"/>
          </p:cNvPicPr>
          <p:nvPr/>
        </p:nvPicPr>
        <p:blipFill>
          <a:blip r:embed="rId3"/>
          <a:stretch>
            <a:fillRect/>
          </a:stretch>
        </p:blipFill>
        <p:spPr>
          <a:xfrm>
            <a:off x="609599" y="1447800"/>
            <a:ext cx="7151427" cy="914400"/>
          </a:xfrm>
          <a:prstGeom prst="rect">
            <a:avLst/>
          </a:prstGeom>
        </p:spPr>
      </p:pic>
      <p:pic>
        <p:nvPicPr>
          <p:cNvPr id="14" name="Picture 13">
            <a:extLst>
              <a:ext uri="{FF2B5EF4-FFF2-40B4-BE49-F238E27FC236}">
                <a16:creationId xmlns:a16="http://schemas.microsoft.com/office/drawing/2014/main" id="{6FC6BEED-BD2C-42A3-A43F-5CABF6EB4E01}"/>
              </a:ext>
            </a:extLst>
          </p:cNvPr>
          <p:cNvPicPr>
            <a:picLocks noChangeAspect="1"/>
          </p:cNvPicPr>
          <p:nvPr/>
        </p:nvPicPr>
        <p:blipFill>
          <a:blip r:embed="rId4"/>
          <a:stretch>
            <a:fillRect/>
          </a:stretch>
        </p:blipFill>
        <p:spPr>
          <a:xfrm>
            <a:off x="609599" y="2643572"/>
            <a:ext cx="7172232" cy="1471227"/>
          </a:xfrm>
          <a:prstGeom prst="rect">
            <a:avLst/>
          </a:prstGeom>
        </p:spPr>
      </p:pic>
    </p:spTree>
    <p:extLst>
      <p:ext uri="{BB962C8B-B14F-4D97-AF65-F5344CB8AC3E}">
        <p14:creationId xmlns:p14="http://schemas.microsoft.com/office/powerpoint/2010/main" val="4276765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0080" y="833500"/>
            <a:ext cx="8924925" cy="5898515"/>
            <a:chOff x="140080" y="833500"/>
            <a:chExt cx="8924925" cy="5898515"/>
          </a:xfrm>
        </p:grpSpPr>
        <p:sp>
          <p:nvSpPr>
            <p:cNvPr id="3" name="object 3"/>
            <p:cNvSpPr/>
            <p:nvPr/>
          </p:nvSpPr>
          <p:spPr>
            <a:xfrm>
              <a:off x="143255" y="836675"/>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alpha val="25097"/>
              </a:srgbClr>
            </a:solidFill>
          </p:spPr>
          <p:txBody>
            <a:bodyPr wrap="square" lIns="0" tIns="0" rIns="0" bIns="0" rtlCol="0"/>
            <a:lstStyle/>
            <a:p>
              <a:endParaRPr/>
            </a:p>
          </p:txBody>
        </p:sp>
        <p:sp>
          <p:nvSpPr>
            <p:cNvPr id="4" name="object 4"/>
            <p:cNvSpPr/>
            <p:nvPr/>
          </p:nvSpPr>
          <p:spPr>
            <a:xfrm>
              <a:off x="143255" y="836675"/>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97790">
              <a:lnSpc>
                <a:spcPct val="100000"/>
              </a:lnSpc>
              <a:spcBef>
                <a:spcPts val="95"/>
              </a:spcBef>
            </a:pPr>
            <a:r>
              <a:rPr dirty="0"/>
              <a:t>12.</a:t>
            </a:r>
            <a:r>
              <a:rPr spc="-60" dirty="0"/>
              <a:t> </a:t>
            </a:r>
            <a:r>
              <a:rPr dirty="0"/>
              <a:t>Project</a:t>
            </a:r>
            <a:r>
              <a:rPr spc="-50" dirty="0"/>
              <a:t> </a:t>
            </a:r>
            <a:r>
              <a:rPr spc="-10" dirty="0"/>
              <a:t>Results</a:t>
            </a:r>
          </a:p>
        </p:txBody>
      </p:sp>
      <p:sp>
        <p:nvSpPr>
          <p:cNvPr id="6" name="object 6"/>
          <p:cNvSpPr txBox="1"/>
          <p:nvPr/>
        </p:nvSpPr>
        <p:spPr>
          <a:xfrm>
            <a:off x="221691" y="767332"/>
            <a:ext cx="8611235" cy="407804"/>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lang="en-US" sz="2000" b="1" dirty="0">
                <a:latin typeface="Calibri"/>
                <a:cs typeface="Calibri"/>
              </a:rPr>
              <a:t>End Prompt Screen</a:t>
            </a:r>
            <a:endParaRPr sz="2000" dirty="0">
              <a:latin typeface="Calibri"/>
              <a:cs typeface="Calibri"/>
            </a:endParaRPr>
          </a:p>
        </p:txBody>
      </p:sp>
      <p:pic>
        <p:nvPicPr>
          <p:cNvPr id="9" name="Picture 8">
            <a:extLst>
              <a:ext uri="{FF2B5EF4-FFF2-40B4-BE49-F238E27FC236}">
                <a16:creationId xmlns:a16="http://schemas.microsoft.com/office/drawing/2014/main" id="{B23F6105-C6BE-0F3B-6506-697E046ADD63}"/>
              </a:ext>
            </a:extLst>
          </p:cNvPr>
          <p:cNvPicPr>
            <a:picLocks noChangeAspect="1"/>
          </p:cNvPicPr>
          <p:nvPr/>
        </p:nvPicPr>
        <p:blipFill>
          <a:blip r:embed="rId2"/>
          <a:stretch>
            <a:fillRect/>
          </a:stretch>
        </p:blipFill>
        <p:spPr>
          <a:xfrm>
            <a:off x="381000" y="1371600"/>
            <a:ext cx="3952875" cy="790575"/>
          </a:xfrm>
          <a:prstGeom prst="rect">
            <a:avLst/>
          </a:prstGeom>
        </p:spPr>
      </p:pic>
      <p:pic>
        <p:nvPicPr>
          <p:cNvPr id="11" name="Picture 10">
            <a:extLst>
              <a:ext uri="{FF2B5EF4-FFF2-40B4-BE49-F238E27FC236}">
                <a16:creationId xmlns:a16="http://schemas.microsoft.com/office/drawing/2014/main" id="{A7473D10-0E93-6C42-82DB-A509D306FCB5}"/>
              </a:ext>
            </a:extLst>
          </p:cNvPr>
          <p:cNvPicPr>
            <a:picLocks noChangeAspect="1"/>
          </p:cNvPicPr>
          <p:nvPr/>
        </p:nvPicPr>
        <p:blipFill>
          <a:blip r:embed="rId3"/>
          <a:stretch>
            <a:fillRect/>
          </a:stretch>
        </p:blipFill>
        <p:spPr>
          <a:xfrm>
            <a:off x="1023937" y="4411612"/>
            <a:ext cx="4067175" cy="1333500"/>
          </a:xfrm>
          <a:prstGeom prst="rect">
            <a:avLst/>
          </a:prstGeom>
        </p:spPr>
      </p:pic>
      <p:pic>
        <p:nvPicPr>
          <p:cNvPr id="13" name="Picture 12">
            <a:extLst>
              <a:ext uri="{FF2B5EF4-FFF2-40B4-BE49-F238E27FC236}">
                <a16:creationId xmlns:a16="http://schemas.microsoft.com/office/drawing/2014/main" id="{D8173003-1158-9835-1A9A-50195ED05C66}"/>
              </a:ext>
            </a:extLst>
          </p:cNvPr>
          <p:cNvPicPr>
            <a:picLocks noChangeAspect="1"/>
          </p:cNvPicPr>
          <p:nvPr/>
        </p:nvPicPr>
        <p:blipFill>
          <a:blip r:embed="rId4"/>
          <a:stretch>
            <a:fillRect/>
          </a:stretch>
        </p:blipFill>
        <p:spPr>
          <a:xfrm>
            <a:off x="457199" y="2647256"/>
            <a:ext cx="5200650" cy="1276350"/>
          </a:xfrm>
          <a:prstGeom prst="rect">
            <a:avLst/>
          </a:prstGeom>
        </p:spPr>
      </p:pic>
    </p:spTree>
    <p:extLst>
      <p:ext uri="{BB962C8B-B14F-4D97-AF65-F5344CB8AC3E}">
        <p14:creationId xmlns:p14="http://schemas.microsoft.com/office/powerpoint/2010/main" val="3061317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7746" rIns="0" bIns="0" rtlCol="0">
            <a:spAutoFit/>
          </a:bodyPr>
          <a:lstStyle/>
          <a:p>
            <a:pPr marL="12700">
              <a:lnSpc>
                <a:spcPct val="100000"/>
              </a:lnSpc>
              <a:spcBef>
                <a:spcPts val="95"/>
              </a:spcBef>
            </a:pPr>
            <a:r>
              <a:rPr dirty="0"/>
              <a:t>13.</a:t>
            </a:r>
            <a:r>
              <a:rPr spc="-80" dirty="0"/>
              <a:t> </a:t>
            </a:r>
            <a:r>
              <a:rPr dirty="0"/>
              <a:t>Proposed</a:t>
            </a:r>
            <a:r>
              <a:rPr spc="-75" dirty="0"/>
              <a:t> </a:t>
            </a:r>
            <a:r>
              <a:rPr spc="-10" dirty="0"/>
              <a:t>Improvements</a:t>
            </a:r>
          </a:p>
        </p:txBody>
      </p:sp>
      <p:grpSp>
        <p:nvGrpSpPr>
          <p:cNvPr id="3" name="object 3"/>
          <p:cNvGrpSpPr/>
          <p:nvPr/>
        </p:nvGrpSpPr>
        <p:grpSpPr>
          <a:xfrm>
            <a:off x="141604" y="761873"/>
            <a:ext cx="8611235" cy="5407660"/>
            <a:chOff x="141604" y="761873"/>
            <a:chExt cx="8611235" cy="5407660"/>
          </a:xfrm>
        </p:grpSpPr>
        <p:sp>
          <p:nvSpPr>
            <p:cNvPr id="4" name="object 4"/>
            <p:cNvSpPr/>
            <p:nvPr/>
          </p:nvSpPr>
          <p:spPr>
            <a:xfrm>
              <a:off x="144779" y="765048"/>
              <a:ext cx="8604885" cy="5401310"/>
            </a:xfrm>
            <a:custGeom>
              <a:avLst/>
              <a:gdLst/>
              <a:ahLst/>
              <a:cxnLst/>
              <a:rect l="l" t="t" r="r" b="b"/>
              <a:pathLst>
                <a:path w="8604885" h="5401310">
                  <a:moveTo>
                    <a:pt x="8604504" y="0"/>
                  </a:moveTo>
                  <a:lnTo>
                    <a:pt x="0" y="0"/>
                  </a:lnTo>
                  <a:lnTo>
                    <a:pt x="0" y="5401056"/>
                  </a:lnTo>
                  <a:lnTo>
                    <a:pt x="8604504" y="5401056"/>
                  </a:lnTo>
                  <a:lnTo>
                    <a:pt x="8604504" y="0"/>
                  </a:lnTo>
                  <a:close/>
                </a:path>
              </a:pathLst>
            </a:custGeom>
            <a:solidFill>
              <a:srgbClr val="F1F1F1">
                <a:alpha val="25097"/>
              </a:srgbClr>
            </a:solidFill>
          </p:spPr>
          <p:txBody>
            <a:bodyPr wrap="square" lIns="0" tIns="0" rIns="0" bIns="0" rtlCol="0"/>
            <a:lstStyle/>
            <a:p>
              <a:endParaRPr/>
            </a:p>
          </p:txBody>
        </p:sp>
        <p:sp>
          <p:nvSpPr>
            <p:cNvPr id="5" name="object 5"/>
            <p:cNvSpPr/>
            <p:nvPr/>
          </p:nvSpPr>
          <p:spPr>
            <a:xfrm>
              <a:off x="144779" y="765048"/>
              <a:ext cx="8604885" cy="5401310"/>
            </a:xfrm>
            <a:custGeom>
              <a:avLst/>
              <a:gdLst/>
              <a:ahLst/>
              <a:cxnLst/>
              <a:rect l="l" t="t" r="r" b="b"/>
              <a:pathLst>
                <a:path w="8604885" h="5401310">
                  <a:moveTo>
                    <a:pt x="0" y="5401056"/>
                  </a:moveTo>
                  <a:lnTo>
                    <a:pt x="8604504" y="5401056"/>
                  </a:lnTo>
                  <a:lnTo>
                    <a:pt x="8604504" y="0"/>
                  </a:lnTo>
                  <a:lnTo>
                    <a:pt x="0" y="0"/>
                  </a:lnTo>
                  <a:lnTo>
                    <a:pt x="0" y="5401056"/>
                  </a:lnTo>
                  <a:close/>
                </a:path>
              </a:pathLst>
            </a:custGeom>
            <a:ln w="6350">
              <a:solidFill>
                <a:srgbClr val="000000"/>
              </a:solidFill>
            </a:ln>
          </p:spPr>
          <p:txBody>
            <a:bodyPr wrap="square" lIns="0" tIns="0" rIns="0" bIns="0" rtlCol="0"/>
            <a:lstStyle/>
            <a:p>
              <a:endParaRPr/>
            </a:p>
          </p:txBody>
        </p:sp>
      </p:grpSp>
      <p:sp>
        <p:nvSpPr>
          <p:cNvPr id="6" name="object 6"/>
          <p:cNvSpPr txBox="1"/>
          <p:nvPr/>
        </p:nvSpPr>
        <p:spPr>
          <a:xfrm>
            <a:off x="223215" y="696156"/>
            <a:ext cx="7947025" cy="3002745"/>
          </a:xfrm>
          <a:prstGeom prst="rect">
            <a:avLst/>
          </a:prstGeom>
        </p:spPr>
        <p:txBody>
          <a:bodyPr vert="horz" wrap="square" lIns="0" tIns="98425" rIns="0" bIns="0" rtlCol="0">
            <a:spAutoFit/>
          </a:bodyPr>
          <a:lstStyle/>
          <a:p>
            <a:pPr marL="299085" indent="-287020">
              <a:lnSpc>
                <a:spcPct val="100000"/>
              </a:lnSpc>
              <a:spcBef>
                <a:spcPts val="775"/>
              </a:spcBef>
              <a:buFont typeface="Wingdings"/>
              <a:buChar char=""/>
              <a:tabLst>
                <a:tab pos="299720" algn="l"/>
              </a:tabLst>
            </a:pPr>
            <a:r>
              <a:rPr sz="2000" b="1" dirty="0">
                <a:latin typeface="Calibri"/>
                <a:cs typeface="Calibri"/>
              </a:rPr>
              <a:t>List</a:t>
            </a:r>
            <a:r>
              <a:rPr sz="2000" b="1" spc="-30" dirty="0">
                <a:latin typeface="Calibri"/>
                <a:cs typeface="Calibri"/>
              </a:rPr>
              <a:t> </a:t>
            </a:r>
            <a:r>
              <a:rPr sz="2000" b="1" dirty="0">
                <a:latin typeface="Calibri"/>
                <a:cs typeface="Calibri"/>
              </a:rPr>
              <a:t>of</a:t>
            </a:r>
            <a:r>
              <a:rPr sz="2000" b="1" spc="-10" dirty="0">
                <a:latin typeface="Calibri"/>
                <a:cs typeface="Calibri"/>
              </a:rPr>
              <a:t> Improvements</a:t>
            </a:r>
            <a:endParaRPr sz="2000" dirty="0">
              <a:latin typeface="Calibri"/>
              <a:cs typeface="Calibri"/>
            </a:endParaRPr>
          </a:p>
          <a:p>
            <a:pPr marL="756285" lvl="1" indent="-287020">
              <a:lnSpc>
                <a:spcPct val="100000"/>
              </a:lnSpc>
              <a:spcBef>
                <a:spcPts val="610"/>
              </a:spcBef>
              <a:buFont typeface="Wingdings"/>
              <a:buChar char=""/>
              <a:tabLst>
                <a:tab pos="756285" algn="l"/>
                <a:tab pos="756920" algn="l"/>
              </a:tabLst>
            </a:pPr>
            <a:r>
              <a:rPr lang="en-US" sz="1800" dirty="0">
                <a:latin typeface="Calibri"/>
                <a:cs typeface="Calibri"/>
              </a:rPr>
              <a:t>Utilize more of Java’s OOP capabilities.</a:t>
            </a:r>
            <a:endParaRPr sz="1800" dirty="0">
              <a:latin typeface="Calibri"/>
              <a:cs typeface="Calibri"/>
            </a:endParaRPr>
          </a:p>
          <a:p>
            <a:pPr marL="756285" lvl="1" indent="-287020">
              <a:lnSpc>
                <a:spcPct val="100000"/>
              </a:lnSpc>
              <a:buFont typeface="Wingdings"/>
              <a:buChar char=""/>
              <a:tabLst>
                <a:tab pos="756285" algn="l"/>
                <a:tab pos="756920" algn="l"/>
              </a:tabLst>
            </a:pPr>
            <a:r>
              <a:rPr lang="en-US" sz="1800" spc="-25" dirty="0">
                <a:latin typeface="Calibri"/>
                <a:cs typeface="Calibri"/>
              </a:rPr>
              <a:t>Utilize Java’s Swing capabilities to create a GUI version of the MCQ test.</a:t>
            </a:r>
            <a:endParaRPr sz="1800" dirty="0">
              <a:latin typeface="Calibri"/>
              <a:cs typeface="Calibri"/>
            </a:endParaRPr>
          </a:p>
          <a:p>
            <a:pPr marL="756285" lvl="1" indent="-287020">
              <a:lnSpc>
                <a:spcPct val="100000"/>
              </a:lnSpc>
              <a:buFont typeface="Wingdings"/>
              <a:buChar char=""/>
              <a:tabLst>
                <a:tab pos="756285" algn="l"/>
                <a:tab pos="756920" algn="l"/>
              </a:tabLst>
            </a:pPr>
            <a:r>
              <a:rPr lang="en-US" sz="1800" spc="-25" dirty="0">
                <a:latin typeface="Calibri"/>
                <a:cs typeface="Calibri"/>
              </a:rPr>
              <a:t>Add a Grading System </a:t>
            </a:r>
            <a:r>
              <a:rPr lang="en-US" spc="-25" dirty="0">
                <a:latin typeface="Calibri"/>
                <a:cs typeface="Calibri"/>
              </a:rPr>
              <a:t>that saves the grades of the user onto a .csv file.</a:t>
            </a:r>
            <a:endParaRPr sz="1800" dirty="0">
              <a:latin typeface="Calibri"/>
              <a:cs typeface="Calibri"/>
            </a:endParaRPr>
          </a:p>
          <a:p>
            <a:pPr marL="756285" lvl="1" indent="-287020">
              <a:lnSpc>
                <a:spcPct val="100000"/>
              </a:lnSpc>
              <a:spcBef>
                <a:spcPts val="195"/>
              </a:spcBef>
              <a:buFont typeface="Wingdings"/>
              <a:buChar char=""/>
              <a:tabLst>
                <a:tab pos="756285" algn="l"/>
                <a:tab pos="756920" algn="l"/>
              </a:tabLst>
            </a:pPr>
            <a:r>
              <a:rPr lang="en-US" spc="-25" dirty="0">
                <a:latin typeface="Calibri"/>
                <a:cs typeface="Calibri"/>
              </a:rPr>
              <a:t>Store the MCQ files on the internet and deletes it after the program is terminated.</a:t>
            </a:r>
            <a:endParaRPr sz="1800" dirty="0">
              <a:latin typeface="Calibri"/>
              <a:cs typeface="Calibri"/>
            </a:endParaRPr>
          </a:p>
          <a:p>
            <a:pPr marL="756285" lvl="1" indent="-287020">
              <a:lnSpc>
                <a:spcPct val="100000"/>
              </a:lnSpc>
              <a:buFont typeface="Wingdings"/>
              <a:buChar char=""/>
              <a:tabLst>
                <a:tab pos="756285" algn="l"/>
                <a:tab pos="756920" algn="l"/>
              </a:tabLst>
            </a:pPr>
            <a:r>
              <a:rPr lang="en-US" sz="1800" spc="-25" dirty="0">
                <a:latin typeface="Calibri"/>
                <a:cs typeface="Calibri"/>
              </a:rPr>
              <a:t>Add support for Java’s Random utility for rearranging the questions on a given test.</a:t>
            </a:r>
          </a:p>
          <a:p>
            <a:pPr marL="756285" lvl="1" indent="-287020">
              <a:lnSpc>
                <a:spcPct val="100000"/>
              </a:lnSpc>
              <a:buFont typeface="Wingdings"/>
              <a:buChar char=""/>
              <a:tabLst>
                <a:tab pos="756285" algn="l"/>
                <a:tab pos="756920" algn="l"/>
              </a:tabLst>
            </a:pPr>
            <a:r>
              <a:rPr lang="en-US" sz="1800" spc="-25" dirty="0">
                <a:latin typeface="Calibri"/>
                <a:cs typeface="Calibri"/>
              </a:rPr>
              <a:t>Use an</a:t>
            </a:r>
            <a:r>
              <a:rPr lang="en-US" spc="-25" dirty="0">
                <a:latin typeface="Calibri"/>
                <a:cs typeface="Calibri"/>
              </a:rPr>
              <a:t> array of quotes together with the random utility to have quotes shuffle and change every time the program is launched.</a:t>
            </a:r>
            <a:endParaRPr sz="18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093" y="1204775"/>
            <a:ext cx="8959850" cy="5552440"/>
            <a:chOff x="105029" y="1193163"/>
            <a:chExt cx="8959850" cy="5552440"/>
          </a:xfrm>
        </p:grpSpPr>
        <p:sp>
          <p:nvSpPr>
            <p:cNvPr id="3" name="object 3"/>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101600">
              <a:lnSpc>
                <a:spcPct val="100000"/>
              </a:lnSpc>
              <a:spcBef>
                <a:spcPts val="95"/>
              </a:spcBef>
            </a:pPr>
            <a:r>
              <a:rPr dirty="0"/>
              <a:t>2.</a:t>
            </a:r>
            <a:r>
              <a:rPr spc="-55" dirty="0"/>
              <a:t> </a:t>
            </a:r>
            <a:r>
              <a:rPr dirty="0"/>
              <a:t>Project</a:t>
            </a:r>
            <a:r>
              <a:rPr spc="-50" dirty="0"/>
              <a:t> </a:t>
            </a:r>
            <a:r>
              <a:rPr spc="-10" dirty="0"/>
              <a:t>Deliverables</a:t>
            </a:r>
          </a:p>
        </p:txBody>
      </p:sp>
      <p:graphicFrame>
        <p:nvGraphicFramePr>
          <p:cNvPr id="7" name="Diagram 6">
            <a:extLst>
              <a:ext uri="{FF2B5EF4-FFF2-40B4-BE49-F238E27FC236}">
                <a16:creationId xmlns:a16="http://schemas.microsoft.com/office/drawing/2014/main" id="{79403082-C853-BA09-02C8-5D700D55CB94}"/>
              </a:ext>
            </a:extLst>
          </p:cNvPr>
          <p:cNvGraphicFramePr/>
          <p:nvPr>
            <p:extLst>
              <p:ext uri="{D42A27DB-BD31-4B8C-83A1-F6EECF244321}">
                <p14:modId xmlns:p14="http://schemas.microsoft.com/office/powerpoint/2010/main" val="1799044579"/>
              </p:ext>
            </p:extLst>
          </p:nvPr>
        </p:nvGraphicFramePr>
        <p:xfrm>
          <a:off x="74267" y="1600200"/>
          <a:ext cx="8856345"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075" y="1219200"/>
            <a:ext cx="8959850" cy="5552440"/>
            <a:chOff x="105029" y="1193163"/>
            <a:chExt cx="8959850" cy="5552440"/>
          </a:xfrm>
        </p:grpSpPr>
        <p:sp>
          <p:nvSpPr>
            <p:cNvPr id="3" name="object 3"/>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101600">
              <a:lnSpc>
                <a:spcPct val="100000"/>
              </a:lnSpc>
              <a:spcBef>
                <a:spcPts val="95"/>
              </a:spcBef>
            </a:pPr>
            <a:r>
              <a:rPr dirty="0"/>
              <a:t>2.</a:t>
            </a:r>
            <a:r>
              <a:rPr spc="-55" dirty="0"/>
              <a:t> </a:t>
            </a:r>
            <a:r>
              <a:rPr dirty="0"/>
              <a:t>Project</a:t>
            </a:r>
            <a:r>
              <a:rPr spc="-50" dirty="0"/>
              <a:t> </a:t>
            </a:r>
            <a:r>
              <a:rPr spc="-10" dirty="0"/>
              <a:t>Deliverables</a:t>
            </a:r>
          </a:p>
        </p:txBody>
      </p:sp>
      <p:sp>
        <p:nvSpPr>
          <p:cNvPr id="7" name="object 7"/>
          <p:cNvSpPr txBox="1"/>
          <p:nvPr/>
        </p:nvSpPr>
        <p:spPr>
          <a:xfrm>
            <a:off x="228600" y="1219200"/>
            <a:ext cx="4096385" cy="407804"/>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lang="en-US" sz="2000" b="1" dirty="0">
                <a:latin typeface="Calibri"/>
                <a:cs typeface="Calibri"/>
              </a:rPr>
              <a:t>Initiation</a:t>
            </a:r>
            <a:endParaRPr sz="2000" dirty="0">
              <a:latin typeface="Calibri"/>
              <a:cs typeface="Calibri"/>
            </a:endParaRPr>
          </a:p>
        </p:txBody>
      </p:sp>
      <p:pic>
        <p:nvPicPr>
          <p:cNvPr id="8" name="Picture 7">
            <a:extLst>
              <a:ext uri="{FF2B5EF4-FFF2-40B4-BE49-F238E27FC236}">
                <a16:creationId xmlns:a16="http://schemas.microsoft.com/office/drawing/2014/main" id="{61988294-42E4-14E1-E5B6-B32F1B13E51C}"/>
              </a:ext>
            </a:extLst>
          </p:cNvPr>
          <p:cNvPicPr>
            <a:picLocks noChangeAspect="1"/>
          </p:cNvPicPr>
          <p:nvPr/>
        </p:nvPicPr>
        <p:blipFill>
          <a:blip r:embed="rId2"/>
          <a:stretch>
            <a:fillRect/>
          </a:stretch>
        </p:blipFill>
        <p:spPr>
          <a:xfrm>
            <a:off x="195943" y="1724806"/>
            <a:ext cx="8504193" cy="4599794"/>
          </a:xfrm>
          <a:prstGeom prst="rect">
            <a:avLst/>
          </a:prstGeom>
        </p:spPr>
      </p:pic>
    </p:spTree>
    <p:extLst>
      <p:ext uri="{BB962C8B-B14F-4D97-AF65-F5344CB8AC3E}">
        <p14:creationId xmlns:p14="http://schemas.microsoft.com/office/powerpoint/2010/main" val="2798726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075" y="1219200"/>
            <a:ext cx="8959850" cy="5552440"/>
            <a:chOff x="105029" y="1193163"/>
            <a:chExt cx="8959850" cy="5552440"/>
          </a:xfrm>
        </p:grpSpPr>
        <p:sp>
          <p:nvSpPr>
            <p:cNvPr id="3" name="object 3"/>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101600">
              <a:lnSpc>
                <a:spcPct val="100000"/>
              </a:lnSpc>
              <a:spcBef>
                <a:spcPts val="95"/>
              </a:spcBef>
            </a:pPr>
            <a:r>
              <a:rPr dirty="0"/>
              <a:t>2.</a:t>
            </a:r>
            <a:r>
              <a:rPr spc="-55" dirty="0"/>
              <a:t> </a:t>
            </a:r>
            <a:r>
              <a:rPr dirty="0"/>
              <a:t>Project</a:t>
            </a:r>
            <a:r>
              <a:rPr spc="-50" dirty="0"/>
              <a:t> </a:t>
            </a:r>
            <a:r>
              <a:rPr spc="-10" dirty="0"/>
              <a:t>Deliverables</a:t>
            </a:r>
          </a:p>
        </p:txBody>
      </p:sp>
      <p:sp>
        <p:nvSpPr>
          <p:cNvPr id="7" name="object 7"/>
          <p:cNvSpPr txBox="1"/>
          <p:nvPr/>
        </p:nvSpPr>
        <p:spPr>
          <a:xfrm>
            <a:off x="228600" y="1219200"/>
            <a:ext cx="4096385" cy="407804"/>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lang="en-US" sz="2000" b="1" dirty="0">
                <a:latin typeface="Calibri"/>
                <a:cs typeface="Calibri"/>
              </a:rPr>
              <a:t>Planning</a:t>
            </a:r>
            <a:endParaRPr sz="2000" dirty="0">
              <a:latin typeface="Calibri"/>
              <a:cs typeface="Calibri"/>
            </a:endParaRPr>
          </a:p>
        </p:txBody>
      </p:sp>
      <p:pic>
        <p:nvPicPr>
          <p:cNvPr id="9" name="Picture 8">
            <a:extLst>
              <a:ext uri="{FF2B5EF4-FFF2-40B4-BE49-F238E27FC236}">
                <a16:creationId xmlns:a16="http://schemas.microsoft.com/office/drawing/2014/main" id="{F8D769A8-DE9F-CDDF-7E51-3154D6CFB298}"/>
              </a:ext>
            </a:extLst>
          </p:cNvPr>
          <p:cNvPicPr>
            <a:picLocks noChangeAspect="1"/>
          </p:cNvPicPr>
          <p:nvPr/>
        </p:nvPicPr>
        <p:blipFill>
          <a:blip r:embed="rId2"/>
          <a:stretch>
            <a:fillRect/>
          </a:stretch>
        </p:blipFill>
        <p:spPr>
          <a:xfrm>
            <a:off x="205356" y="1752600"/>
            <a:ext cx="8636710" cy="4671470"/>
          </a:xfrm>
          <a:prstGeom prst="rect">
            <a:avLst/>
          </a:prstGeom>
        </p:spPr>
      </p:pic>
    </p:spTree>
    <p:extLst>
      <p:ext uri="{BB962C8B-B14F-4D97-AF65-F5344CB8AC3E}">
        <p14:creationId xmlns:p14="http://schemas.microsoft.com/office/powerpoint/2010/main" val="205264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075" y="1219200"/>
            <a:ext cx="8959850" cy="5552440"/>
            <a:chOff x="105029" y="1193163"/>
            <a:chExt cx="8959850" cy="5552440"/>
          </a:xfrm>
        </p:grpSpPr>
        <p:sp>
          <p:nvSpPr>
            <p:cNvPr id="3" name="object 3"/>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101600">
              <a:lnSpc>
                <a:spcPct val="100000"/>
              </a:lnSpc>
              <a:spcBef>
                <a:spcPts val="95"/>
              </a:spcBef>
            </a:pPr>
            <a:r>
              <a:rPr dirty="0"/>
              <a:t>2.</a:t>
            </a:r>
            <a:r>
              <a:rPr spc="-55" dirty="0"/>
              <a:t> </a:t>
            </a:r>
            <a:r>
              <a:rPr dirty="0"/>
              <a:t>Project</a:t>
            </a:r>
            <a:r>
              <a:rPr spc="-50" dirty="0"/>
              <a:t> </a:t>
            </a:r>
            <a:r>
              <a:rPr spc="-10" dirty="0"/>
              <a:t>Deliverables</a:t>
            </a:r>
          </a:p>
        </p:txBody>
      </p:sp>
      <p:sp>
        <p:nvSpPr>
          <p:cNvPr id="7" name="object 7"/>
          <p:cNvSpPr txBox="1"/>
          <p:nvPr/>
        </p:nvSpPr>
        <p:spPr>
          <a:xfrm>
            <a:off x="228600" y="1219200"/>
            <a:ext cx="4096385" cy="407804"/>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lang="en-US" sz="2000" b="1" dirty="0">
                <a:latin typeface="Calibri"/>
                <a:cs typeface="Calibri"/>
              </a:rPr>
              <a:t>Execution</a:t>
            </a:r>
            <a:endParaRPr sz="2000" dirty="0">
              <a:latin typeface="Calibri"/>
              <a:cs typeface="Calibri"/>
            </a:endParaRPr>
          </a:p>
        </p:txBody>
      </p:sp>
      <p:pic>
        <p:nvPicPr>
          <p:cNvPr id="6" name="Picture 5">
            <a:extLst>
              <a:ext uri="{FF2B5EF4-FFF2-40B4-BE49-F238E27FC236}">
                <a16:creationId xmlns:a16="http://schemas.microsoft.com/office/drawing/2014/main" id="{7C77E244-71AD-AAC8-3AB9-F0EC8EF9BA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1676400"/>
            <a:ext cx="6858000" cy="5020922"/>
          </a:xfrm>
          <a:prstGeom prst="rect">
            <a:avLst/>
          </a:prstGeom>
        </p:spPr>
      </p:pic>
    </p:spTree>
    <p:extLst>
      <p:ext uri="{BB962C8B-B14F-4D97-AF65-F5344CB8AC3E}">
        <p14:creationId xmlns:p14="http://schemas.microsoft.com/office/powerpoint/2010/main" val="757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075" y="1219200"/>
            <a:ext cx="8959850" cy="5552440"/>
            <a:chOff x="105029" y="1193163"/>
            <a:chExt cx="8959850" cy="5552440"/>
          </a:xfrm>
        </p:grpSpPr>
        <p:sp>
          <p:nvSpPr>
            <p:cNvPr id="3" name="object 3"/>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4" name="object 4"/>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6350">
              <a:solidFill>
                <a:srgbClr val="000000"/>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746" rIns="0" bIns="0" rtlCol="0">
            <a:spAutoFit/>
          </a:bodyPr>
          <a:lstStyle/>
          <a:p>
            <a:pPr marL="101600">
              <a:lnSpc>
                <a:spcPct val="100000"/>
              </a:lnSpc>
              <a:spcBef>
                <a:spcPts val="95"/>
              </a:spcBef>
            </a:pPr>
            <a:r>
              <a:rPr dirty="0"/>
              <a:t>2.</a:t>
            </a:r>
            <a:r>
              <a:rPr spc="-55" dirty="0"/>
              <a:t> </a:t>
            </a:r>
            <a:r>
              <a:rPr dirty="0"/>
              <a:t>Project</a:t>
            </a:r>
            <a:r>
              <a:rPr spc="-50" dirty="0"/>
              <a:t> </a:t>
            </a:r>
            <a:r>
              <a:rPr spc="-10" dirty="0"/>
              <a:t>Deliverables</a:t>
            </a:r>
          </a:p>
        </p:txBody>
      </p:sp>
      <p:sp>
        <p:nvSpPr>
          <p:cNvPr id="7" name="object 7"/>
          <p:cNvSpPr txBox="1"/>
          <p:nvPr/>
        </p:nvSpPr>
        <p:spPr>
          <a:xfrm>
            <a:off x="228600" y="1219200"/>
            <a:ext cx="4096385" cy="407804"/>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lang="en-US" sz="2000" b="1" dirty="0">
                <a:latin typeface="Calibri"/>
                <a:cs typeface="Calibri"/>
              </a:rPr>
              <a:t>Testing</a:t>
            </a:r>
            <a:endParaRPr sz="2000" dirty="0">
              <a:latin typeface="Calibri"/>
              <a:cs typeface="Calibri"/>
            </a:endParaRPr>
          </a:p>
        </p:txBody>
      </p:sp>
      <p:pic>
        <p:nvPicPr>
          <p:cNvPr id="9" name="Picture 8">
            <a:extLst>
              <a:ext uri="{FF2B5EF4-FFF2-40B4-BE49-F238E27FC236}">
                <a16:creationId xmlns:a16="http://schemas.microsoft.com/office/drawing/2014/main" id="{0B3182A3-49D6-045B-9AAE-BE83B101182B}"/>
              </a:ext>
            </a:extLst>
          </p:cNvPr>
          <p:cNvPicPr>
            <a:picLocks noChangeAspect="1"/>
          </p:cNvPicPr>
          <p:nvPr/>
        </p:nvPicPr>
        <p:blipFill rotWithShape="1">
          <a:blip r:embed="rId2"/>
          <a:srcRect r="57104"/>
          <a:stretch/>
        </p:blipFill>
        <p:spPr>
          <a:xfrm>
            <a:off x="338092" y="1828800"/>
            <a:ext cx="5831166" cy="3429000"/>
          </a:xfrm>
          <a:prstGeom prst="rect">
            <a:avLst/>
          </a:prstGeom>
        </p:spPr>
      </p:pic>
      <p:pic>
        <p:nvPicPr>
          <p:cNvPr id="11" name="Picture 10">
            <a:extLst>
              <a:ext uri="{FF2B5EF4-FFF2-40B4-BE49-F238E27FC236}">
                <a16:creationId xmlns:a16="http://schemas.microsoft.com/office/drawing/2014/main" id="{4204D3C7-8B4F-9AC3-AC1C-6DE31019E8D7}"/>
              </a:ext>
            </a:extLst>
          </p:cNvPr>
          <p:cNvPicPr>
            <a:picLocks noChangeAspect="1"/>
          </p:cNvPicPr>
          <p:nvPr/>
        </p:nvPicPr>
        <p:blipFill>
          <a:blip r:embed="rId3"/>
          <a:stretch>
            <a:fillRect/>
          </a:stretch>
        </p:blipFill>
        <p:spPr>
          <a:xfrm>
            <a:off x="2895600" y="4267200"/>
            <a:ext cx="5676900" cy="2152650"/>
          </a:xfrm>
          <a:prstGeom prst="rect">
            <a:avLst/>
          </a:prstGeom>
        </p:spPr>
      </p:pic>
    </p:spTree>
    <p:extLst>
      <p:ext uri="{BB962C8B-B14F-4D97-AF65-F5344CB8AC3E}">
        <p14:creationId xmlns:p14="http://schemas.microsoft.com/office/powerpoint/2010/main" val="2894604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5190</TotalTime>
  <Words>1160</Words>
  <Application>Microsoft Office PowerPoint</Application>
  <PresentationFormat>On-screen Show (4:3)</PresentationFormat>
  <Paragraphs>188</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Lucida Sans</vt:lpstr>
      <vt:lpstr>Times New Roman</vt:lpstr>
      <vt:lpstr>Wingdings</vt:lpstr>
      <vt:lpstr>Office Theme</vt:lpstr>
      <vt:lpstr>Development of MCQ System</vt:lpstr>
      <vt:lpstr> Document History </vt:lpstr>
      <vt:lpstr>Contents</vt:lpstr>
      <vt:lpstr>1. Project Definition</vt:lpstr>
      <vt:lpstr>2. Project Deliverables</vt:lpstr>
      <vt:lpstr>2. Project Deliverables</vt:lpstr>
      <vt:lpstr>2. Project Deliverables</vt:lpstr>
      <vt:lpstr>2. Project Deliverables</vt:lpstr>
      <vt:lpstr>2. Project Deliverables</vt:lpstr>
      <vt:lpstr>3. Project Milestones &amp; Tasks</vt:lpstr>
      <vt:lpstr>4. Project Environment</vt:lpstr>
      <vt:lpstr>5. Tools</vt:lpstr>
      <vt:lpstr>5. Tools</vt:lpstr>
      <vt:lpstr>6. Project Design</vt:lpstr>
      <vt:lpstr>6. Project Design</vt:lpstr>
      <vt:lpstr>6. Project Design</vt:lpstr>
      <vt:lpstr>6. Project Design</vt:lpstr>
      <vt:lpstr>7. Classes &amp; Methods</vt:lpstr>
      <vt:lpstr>7. Classes &amp; Methods</vt:lpstr>
      <vt:lpstr>7. Classes &amp; Methods</vt:lpstr>
      <vt:lpstr>8. Steps from Coding to Execution</vt:lpstr>
      <vt:lpstr>8. Steps from Coding to Execution</vt:lpstr>
      <vt:lpstr>8. Steps from Coding to Execution</vt:lpstr>
      <vt:lpstr>8. Steps from Coding to Execution</vt:lpstr>
      <vt:lpstr>8. Steps from Coding to Execution</vt:lpstr>
      <vt:lpstr>8. Steps from Coding to Execution</vt:lpstr>
      <vt:lpstr>8. Steps from Coding to Execution</vt:lpstr>
      <vt:lpstr>8. Steps from Coding to Execution</vt:lpstr>
      <vt:lpstr>8. Steps from Coding to Execution</vt:lpstr>
      <vt:lpstr>8. Steps from Coding to Execution</vt:lpstr>
      <vt:lpstr>8. Steps from Coding to Execution</vt:lpstr>
      <vt:lpstr>9. Development Process</vt:lpstr>
      <vt:lpstr>10. Coding Standards</vt:lpstr>
      <vt:lpstr>10. Coding Standards</vt:lpstr>
      <vt:lpstr>10. Coding Standards</vt:lpstr>
      <vt:lpstr>10. Coding Standards</vt:lpstr>
      <vt:lpstr>10. Coding Standards</vt:lpstr>
      <vt:lpstr>11. Milestone Feedback &amp; Action taken</vt:lpstr>
      <vt:lpstr>12. Project Results</vt:lpstr>
      <vt:lpstr>12. Project Results</vt:lpstr>
      <vt:lpstr>12. Project Results</vt:lpstr>
      <vt:lpstr>12. Project Results</vt:lpstr>
      <vt:lpstr>12. Project Results</vt:lpstr>
      <vt:lpstr>12. Project Results</vt:lpstr>
      <vt:lpstr>13. Proposed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Francis Roel Abarca  -bdse-0922-113</cp:lastModifiedBy>
  <cp:revision>35</cp:revision>
  <dcterms:created xsi:type="dcterms:W3CDTF">2022-11-21T16:26:35Z</dcterms:created>
  <dcterms:modified xsi:type="dcterms:W3CDTF">2022-11-25T20:48:37Z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2021-07-18T00:00:00Z</vt:filetime>
  </property>
  <property fmtid="{D5CDD505-2E9C-101B-9397-08002B2CF9AE}" pid="3" name="Creator">
    <vt:lpwstr>Microsoft® PowerPoint® for Microsoft 365</vt:lpwstr>
  </property>
  <property fmtid="{D5CDD505-2E9C-101B-9397-08002B2CF9AE}" pid="4" name="LastSaved">
    <vt:filetime>2022-11-21T00:00:00Z</vt:filetime>
  </property>
  <property fmtid="{D5CDD505-2E9C-101B-9397-08002B2CF9AE}" pid="5" name="Producer">
    <vt:lpwstr>Microsoft® PowerPoint® for Microsoft 365</vt:lpwstr>
  </property>
</Properties>
</file>