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1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338" r:id="rId6"/>
    <p:sldId id="372" r:id="rId7"/>
    <p:sldId id="494" r:id="rId8"/>
    <p:sldId id="534" r:id="rId9"/>
    <p:sldId id="537" r:id="rId10"/>
    <p:sldId id="536" r:id="rId11"/>
    <p:sldId id="538" r:id="rId12"/>
    <p:sldId id="540" r:id="rId13"/>
    <p:sldId id="505" r:id="rId14"/>
    <p:sldId id="542" r:id="rId15"/>
    <p:sldId id="541" r:id="rId16"/>
    <p:sldId id="496" r:id="rId17"/>
    <p:sldId id="501" r:id="rId18"/>
    <p:sldId id="513" r:id="rId19"/>
    <p:sldId id="502" r:id="rId20"/>
    <p:sldId id="504" r:id="rId21"/>
  </p:sldIdLst>
  <p:sldSz cx="9144000" cy="6858000" type="screen4x3"/>
  <p:notesSz cx="9939338" cy="6807200"/>
  <p:custDataLst>
    <p:tags r:id="rId2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4699"/>
  </p:normalViewPr>
  <p:slideViewPr>
    <p:cSldViewPr snapToObjects="1" showGuides="1">
      <p:cViewPr varScale="1">
        <p:scale>
          <a:sx n="111" d="100"/>
          <a:sy n="111" d="100"/>
        </p:scale>
        <p:origin x="1608" y="86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604F-02DC-482D-AFEE-5BDBA002C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8BAF-504F-489F-B142-D79120DD46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7D0E23B5-E032-41A0-A9E8-F318D9478D12}" type="datetimeFigureOut">
              <a:rPr lang="en-US" altLang="en-US"/>
              <a:pPr>
                <a:defRPr/>
              </a:pPr>
              <a:t>7/24/2023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372D-7742-458B-887F-126A48255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907A-1B62-49FB-962A-1ADE5F31C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4B13ACCF-08E0-430C-9A9D-1845EB772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99510-02CE-4AD1-A9E9-7C68FAA6CC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59BC2-A268-4048-892D-C2165FB61C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D2EE04E8-31F4-42C2-B95E-BFDAFD2674DA}" type="datetimeFigureOut">
              <a:rPr lang="en-US" altLang="en-US"/>
              <a:pPr>
                <a:defRPr/>
              </a:pPr>
              <a:t>7/24/2023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56ECF8-1E2B-455B-9DC0-85BB7454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9C99F-EA2B-4EE6-B715-31A1319F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C1ED-1BF8-4E8B-B031-126FB30D8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1131-2388-4048-9ABA-5F914F9F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BAAEEC78-BEC1-4E73-AE9E-66766B298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4DBE464-4812-4717-B861-8E652505AB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4EB7A2B0-A247-4E81-8DB1-8014294EC1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77E92BE-F11F-4CBB-88F4-0AF0ADF8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8B69888-EF38-425B-96E7-358D72E6EDF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517BC44-6A78-4136-BE04-8FD8FC847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1CCECFB-0CDB-4AA3-8795-9447CE9A54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1835A97-158B-4169-920D-CEDF92C4C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0A7864A-2CA0-4139-ADA5-7C435F860913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517BC44-6A78-4136-BE04-8FD8FC847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1CCECFB-0CDB-4AA3-8795-9447CE9A54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1835A97-158B-4169-920D-CEDF92C4C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0A7864A-2CA0-4139-ADA5-7C435F860913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517BC44-6A78-4136-BE04-8FD8FC847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1CCECFB-0CDB-4AA3-8795-9447CE9A54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1835A97-158B-4169-920D-CEDF92C4C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0A7864A-2CA0-4139-ADA5-7C435F860913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9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E1DBCDE-A288-427C-A944-074E0AE94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DACFE1E-8280-4CC5-A69E-1AEB92016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0DE737C-8BC5-4758-9BCE-E701F0FC4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634DB49E-AA0E-46D7-9352-E3A300B8E8C6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666F4D4-82BA-4492-A54E-91E11B65D3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BE879E88-B410-441F-9859-D77264522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75F97AA-0C2D-4C04-A715-C038F2893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1F76DF-9AFC-4138-B158-A3996032228C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3128059-7841-4BD6-BB80-F52422BC74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8BCBCC6-6713-4FC3-8868-2E4906BF5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B86AA2F-F8AA-4D81-88D4-F744437ED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B850B30-BB0F-4867-8806-ADEA3534A677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64E1642-CBF8-4B98-B948-921CE0185E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EF03B1E-CB2B-47EE-A944-E65E192F7C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04829CB-1C5B-4443-944F-4E118684A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11DFFAE4-DBB8-425A-A86B-2CD7B54AD074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>
            <a:extLst>
              <a:ext uri="{FF2B5EF4-FFF2-40B4-BE49-F238E27FC236}">
                <a16:creationId xmlns:a16="http://schemas.microsoft.com/office/drawing/2014/main" id="{CC49FBEB-E28E-467F-B589-B691FC552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F914CA09-5CA4-434F-9526-F5E0FC74C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>
            <a:extLst>
              <a:ext uri="{FF2B5EF4-FFF2-40B4-BE49-F238E27FC236}">
                <a16:creationId xmlns:a16="http://schemas.microsoft.com/office/drawing/2014/main" id="{C6666E74-1F75-42FA-AB2D-1A2962D2B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97C836E-6491-4AB5-87C0-52C6B5678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dirty="0"/>
              <a:t>Plan, Schedule, Test Community Portal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FC0B0-FB48-41B8-9972-916748A1C7B0}"/>
              </a:ext>
            </a:extLst>
          </p:cNvPr>
          <p:cNvSpPr txBox="1">
            <a:spLocks/>
          </p:cNvSpPr>
          <p:nvPr/>
        </p:nvSpPr>
        <p:spPr bwMode="auto">
          <a:xfrm>
            <a:off x="-17463" y="3933825"/>
            <a:ext cx="7345363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Module: </a:t>
            </a:r>
            <a:r>
              <a:rPr lang="en-US" altLang="en-US" sz="1400" dirty="0">
                <a:latin typeface="+mn-lt"/>
              </a:rPr>
              <a:t> </a:t>
            </a:r>
            <a:r>
              <a:rPr lang="en-SG" altLang="en-US" sz="1400" dirty="0">
                <a:latin typeface="+mn-lt"/>
              </a:rPr>
              <a:t>Application Implementation (Agile Project Management)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Course: 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id="{5E6AA0FD-9082-4122-BEF1-DF7D4F69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6. Testing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70BF1-D23B-4B63-B002-1F750F68DD5E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Testing Tools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>
                <a:solidFill>
                  <a:schemeClr val="tx1"/>
                </a:solidFill>
              </a:rPr>
              <a:t>LamdaTest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2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id="{5E6AA0FD-9082-4122-BEF1-DF7D4F69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6. Testing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70BF1-D23B-4B63-B002-1F750F68DD5E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Testing Tools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Java JUnit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>
            <a:extLst>
              <a:ext uri="{FF2B5EF4-FFF2-40B4-BE49-F238E27FC236}">
                <a16:creationId xmlns:a16="http://schemas.microsoft.com/office/drawing/2014/main" id="{72FFFAD6-E9FC-4B9F-B507-F97A8036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7. Project Milestones &amp; Tasks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B66746-91C1-45DF-8ACB-514FAF53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06779"/>
              </p:ext>
            </p:extLst>
          </p:nvPr>
        </p:nvGraphicFramePr>
        <p:xfrm>
          <a:off x="153988" y="1196975"/>
          <a:ext cx="8785225" cy="369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6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Task ID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Task Description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Milestone</a:t>
                      </a:r>
                      <a:r>
                        <a:rPr lang="en-SG" sz="1800" u="none" strike="noStrike" baseline="0" dirty="0">
                          <a:effectLst/>
                        </a:rPr>
                        <a:t> ID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suggest choice of Test Methods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the Test Optimally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the Phase Test Plan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Test Cases &amp; Scripts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5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Execute the Tests &amp; Document the results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>
            <a:extLst>
              <a:ext uri="{FF2B5EF4-FFF2-40B4-BE49-F238E27FC236}">
                <a16:creationId xmlns:a16="http://schemas.microsoft.com/office/drawing/2014/main" id="{78D747EB-8894-4B97-89EF-EFFF4A43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8. Milestone Feedback &amp; Action taken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5DAF1B-141E-4E7E-8ED7-73B003EF080C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196975"/>
          <a:ext cx="8785225" cy="540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1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</a:t>
                      </a:r>
                      <a:r>
                        <a:rPr lang="en-SG" sz="1800" u="none" strike="noStrike" baseline="0" dirty="0">
                          <a:effectLst/>
                        </a:rPr>
                        <a:t> Milestone ID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Milestone Feedback received from</a:t>
                      </a:r>
                      <a:r>
                        <a:rPr lang="en-SG" sz="1800" u="none" strike="noStrike" baseline="0" dirty="0">
                          <a:effectLst/>
                        </a:rPr>
                        <a:t> Tutor / Learning Facilitator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 Taken</a:t>
                      </a:r>
                    </a:p>
                    <a:p>
                      <a:pPr algn="ctr" fontAlgn="ctr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(Yes / No)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0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004193-7EE2-49D6-8F90-C90ADA1BA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632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SG" altLang="en-US" sz="2600" b="0" dirty="0">
                <a:solidFill>
                  <a:srgbClr val="FFFFFF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9. Modifications Made based On Feedback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>
            <a:extLst>
              <a:ext uri="{FF2B5EF4-FFF2-40B4-BE49-F238E27FC236}">
                <a16:creationId xmlns:a16="http://schemas.microsoft.com/office/drawing/2014/main" id="{4ECD1B85-4448-479B-B488-9F907A73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10. Project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7C6E-3CFD-45D3-8588-0EFA389BBE57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(Execution of the Test Result)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>
            <a:extLst>
              <a:ext uri="{FF2B5EF4-FFF2-40B4-BE49-F238E27FC236}">
                <a16:creationId xmlns:a16="http://schemas.microsoft.com/office/drawing/2014/main" id="{D3AB802A-056F-444A-9970-2144C03A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11. Proposed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0CD53-A092-414F-B89B-CA1AE9D0593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Improvements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&lt;List areas of improvement which you have identified after completion of the project&gt;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  <a:endParaRPr lang="en-SG" sz="20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330A95-86EE-47DB-8BBC-7419D9A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3DCB5-EF6A-445F-AB68-3317A281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37942"/>
              </p:ext>
            </p:extLst>
          </p:nvPr>
        </p:nvGraphicFramePr>
        <p:xfrm>
          <a:off x="166688" y="1160463"/>
          <a:ext cx="8640762" cy="218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March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Edition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Satya CVS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 Jul 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Changed for Module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Shrinivas K 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095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4AB9868-174E-4CF9-84F8-E5A0641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8195" name="TextBox 3">
            <a:extLst>
              <a:ext uri="{FF2B5EF4-FFF2-40B4-BE49-F238E27FC236}">
                <a16:creationId xmlns:a16="http://schemas.microsoft.com/office/drawing/2014/main" id="{A6FE6D4A-AD83-4EB0-A2AD-2E9E9A10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2896E3-39EB-4ECA-AD65-AB059FA4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19871"/>
              </p:ext>
            </p:extLst>
          </p:nvPr>
        </p:nvGraphicFramePr>
        <p:xfrm>
          <a:off x="179388" y="1101725"/>
          <a:ext cx="87058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27">
                  <a:extLst>
                    <a:ext uri="{9D8B030D-6E8A-4147-A177-3AD203B41FA5}">
                      <a16:colId xmlns:a16="http://schemas.microsoft.com/office/drawing/2014/main" val="2834307532"/>
                    </a:ext>
                  </a:extLst>
                </a:gridCol>
                <a:gridCol w="7493623">
                  <a:extLst>
                    <a:ext uri="{9D8B030D-6E8A-4147-A177-3AD203B41FA5}">
                      <a16:colId xmlns:a16="http://schemas.microsoft.com/office/drawing/2014/main" val="418669105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S. No.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Description</a:t>
                      </a:r>
                    </a:p>
                  </a:txBody>
                  <a:tcPr marL="91436" marR="91436" marT="45709" marB="45709" anchor="ctr"/>
                </a:tc>
                <a:extLst>
                  <a:ext uri="{0D108BD9-81ED-4DB2-BD59-A6C34878D82A}">
                    <a16:rowId xmlns:a16="http://schemas.microsoft.com/office/drawing/2014/main" val="16987233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Types of Testing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38346075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02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Different Testing Helps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50245396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03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Selected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8882146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04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Schedule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4932752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05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Results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4294975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06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Tools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25768429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07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Milestone &amp; Tasks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29718549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08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Milestone Feedback &amp; Action Taken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1340970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09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 Made Based on Feedback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18263067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8014393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Proposed Improvements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8356907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extLst>
              <a:ext uri="{FF2B5EF4-FFF2-40B4-BE49-F238E27FC236}">
                <a16:creationId xmlns:a16="http://schemas.microsoft.com/office/drawing/2014/main" id="{792C8CC4-A556-4608-8FB1-142A09AD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1. </a:t>
            </a:r>
            <a:r>
              <a:rPr lang="en-SG" altLang="en-US" sz="2800" dirty="0">
                <a:solidFill>
                  <a:schemeClr val="bg1"/>
                </a:solidFill>
              </a:rPr>
              <a:t>Different Types of Testing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List types of Testing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/>
            </a:pPr>
            <a:r>
              <a:rPr lang="en-SG" dirty="0">
                <a:solidFill>
                  <a:schemeClr val="tx1"/>
                </a:solidFill>
              </a:rPr>
              <a:t>…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/>
            </a:pPr>
            <a:r>
              <a:rPr lang="en-SG" dirty="0">
                <a:solidFill>
                  <a:schemeClr val="tx1"/>
                </a:solidFill>
              </a:rPr>
              <a:t>….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id="{02CD415C-F722-4BCE-AC49-EC3B0C06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2. </a:t>
            </a:r>
            <a:r>
              <a:rPr lang="en-SG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How Different Test Helps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Write briefly on how different tests helps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>
            <a:extLst>
              <a:ext uri="{FF2B5EF4-FFF2-40B4-BE49-F238E27FC236}">
                <a16:creationId xmlns:a16="http://schemas.microsoft.com/office/drawing/2014/main" id="{DCC0450B-3E1A-4D77-A9D8-10BE20A5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3. </a:t>
            </a:r>
            <a:r>
              <a:rPr lang="en-SG" altLang="en-US" sz="2800" dirty="0">
                <a:solidFill>
                  <a:schemeClr val="bg1"/>
                </a:solidFill>
              </a:rPr>
              <a:t>Tests Selected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List the testing methods selected to test the project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>
            <a:extLst>
              <a:ext uri="{FF2B5EF4-FFF2-40B4-BE49-F238E27FC236}">
                <a16:creationId xmlns:a16="http://schemas.microsoft.com/office/drawing/2014/main" id="{88583B5B-4AB7-43D7-8673-3F42459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SG" altLang="en-US" sz="2800" dirty="0">
                <a:solidFill>
                  <a:schemeClr val="bg1"/>
                </a:solidFill>
              </a:rPr>
              <a:t>Test Schedule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dirty="0">
                <a:solidFill>
                  <a:schemeClr val="tx1"/>
                </a:solidFill>
              </a:rPr>
              <a:t>Create an optimal test schedule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>
            <a:extLst>
              <a:ext uri="{FF2B5EF4-FFF2-40B4-BE49-F238E27FC236}">
                <a16:creationId xmlns:a16="http://schemas.microsoft.com/office/drawing/2014/main" id="{B119ABBE-DEA9-4C5A-BB9D-474E77EE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5. </a:t>
            </a:r>
            <a:r>
              <a:rPr lang="en-SG" altLang="en-US" sz="2800" dirty="0">
                <a:solidFill>
                  <a:schemeClr val="bg1"/>
                </a:solidFill>
              </a:rPr>
              <a:t>Test Results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Give the result of each test along with screen capture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id="{5E6AA0FD-9082-4122-BEF1-DF7D4F69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6. Testing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70BF1-D23B-4B63-B002-1F750F68DD5E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Testing Tools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Google Chrome Developer Tools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2FA94CC64944985BE93158E9ADE0" ma:contentTypeVersion="0" ma:contentTypeDescription="Create a new document." ma:contentTypeScope="" ma:versionID="01a1c0778f5d85e1f1b68635343aa6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8df3bfa6a24a2ffcf512df2f51dd6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3EE97-662C-45BD-AEBD-57BE7DC9224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D54F9-6676-40B4-88DE-4E587CD57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45058</TotalTime>
  <Words>383</Words>
  <Application>Microsoft Office PowerPoint</Application>
  <PresentationFormat>On-screen Show (4:3)</PresentationFormat>
  <Paragraphs>207</Paragraphs>
  <Slides>16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Office Theme</vt:lpstr>
      <vt:lpstr>1_Office Theme</vt:lpstr>
      <vt:lpstr>2_Office Theme</vt:lpstr>
      <vt:lpstr>Plan, Schedule, Test Community Portal</vt:lpstr>
      <vt:lpstr>Contents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Modifications Made based On Feedback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Francis Roel Abarca  -bdse-0922-113</cp:lastModifiedBy>
  <cp:revision>1693</cp:revision>
  <cp:lastPrinted>2015-07-27T02:04:21Z</cp:lastPrinted>
  <dcterms:created xsi:type="dcterms:W3CDTF">2012-01-26T10:45:43Z</dcterms:created>
  <dcterms:modified xsi:type="dcterms:W3CDTF">2023-07-24T09:48:30Z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