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683F-3A16-4B04-B316-AE75EAD0F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9FD5-1FB8-48E1-A445-F2F3B468C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B741-5693-4782-9C47-1FAE3324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8DE-5BC4-47FD-8F86-19B62E96DB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F1A06-2910-4A4D-9832-34A3B1DB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AFB6-B741-4781-A6A6-8AC0894C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3782-EEAF-4570-A56D-1D89BF70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9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F2EB-362F-4C30-86A6-70E9CB1A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D2D5E-4B93-4BF1-A4D3-FA48E526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C6A6-CCCC-4423-B6BA-913DF6DC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8DE-5BC4-47FD-8F86-19B62E96DB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3761B-0658-47A8-AD14-0AA89D82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F9F28-3176-4934-B446-2C07FA43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3782-EEAF-4570-A56D-1D89BF70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8B585-2446-4D3F-B2B1-105AB3DC0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22579-7EBB-4B13-AF88-CC0ABB120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B8BA-FFF1-435D-8CF5-F1D03F7A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8DE-5BC4-47FD-8F86-19B62E96DB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2E83-E6D2-4230-B36C-4B3B901A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1AADF-C36C-4A0A-A5E9-E99C23E8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3782-EEAF-4570-A56D-1D89BF70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7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8DCA-464F-4082-B939-0103B31A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A9F3-F88C-4EBE-AD51-619AFE10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B3CCB-4195-4383-B14F-D4D4FA02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8DE-5BC4-47FD-8F86-19B62E96DB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66D66-07CF-4EEC-88DE-1BBA8C99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822B-8B7B-4206-B16B-FFF05FAF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3782-EEAF-4570-A56D-1D89BF70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B57A-5F49-46E6-86F6-18227C60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72634-3B2E-4784-9980-8342E2B9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C245-7DB8-4B5D-9627-94743064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8DE-5BC4-47FD-8F86-19B62E96DB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D6C6-2BC7-4FB8-BBC4-343F8A21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874F-D395-4CC9-8C8A-72BF321E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3782-EEAF-4570-A56D-1D89BF70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7BFC-F4C6-47FA-A1DB-BFB24E7A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A2BD-904A-42FC-9DA1-2400D8272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82B67-8218-403C-B269-0E28866E2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DDCBF-C9CE-4618-9018-D9102309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8DE-5BC4-47FD-8F86-19B62E96DB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40129-9572-4D30-BF63-F604F812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6EB0D-95F5-4CF4-B4B6-CB50A243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3782-EEAF-4570-A56D-1D89BF70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2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5983-E3B7-4DE6-8F26-8FF2DA58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0106-7787-4CDA-9DF3-FE784BEE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7286B-1E68-4F60-8624-32185BE3A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C1BEF-3B15-4DD7-B87A-E9F0454DC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CF1DA-BF45-4FCF-BEA6-C86394633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466D0-80C1-4D83-89CD-99210396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8DE-5BC4-47FD-8F86-19B62E96DB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47E25-0883-43EB-8F11-40567A25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060C0-7277-44FC-A074-9DCD1384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3782-EEAF-4570-A56D-1D89BF70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6453-4CD6-4A89-96EE-A77037C5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A3056-0DE3-46D3-B614-A0B63010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8DE-5BC4-47FD-8F86-19B62E96DB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12056-2A06-4FE3-87EC-84FFA066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2B6DB-E958-4F37-B3E3-47009CC0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3782-EEAF-4570-A56D-1D89BF70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24320-0C31-4A83-9390-C4ED5265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8DE-5BC4-47FD-8F86-19B62E96DB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98188-53F6-4A5B-95A5-1E5C247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4EE30-3BEA-49C2-861C-F041B238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3782-EEAF-4570-A56D-1D89BF70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8BBC-BF48-4968-B7EE-EC26DAAF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B6F9-CCCE-4BE4-A53B-04F43F88C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C9636-5FB1-47A2-B1F9-B332D97C2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5A84-5C43-45F9-9347-AE9C8A67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8DE-5BC4-47FD-8F86-19B62E96DB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3C2D2-E718-44A4-A74C-10F2C6D2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FE6B6-95DA-4FD4-B789-08F2FD1A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3782-EEAF-4570-A56D-1D89BF70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8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528F-D04F-4663-BDCB-2615F0FC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A9FDA-EE30-42D7-AABF-6A54F6735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EA6E5-4910-4BA5-B48F-000A23755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6B06B-DBBE-44F4-9537-A924D8EA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8DE-5BC4-47FD-8F86-19B62E96DB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19C6-0B0F-4508-BB9C-FE89DBA4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38DE5-AECE-4755-AB93-949AD80B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3782-EEAF-4570-A56D-1D89BF70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B006A-348A-4CDE-8369-66CCEC5B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F2E72-B4FE-48FA-B1EB-CAC36292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10239-8DA0-4055-AB13-2FCBDE733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438DE-5BC4-47FD-8F86-19B62E96DB3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1B1AE-78ED-4101-99C5-77DB57A86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2F1F-62E6-4317-8E67-EEBEA6211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93782-EEAF-4570-A56D-1D89BF70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53E109-16D4-45F4-B5C0-D51B1A30D56E}"/>
              </a:ext>
            </a:extLst>
          </p:cNvPr>
          <p:cNvSpPr/>
          <p:nvPr/>
        </p:nvSpPr>
        <p:spPr>
          <a:xfrm>
            <a:off x="382465" y="1315915"/>
            <a:ext cx="1846385" cy="1283677"/>
          </a:xfrm>
          <a:custGeom>
            <a:avLst/>
            <a:gdLst>
              <a:gd name="connsiteX0" fmla="*/ 35170 w 1846385"/>
              <a:gd name="connsiteY0" fmla="*/ 96716 h 1283677"/>
              <a:gd name="connsiteX1" fmla="*/ 0 w 1846385"/>
              <a:gd name="connsiteY1" fmla="*/ 1248508 h 1283677"/>
              <a:gd name="connsiteX2" fmla="*/ 1828800 w 1846385"/>
              <a:gd name="connsiteY2" fmla="*/ 1283677 h 1283677"/>
              <a:gd name="connsiteX3" fmla="*/ 1846385 w 1846385"/>
              <a:gd name="connsiteY3" fmla="*/ 0 h 1283677"/>
              <a:gd name="connsiteX4" fmla="*/ 35170 w 1846385"/>
              <a:gd name="connsiteY4" fmla="*/ 96716 h 128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6385" h="1283677">
                <a:moveTo>
                  <a:pt x="35170" y="96716"/>
                </a:moveTo>
                <a:lnTo>
                  <a:pt x="0" y="1248508"/>
                </a:lnTo>
                <a:lnTo>
                  <a:pt x="1828800" y="1283677"/>
                </a:lnTo>
                <a:lnTo>
                  <a:pt x="1846385" y="0"/>
                </a:lnTo>
                <a:lnTo>
                  <a:pt x="35170" y="9671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teel City Comic" panose="02000000000000000000" pitchFamily="2" charset="0"/>
              </a:rPr>
              <a:t>Subdivide Rectangle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1655FA8-F483-432C-B677-67C252F51D3D}"/>
              </a:ext>
            </a:extLst>
          </p:cNvPr>
          <p:cNvSpPr/>
          <p:nvPr/>
        </p:nvSpPr>
        <p:spPr>
          <a:xfrm flipH="1">
            <a:off x="2676524" y="1363541"/>
            <a:ext cx="1971675" cy="1227260"/>
          </a:xfrm>
          <a:custGeom>
            <a:avLst/>
            <a:gdLst>
              <a:gd name="connsiteX0" fmla="*/ 35170 w 1846385"/>
              <a:gd name="connsiteY0" fmla="*/ 96716 h 1283677"/>
              <a:gd name="connsiteX1" fmla="*/ 0 w 1846385"/>
              <a:gd name="connsiteY1" fmla="*/ 1248508 h 1283677"/>
              <a:gd name="connsiteX2" fmla="*/ 1828800 w 1846385"/>
              <a:gd name="connsiteY2" fmla="*/ 1283677 h 1283677"/>
              <a:gd name="connsiteX3" fmla="*/ 1846385 w 1846385"/>
              <a:gd name="connsiteY3" fmla="*/ 0 h 1283677"/>
              <a:gd name="connsiteX4" fmla="*/ 35170 w 1846385"/>
              <a:gd name="connsiteY4" fmla="*/ 96716 h 128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6385" h="1283677">
                <a:moveTo>
                  <a:pt x="35170" y="96716"/>
                </a:moveTo>
                <a:lnTo>
                  <a:pt x="0" y="1248508"/>
                </a:lnTo>
                <a:lnTo>
                  <a:pt x="1828800" y="1283677"/>
                </a:lnTo>
                <a:lnTo>
                  <a:pt x="1846385" y="0"/>
                </a:lnTo>
                <a:lnTo>
                  <a:pt x="35170" y="9671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teel City Comic" panose="02000000000000000000" pitchFamily="2" charset="0"/>
              </a:rPr>
              <a:t>Traverse Path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DC228B5-4662-4350-A17F-B17385A484DF}"/>
              </a:ext>
            </a:extLst>
          </p:cNvPr>
          <p:cNvSpPr/>
          <p:nvPr/>
        </p:nvSpPr>
        <p:spPr>
          <a:xfrm>
            <a:off x="5191124" y="1382591"/>
            <a:ext cx="1809751" cy="1227260"/>
          </a:xfrm>
          <a:custGeom>
            <a:avLst/>
            <a:gdLst>
              <a:gd name="connsiteX0" fmla="*/ 35170 w 1846385"/>
              <a:gd name="connsiteY0" fmla="*/ 96716 h 1283677"/>
              <a:gd name="connsiteX1" fmla="*/ 0 w 1846385"/>
              <a:gd name="connsiteY1" fmla="*/ 1248508 h 1283677"/>
              <a:gd name="connsiteX2" fmla="*/ 1828800 w 1846385"/>
              <a:gd name="connsiteY2" fmla="*/ 1283677 h 1283677"/>
              <a:gd name="connsiteX3" fmla="*/ 1846385 w 1846385"/>
              <a:gd name="connsiteY3" fmla="*/ 0 h 1283677"/>
              <a:gd name="connsiteX4" fmla="*/ 35170 w 1846385"/>
              <a:gd name="connsiteY4" fmla="*/ 96716 h 128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6385" h="1283677">
                <a:moveTo>
                  <a:pt x="35170" y="96716"/>
                </a:moveTo>
                <a:lnTo>
                  <a:pt x="0" y="1248508"/>
                </a:lnTo>
                <a:lnTo>
                  <a:pt x="1828800" y="1283677"/>
                </a:lnTo>
                <a:lnTo>
                  <a:pt x="1846385" y="0"/>
                </a:lnTo>
                <a:lnTo>
                  <a:pt x="35170" y="9671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teel City Comic" panose="02000000000000000000" pitchFamily="2" charset="0"/>
              </a:rPr>
              <a:t>Create Level Element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C709991-05DD-4E1A-B391-DC1C1DA3CD50}"/>
              </a:ext>
            </a:extLst>
          </p:cNvPr>
          <p:cNvSpPr/>
          <p:nvPr/>
        </p:nvSpPr>
        <p:spPr>
          <a:xfrm>
            <a:off x="7372350" y="1392116"/>
            <a:ext cx="1809751" cy="1227260"/>
          </a:xfrm>
          <a:custGeom>
            <a:avLst/>
            <a:gdLst>
              <a:gd name="connsiteX0" fmla="*/ 35170 w 1846385"/>
              <a:gd name="connsiteY0" fmla="*/ 96716 h 1283677"/>
              <a:gd name="connsiteX1" fmla="*/ 0 w 1846385"/>
              <a:gd name="connsiteY1" fmla="*/ 1248508 h 1283677"/>
              <a:gd name="connsiteX2" fmla="*/ 1828800 w 1846385"/>
              <a:gd name="connsiteY2" fmla="*/ 1283677 h 1283677"/>
              <a:gd name="connsiteX3" fmla="*/ 1846385 w 1846385"/>
              <a:gd name="connsiteY3" fmla="*/ 0 h 1283677"/>
              <a:gd name="connsiteX4" fmla="*/ 35170 w 1846385"/>
              <a:gd name="connsiteY4" fmla="*/ 96716 h 128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6385" h="1283677">
                <a:moveTo>
                  <a:pt x="35170" y="96716"/>
                </a:moveTo>
                <a:lnTo>
                  <a:pt x="0" y="1248508"/>
                </a:lnTo>
                <a:lnTo>
                  <a:pt x="1828800" y="1283677"/>
                </a:lnTo>
                <a:lnTo>
                  <a:pt x="1846385" y="0"/>
                </a:lnTo>
                <a:lnTo>
                  <a:pt x="35170" y="9671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teel City Comic" panose="02000000000000000000" pitchFamily="2" charset="0"/>
              </a:rPr>
              <a:t>Draw Doorway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D06DE5F-191E-4431-9D43-3A8D1579B922}"/>
              </a:ext>
            </a:extLst>
          </p:cNvPr>
          <p:cNvSpPr/>
          <p:nvPr/>
        </p:nvSpPr>
        <p:spPr>
          <a:xfrm flipH="1">
            <a:off x="9544050" y="1401641"/>
            <a:ext cx="2181225" cy="1227260"/>
          </a:xfrm>
          <a:custGeom>
            <a:avLst/>
            <a:gdLst>
              <a:gd name="connsiteX0" fmla="*/ 35170 w 1846385"/>
              <a:gd name="connsiteY0" fmla="*/ 96716 h 1283677"/>
              <a:gd name="connsiteX1" fmla="*/ 0 w 1846385"/>
              <a:gd name="connsiteY1" fmla="*/ 1248508 h 1283677"/>
              <a:gd name="connsiteX2" fmla="*/ 1828800 w 1846385"/>
              <a:gd name="connsiteY2" fmla="*/ 1283677 h 1283677"/>
              <a:gd name="connsiteX3" fmla="*/ 1846385 w 1846385"/>
              <a:gd name="connsiteY3" fmla="*/ 0 h 1283677"/>
              <a:gd name="connsiteX4" fmla="*/ 35170 w 1846385"/>
              <a:gd name="connsiteY4" fmla="*/ 96716 h 128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6385" h="1283677">
                <a:moveTo>
                  <a:pt x="35170" y="96716"/>
                </a:moveTo>
                <a:lnTo>
                  <a:pt x="0" y="1248508"/>
                </a:lnTo>
                <a:lnTo>
                  <a:pt x="1828800" y="1283677"/>
                </a:lnTo>
                <a:lnTo>
                  <a:pt x="1846385" y="0"/>
                </a:lnTo>
                <a:lnTo>
                  <a:pt x="35170" y="9671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635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teel City Comic" panose="02000000000000000000" pitchFamily="2" charset="0"/>
              </a:rPr>
              <a:t>Trace room borders</a:t>
            </a: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645C372-FC43-4BF1-A26A-2F41A495477D}"/>
              </a:ext>
            </a:extLst>
          </p:cNvPr>
          <p:cNvSpPr/>
          <p:nvPr/>
        </p:nvSpPr>
        <p:spPr>
          <a:xfrm rot="429718">
            <a:off x="2057400" y="809626"/>
            <a:ext cx="952500" cy="43815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E9C583D3-ED5C-44D0-A831-A86558D681E5}"/>
              </a:ext>
            </a:extLst>
          </p:cNvPr>
          <p:cNvSpPr/>
          <p:nvPr/>
        </p:nvSpPr>
        <p:spPr>
          <a:xfrm rot="429718">
            <a:off x="4524374" y="847726"/>
            <a:ext cx="952500" cy="43815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7ED77D39-C1F0-46D6-8538-98F098AD69AD}"/>
              </a:ext>
            </a:extLst>
          </p:cNvPr>
          <p:cNvSpPr/>
          <p:nvPr/>
        </p:nvSpPr>
        <p:spPr>
          <a:xfrm rot="429718">
            <a:off x="6724649" y="838201"/>
            <a:ext cx="952500" cy="43815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562CE552-AAC2-407F-8277-530D0E78DEAD}"/>
              </a:ext>
            </a:extLst>
          </p:cNvPr>
          <p:cNvSpPr/>
          <p:nvPr/>
        </p:nvSpPr>
        <p:spPr>
          <a:xfrm rot="429718">
            <a:off x="8886823" y="800101"/>
            <a:ext cx="952500" cy="43815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2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Steel City Comic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Lassche, Mark</dc:creator>
  <cp:lastModifiedBy>Lassche, Mark</cp:lastModifiedBy>
  <cp:revision>1</cp:revision>
  <dcterms:created xsi:type="dcterms:W3CDTF">2018-12-08T17:04:25Z</dcterms:created>
  <dcterms:modified xsi:type="dcterms:W3CDTF">2018-12-08T17:09:43Z</dcterms:modified>
</cp:coreProperties>
</file>