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-17914" y="-11069"/>
      </p:cViewPr>
      <p:guideLst>
        <p:guide orient="horz" pos="25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F79-E33A-40EB-B385-C8289FF5C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FCA2-9E6C-4466-878F-312BDB1D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1C97-9090-4DD9-8657-D2E2675A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8EFC-6908-494F-BEC9-7536060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89F2-E01A-4703-AF7E-D30EB2D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100C-FF91-4A78-ABBB-4F975778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C05AF-B109-4F0C-BD70-7CE4DB68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E10BA-0BA5-43F5-8ED5-62BC03CE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56AA-D3CF-436F-B19C-7A43860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D8AF1-0AA1-48AF-9A29-23D6FA2D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DBDEE-A137-4479-A7BD-435D83C25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ECB18-7EB7-491F-B2DD-DB38898FB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1D9E-EF6A-4CF7-9B44-10523813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ABABF-5A11-41AE-9CCD-7EB8D72B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18814-AFFD-4095-A0B8-6EB37F6E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747D-E18A-4290-8149-049CFA8F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7A5-742C-4F80-A4F5-5C1A0F496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C61E0-D496-472E-A733-B2D54B79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2FF5-B15D-40BE-8A83-2F1B2F3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AE05-2A1C-4BAF-9811-AAB7B233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4082-B4E6-4465-A7D6-48E376D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F6E5-8BB0-4F92-A7AD-A84C48E7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31BD9-25DF-4A43-8CB5-0E1EFB08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6220-6CCC-4744-87EC-D3EFC347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F783-8B69-4B95-95A6-4F47BAA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6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F88-7276-4EC8-A64D-7E68FE1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C3AF-94D8-432D-A208-A52B036CF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DEB1D-20A8-41F4-9289-1441DD631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BCE14-52DA-426D-AE2A-8BF5F148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ACA2-38D2-4290-8F5C-F6B26576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8487B-E975-4B96-ACF7-6F74DEA4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2939-E790-40D3-B46A-0CD08E8E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41983-0EEB-4A4F-B923-82F1691F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80561-8CB9-4167-BF3C-B0A94FA0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85944-6E7A-4338-96B8-93231EB57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33B6F-732C-4DC4-9C24-C72DB753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918CF-0497-4A64-8BE9-2BDEBE86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019F-940D-4B68-A962-603A86C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A491A-CE12-4687-B525-6FA1223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887D-F4FC-46F9-AD55-E7785DC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05DF0-D081-459E-886D-04FA8A59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75939-B549-4B11-8592-BA72F000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E511F-59F3-46D6-A86E-F41D71CE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8359-4E23-411B-AFBA-661A99FF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2B5CBF-2896-4A0C-B561-65CACEF2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44D0-5320-40EF-8399-AD437C27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172E-924C-4FD4-9C98-D0B89F55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4003-0DE3-4B57-A8AE-7929A61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A69CE-57B6-44E6-AFCB-02A67A59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AE75-1701-4A4F-965B-B7749F0D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6C48-370B-4234-8698-5FD6978D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910BF-6A0B-42BE-9B30-0B928F64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7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124F-6948-4DC5-AF13-0B802351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0ECCC-79EF-4DBB-A4A3-D93BF01B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0F02-EDCB-4754-AD9D-75073E6A8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9E637-41B5-44BA-982E-218A38F4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C0118-89C2-4969-B0F9-6056E12B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5FE7-CAEF-4A6D-A72E-659F9BC4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46C3-9B7E-477D-BBC0-5EFFCDCC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844A-44B7-44CB-B281-0CD579BE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8E8E-D543-48E9-8A71-17058EF3F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D001-2FE3-4A89-834A-FE6BEB0D96B7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890A-F425-4AEE-85CF-2D79BF62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4E3A1-3017-4877-9575-068122235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7C01D-86E8-4CE5-8EF3-0D39F084B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0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6EA47-26A2-4228-A7B9-B0AEF1D8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1181100"/>
            <a:ext cx="5353050" cy="43624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A7B5EF-7BDC-4829-9265-9596E391602C}"/>
              </a:ext>
            </a:extLst>
          </p:cNvPr>
          <p:cNvGrpSpPr/>
          <p:nvPr/>
        </p:nvGrpSpPr>
        <p:grpSpPr>
          <a:xfrm>
            <a:off x="7296150" y="1495425"/>
            <a:ext cx="3467100" cy="2899263"/>
            <a:chOff x="7296150" y="1495425"/>
            <a:chExt cx="3467100" cy="289926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6C704D-1416-4036-876B-ED1FC9F48F5E}"/>
                </a:ext>
              </a:extLst>
            </p:cNvPr>
            <p:cNvSpPr/>
            <p:nvPr/>
          </p:nvSpPr>
          <p:spPr>
            <a:xfrm>
              <a:off x="7296150" y="1495425"/>
              <a:ext cx="3467100" cy="2899263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5A4DF6-39ED-4C67-836E-5A9637BC7D6B}"/>
                </a:ext>
              </a:extLst>
            </p:cNvPr>
            <p:cNvSpPr/>
            <p:nvPr/>
          </p:nvSpPr>
          <p:spPr>
            <a:xfrm>
              <a:off x="7398898" y="1582747"/>
              <a:ext cx="3211952" cy="2611916"/>
            </a:xfrm>
            <a:custGeom>
              <a:avLst/>
              <a:gdLst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46484 w 3156438"/>
                <a:gd name="connsiteY6" fmla="*/ 518746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38754 h 2584938"/>
                <a:gd name="connsiteX1" fmla="*/ 553915 w 3156438"/>
                <a:gd name="connsiteY1" fmla="*/ 2426677 h 2584938"/>
                <a:gd name="connsiteX2" fmla="*/ 852854 w 3156438"/>
                <a:gd name="connsiteY2" fmla="*/ 2453054 h 2584938"/>
                <a:gd name="connsiteX3" fmla="*/ 1283677 w 3156438"/>
                <a:gd name="connsiteY3" fmla="*/ 2584938 h 2584938"/>
                <a:gd name="connsiteX4" fmla="*/ 1573823 w 3156438"/>
                <a:gd name="connsiteY4" fmla="*/ 2242038 h 2584938"/>
                <a:gd name="connsiteX5" fmla="*/ 3156438 w 3156438"/>
                <a:gd name="connsiteY5" fmla="*/ 1793631 h 2584938"/>
                <a:gd name="connsiteX6" fmla="*/ 2699238 w 3156438"/>
                <a:gd name="connsiteY6" fmla="*/ 448407 h 2584938"/>
                <a:gd name="connsiteX7" fmla="*/ 1169377 w 3156438"/>
                <a:gd name="connsiteY7" fmla="*/ 0 h 2584938"/>
                <a:gd name="connsiteX8" fmla="*/ 0 w 3156438"/>
                <a:gd name="connsiteY8" fmla="*/ 536331 h 2584938"/>
                <a:gd name="connsiteX9" fmla="*/ 211015 w 3156438"/>
                <a:gd name="connsiteY9" fmla="*/ 1327638 h 2584938"/>
                <a:gd name="connsiteX10" fmla="*/ 131884 w 3156438"/>
                <a:gd name="connsiteY10" fmla="*/ 2338754 h 2584938"/>
                <a:gd name="connsiteX0" fmla="*/ 131884 w 3156438"/>
                <a:gd name="connsiteY0" fmla="*/ 2365131 h 2611315"/>
                <a:gd name="connsiteX1" fmla="*/ 553915 w 3156438"/>
                <a:gd name="connsiteY1" fmla="*/ 2453054 h 2611315"/>
                <a:gd name="connsiteX2" fmla="*/ 852854 w 3156438"/>
                <a:gd name="connsiteY2" fmla="*/ 2479431 h 2611315"/>
                <a:gd name="connsiteX3" fmla="*/ 1283677 w 3156438"/>
                <a:gd name="connsiteY3" fmla="*/ 2611315 h 2611315"/>
                <a:gd name="connsiteX4" fmla="*/ 1573823 w 3156438"/>
                <a:gd name="connsiteY4" fmla="*/ 2268415 h 2611315"/>
                <a:gd name="connsiteX5" fmla="*/ 3156438 w 3156438"/>
                <a:gd name="connsiteY5" fmla="*/ 1820008 h 2611315"/>
                <a:gd name="connsiteX6" fmla="*/ 2699238 w 3156438"/>
                <a:gd name="connsiteY6" fmla="*/ 474784 h 2611315"/>
                <a:gd name="connsiteX7" fmla="*/ 1160585 w 3156438"/>
                <a:gd name="connsiteY7" fmla="*/ 0 h 2611315"/>
                <a:gd name="connsiteX8" fmla="*/ 0 w 3156438"/>
                <a:gd name="connsiteY8" fmla="*/ 562708 h 2611315"/>
                <a:gd name="connsiteX9" fmla="*/ 211015 w 3156438"/>
                <a:gd name="connsiteY9" fmla="*/ 1354015 h 2611315"/>
                <a:gd name="connsiteX10" fmla="*/ 131884 w 3156438"/>
                <a:gd name="connsiteY10" fmla="*/ 2365131 h 2611315"/>
                <a:gd name="connsiteX0" fmla="*/ 131884 w 3156438"/>
                <a:gd name="connsiteY0" fmla="*/ 2365515 h 2611699"/>
                <a:gd name="connsiteX1" fmla="*/ 553915 w 3156438"/>
                <a:gd name="connsiteY1" fmla="*/ 2453438 h 2611699"/>
                <a:gd name="connsiteX2" fmla="*/ 852854 w 3156438"/>
                <a:gd name="connsiteY2" fmla="*/ 2479815 h 2611699"/>
                <a:gd name="connsiteX3" fmla="*/ 1283677 w 3156438"/>
                <a:gd name="connsiteY3" fmla="*/ 2611699 h 2611699"/>
                <a:gd name="connsiteX4" fmla="*/ 1573823 w 3156438"/>
                <a:gd name="connsiteY4" fmla="*/ 2268799 h 2611699"/>
                <a:gd name="connsiteX5" fmla="*/ 3156438 w 3156438"/>
                <a:gd name="connsiteY5" fmla="*/ 1820392 h 2611699"/>
                <a:gd name="connsiteX6" fmla="*/ 2699238 w 3156438"/>
                <a:gd name="connsiteY6" fmla="*/ 475168 h 2611699"/>
                <a:gd name="connsiteX7" fmla="*/ 1160585 w 3156438"/>
                <a:gd name="connsiteY7" fmla="*/ 384 h 2611699"/>
                <a:gd name="connsiteX8" fmla="*/ 0 w 3156438"/>
                <a:gd name="connsiteY8" fmla="*/ 563092 h 2611699"/>
                <a:gd name="connsiteX9" fmla="*/ 211015 w 3156438"/>
                <a:gd name="connsiteY9" fmla="*/ 1354399 h 2611699"/>
                <a:gd name="connsiteX10" fmla="*/ 131884 w 3156438"/>
                <a:gd name="connsiteY10" fmla="*/ 2365515 h 2611699"/>
                <a:gd name="connsiteX0" fmla="*/ 131884 w 3156438"/>
                <a:gd name="connsiteY0" fmla="*/ 2365607 h 2611791"/>
                <a:gd name="connsiteX1" fmla="*/ 553915 w 3156438"/>
                <a:gd name="connsiteY1" fmla="*/ 2453530 h 2611791"/>
                <a:gd name="connsiteX2" fmla="*/ 852854 w 3156438"/>
                <a:gd name="connsiteY2" fmla="*/ 2479907 h 2611791"/>
                <a:gd name="connsiteX3" fmla="*/ 1283677 w 3156438"/>
                <a:gd name="connsiteY3" fmla="*/ 2611791 h 2611791"/>
                <a:gd name="connsiteX4" fmla="*/ 1573823 w 3156438"/>
                <a:gd name="connsiteY4" fmla="*/ 2268891 h 2611791"/>
                <a:gd name="connsiteX5" fmla="*/ 3156438 w 3156438"/>
                <a:gd name="connsiteY5" fmla="*/ 1820484 h 2611791"/>
                <a:gd name="connsiteX6" fmla="*/ 2699238 w 3156438"/>
                <a:gd name="connsiteY6" fmla="*/ 475260 h 2611791"/>
                <a:gd name="connsiteX7" fmla="*/ 1160585 w 3156438"/>
                <a:gd name="connsiteY7" fmla="*/ 476 h 2611791"/>
                <a:gd name="connsiteX8" fmla="*/ 0 w 3156438"/>
                <a:gd name="connsiteY8" fmla="*/ 563184 h 2611791"/>
                <a:gd name="connsiteX9" fmla="*/ 211015 w 3156438"/>
                <a:gd name="connsiteY9" fmla="*/ 1354491 h 2611791"/>
                <a:gd name="connsiteX10" fmla="*/ 131884 w 3156438"/>
                <a:gd name="connsiteY10" fmla="*/ 2365607 h 2611791"/>
                <a:gd name="connsiteX0" fmla="*/ 131884 w 3156438"/>
                <a:gd name="connsiteY0" fmla="*/ 2365563 h 2611747"/>
                <a:gd name="connsiteX1" fmla="*/ 553915 w 3156438"/>
                <a:gd name="connsiteY1" fmla="*/ 2453486 h 2611747"/>
                <a:gd name="connsiteX2" fmla="*/ 852854 w 3156438"/>
                <a:gd name="connsiteY2" fmla="*/ 2479863 h 2611747"/>
                <a:gd name="connsiteX3" fmla="*/ 1283677 w 3156438"/>
                <a:gd name="connsiteY3" fmla="*/ 2611747 h 2611747"/>
                <a:gd name="connsiteX4" fmla="*/ 1573823 w 3156438"/>
                <a:gd name="connsiteY4" fmla="*/ 2268847 h 2611747"/>
                <a:gd name="connsiteX5" fmla="*/ 3156438 w 3156438"/>
                <a:gd name="connsiteY5" fmla="*/ 1820440 h 2611747"/>
                <a:gd name="connsiteX6" fmla="*/ 2642088 w 3156438"/>
                <a:gd name="connsiteY6" fmla="*/ 503791 h 2611747"/>
                <a:gd name="connsiteX7" fmla="*/ 1160585 w 3156438"/>
                <a:gd name="connsiteY7" fmla="*/ 432 h 2611747"/>
                <a:gd name="connsiteX8" fmla="*/ 0 w 3156438"/>
                <a:gd name="connsiteY8" fmla="*/ 563140 h 2611747"/>
                <a:gd name="connsiteX9" fmla="*/ 211015 w 3156438"/>
                <a:gd name="connsiteY9" fmla="*/ 1354447 h 2611747"/>
                <a:gd name="connsiteX10" fmla="*/ 131884 w 3156438"/>
                <a:gd name="connsiteY10" fmla="*/ 2365563 h 2611747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56438"/>
                <a:gd name="connsiteY0" fmla="*/ 2365705 h 2611889"/>
                <a:gd name="connsiteX1" fmla="*/ 553915 w 3156438"/>
                <a:gd name="connsiteY1" fmla="*/ 2453628 h 2611889"/>
                <a:gd name="connsiteX2" fmla="*/ 852854 w 3156438"/>
                <a:gd name="connsiteY2" fmla="*/ 2480005 h 2611889"/>
                <a:gd name="connsiteX3" fmla="*/ 1283677 w 3156438"/>
                <a:gd name="connsiteY3" fmla="*/ 2611889 h 2611889"/>
                <a:gd name="connsiteX4" fmla="*/ 1573823 w 3156438"/>
                <a:gd name="connsiteY4" fmla="*/ 2268989 h 2611889"/>
                <a:gd name="connsiteX5" fmla="*/ 3156438 w 3156438"/>
                <a:gd name="connsiteY5" fmla="*/ 1820582 h 2611889"/>
                <a:gd name="connsiteX6" fmla="*/ 2642088 w 3156438"/>
                <a:gd name="connsiteY6" fmla="*/ 503933 h 2611889"/>
                <a:gd name="connsiteX7" fmla="*/ 1160585 w 3156438"/>
                <a:gd name="connsiteY7" fmla="*/ 574 h 2611889"/>
                <a:gd name="connsiteX8" fmla="*/ 0 w 3156438"/>
                <a:gd name="connsiteY8" fmla="*/ 563282 h 2611889"/>
                <a:gd name="connsiteX9" fmla="*/ 211015 w 3156438"/>
                <a:gd name="connsiteY9" fmla="*/ 1354589 h 2611889"/>
                <a:gd name="connsiteX10" fmla="*/ 131884 w 3156438"/>
                <a:gd name="connsiteY10" fmla="*/ 2365705 h 2611889"/>
                <a:gd name="connsiteX0" fmla="*/ 131884 w 3198099"/>
                <a:gd name="connsiteY0" fmla="*/ 2365705 h 2611889"/>
                <a:gd name="connsiteX1" fmla="*/ 553915 w 3198099"/>
                <a:gd name="connsiteY1" fmla="*/ 2453628 h 2611889"/>
                <a:gd name="connsiteX2" fmla="*/ 852854 w 3198099"/>
                <a:gd name="connsiteY2" fmla="*/ 2480005 h 2611889"/>
                <a:gd name="connsiteX3" fmla="*/ 1283677 w 3198099"/>
                <a:gd name="connsiteY3" fmla="*/ 2611889 h 2611889"/>
                <a:gd name="connsiteX4" fmla="*/ 1573823 w 3198099"/>
                <a:gd name="connsiteY4" fmla="*/ 2268989 h 2611889"/>
                <a:gd name="connsiteX5" fmla="*/ 3156438 w 3198099"/>
                <a:gd name="connsiteY5" fmla="*/ 1820582 h 2611889"/>
                <a:gd name="connsiteX6" fmla="*/ 2642088 w 3198099"/>
                <a:gd name="connsiteY6" fmla="*/ 503933 h 2611889"/>
                <a:gd name="connsiteX7" fmla="*/ 1160585 w 3198099"/>
                <a:gd name="connsiteY7" fmla="*/ 574 h 2611889"/>
                <a:gd name="connsiteX8" fmla="*/ 0 w 3198099"/>
                <a:gd name="connsiteY8" fmla="*/ 563282 h 2611889"/>
                <a:gd name="connsiteX9" fmla="*/ 211015 w 3198099"/>
                <a:gd name="connsiteY9" fmla="*/ 1354589 h 2611889"/>
                <a:gd name="connsiteX10" fmla="*/ 131884 w 3198099"/>
                <a:gd name="connsiteY10" fmla="*/ 2365705 h 2611889"/>
                <a:gd name="connsiteX0" fmla="*/ 131884 w 3193549"/>
                <a:gd name="connsiteY0" fmla="*/ 2365893 h 2612077"/>
                <a:gd name="connsiteX1" fmla="*/ 553915 w 3193549"/>
                <a:gd name="connsiteY1" fmla="*/ 2453816 h 2612077"/>
                <a:gd name="connsiteX2" fmla="*/ 852854 w 3193549"/>
                <a:gd name="connsiteY2" fmla="*/ 2480193 h 2612077"/>
                <a:gd name="connsiteX3" fmla="*/ 1283677 w 3193549"/>
                <a:gd name="connsiteY3" fmla="*/ 2612077 h 2612077"/>
                <a:gd name="connsiteX4" fmla="*/ 1573823 w 3193549"/>
                <a:gd name="connsiteY4" fmla="*/ 2269177 h 2612077"/>
                <a:gd name="connsiteX5" fmla="*/ 3156438 w 3193549"/>
                <a:gd name="connsiteY5" fmla="*/ 1820770 h 2612077"/>
                <a:gd name="connsiteX6" fmla="*/ 2613513 w 3193549"/>
                <a:gd name="connsiteY6" fmla="*/ 446971 h 2612077"/>
                <a:gd name="connsiteX7" fmla="*/ 1160585 w 3193549"/>
                <a:gd name="connsiteY7" fmla="*/ 762 h 2612077"/>
                <a:gd name="connsiteX8" fmla="*/ 0 w 3193549"/>
                <a:gd name="connsiteY8" fmla="*/ 563470 h 2612077"/>
                <a:gd name="connsiteX9" fmla="*/ 211015 w 3193549"/>
                <a:gd name="connsiteY9" fmla="*/ 1354777 h 2612077"/>
                <a:gd name="connsiteX10" fmla="*/ 131884 w 3193549"/>
                <a:gd name="connsiteY10" fmla="*/ 2365893 h 2612077"/>
                <a:gd name="connsiteX0" fmla="*/ 131884 w 3193549"/>
                <a:gd name="connsiteY0" fmla="*/ 2365732 h 2611916"/>
                <a:gd name="connsiteX1" fmla="*/ 553915 w 3193549"/>
                <a:gd name="connsiteY1" fmla="*/ 2453655 h 2611916"/>
                <a:gd name="connsiteX2" fmla="*/ 852854 w 3193549"/>
                <a:gd name="connsiteY2" fmla="*/ 2480032 h 2611916"/>
                <a:gd name="connsiteX3" fmla="*/ 1283677 w 3193549"/>
                <a:gd name="connsiteY3" fmla="*/ 2611916 h 2611916"/>
                <a:gd name="connsiteX4" fmla="*/ 1573823 w 3193549"/>
                <a:gd name="connsiteY4" fmla="*/ 2269016 h 2611916"/>
                <a:gd name="connsiteX5" fmla="*/ 3156438 w 3193549"/>
                <a:gd name="connsiteY5" fmla="*/ 1820609 h 2611916"/>
                <a:gd name="connsiteX6" fmla="*/ 2613513 w 3193549"/>
                <a:gd name="connsiteY6" fmla="*/ 446810 h 2611916"/>
                <a:gd name="connsiteX7" fmla="*/ 1160585 w 3193549"/>
                <a:gd name="connsiteY7" fmla="*/ 601 h 2611916"/>
                <a:gd name="connsiteX8" fmla="*/ 0 w 3193549"/>
                <a:gd name="connsiteY8" fmla="*/ 563309 h 2611916"/>
                <a:gd name="connsiteX9" fmla="*/ 211015 w 3193549"/>
                <a:gd name="connsiteY9" fmla="*/ 1354616 h 2611916"/>
                <a:gd name="connsiteX10" fmla="*/ 131884 w 3193549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89992"/>
                <a:gd name="connsiteY0" fmla="*/ 2365732 h 2611916"/>
                <a:gd name="connsiteX1" fmla="*/ 553915 w 3189992"/>
                <a:gd name="connsiteY1" fmla="*/ 2453655 h 2611916"/>
                <a:gd name="connsiteX2" fmla="*/ 852854 w 3189992"/>
                <a:gd name="connsiteY2" fmla="*/ 2480032 h 2611916"/>
                <a:gd name="connsiteX3" fmla="*/ 1283677 w 3189992"/>
                <a:gd name="connsiteY3" fmla="*/ 2611916 h 2611916"/>
                <a:gd name="connsiteX4" fmla="*/ 1573823 w 3189992"/>
                <a:gd name="connsiteY4" fmla="*/ 2269016 h 2611916"/>
                <a:gd name="connsiteX5" fmla="*/ 3156438 w 3189992"/>
                <a:gd name="connsiteY5" fmla="*/ 1820609 h 2611916"/>
                <a:gd name="connsiteX6" fmla="*/ 2613513 w 3189992"/>
                <a:gd name="connsiteY6" fmla="*/ 446810 h 2611916"/>
                <a:gd name="connsiteX7" fmla="*/ 1160585 w 3189992"/>
                <a:gd name="connsiteY7" fmla="*/ 601 h 2611916"/>
                <a:gd name="connsiteX8" fmla="*/ 0 w 3189992"/>
                <a:gd name="connsiteY8" fmla="*/ 563309 h 2611916"/>
                <a:gd name="connsiteX9" fmla="*/ 211015 w 3189992"/>
                <a:gd name="connsiteY9" fmla="*/ 1354616 h 2611916"/>
                <a:gd name="connsiteX10" fmla="*/ 131884 w 3189992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8003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2765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52854 w 3171361"/>
                <a:gd name="connsiteY2" fmla="*/ 2499082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31884 w 3171361"/>
                <a:gd name="connsiteY0" fmla="*/ 2365732 h 2611916"/>
                <a:gd name="connsiteX1" fmla="*/ 553915 w 3171361"/>
                <a:gd name="connsiteY1" fmla="*/ 2453655 h 2611916"/>
                <a:gd name="connsiteX2" fmla="*/ 824279 w 3171361"/>
                <a:gd name="connsiteY2" fmla="*/ 2508607 h 2611916"/>
                <a:gd name="connsiteX3" fmla="*/ 1283677 w 3171361"/>
                <a:gd name="connsiteY3" fmla="*/ 2611916 h 2611916"/>
                <a:gd name="connsiteX4" fmla="*/ 1573823 w 3171361"/>
                <a:gd name="connsiteY4" fmla="*/ 2269016 h 2611916"/>
                <a:gd name="connsiteX5" fmla="*/ 3156438 w 3171361"/>
                <a:gd name="connsiteY5" fmla="*/ 1820609 h 2611916"/>
                <a:gd name="connsiteX6" fmla="*/ 2613513 w 3171361"/>
                <a:gd name="connsiteY6" fmla="*/ 446810 h 2611916"/>
                <a:gd name="connsiteX7" fmla="*/ 1160585 w 3171361"/>
                <a:gd name="connsiteY7" fmla="*/ 601 h 2611916"/>
                <a:gd name="connsiteX8" fmla="*/ 0 w 3171361"/>
                <a:gd name="connsiteY8" fmla="*/ 563309 h 2611916"/>
                <a:gd name="connsiteX9" fmla="*/ 211015 w 3171361"/>
                <a:gd name="connsiteY9" fmla="*/ 1354616 h 2611916"/>
                <a:gd name="connsiteX10" fmla="*/ 131884 w 3171361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  <a:gd name="connsiteX0" fmla="*/ 172475 w 3211952"/>
                <a:gd name="connsiteY0" fmla="*/ 2365732 h 2611916"/>
                <a:gd name="connsiteX1" fmla="*/ 594506 w 3211952"/>
                <a:gd name="connsiteY1" fmla="*/ 2453655 h 2611916"/>
                <a:gd name="connsiteX2" fmla="*/ 864870 w 3211952"/>
                <a:gd name="connsiteY2" fmla="*/ 2508607 h 2611916"/>
                <a:gd name="connsiteX3" fmla="*/ 1324268 w 3211952"/>
                <a:gd name="connsiteY3" fmla="*/ 2611916 h 2611916"/>
                <a:gd name="connsiteX4" fmla="*/ 1614414 w 3211952"/>
                <a:gd name="connsiteY4" fmla="*/ 2269016 h 2611916"/>
                <a:gd name="connsiteX5" fmla="*/ 3197029 w 3211952"/>
                <a:gd name="connsiteY5" fmla="*/ 1820609 h 2611916"/>
                <a:gd name="connsiteX6" fmla="*/ 2654104 w 3211952"/>
                <a:gd name="connsiteY6" fmla="*/ 446810 h 2611916"/>
                <a:gd name="connsiteX7" fmla="*/ 1201176 w 3211952"/>
                <a:gd name="connsiteY7" fmla="*/ 601 h 2611916"/>
                <a:gd name="connsiteX8" fmla="*/ 40591 w 3211952"/>
                <a:gd name="connsiteY8" fmla="*/ 563309 h 2611916"/>
                <a:gd name="connsiteX9" fmla="*/ 251606 w 3211952"/>
                <a:gd name="connsiteY9" fmla="*/ 1354616 h 2611916"/>
                <a:gd name="connsiteX10" fmla="*/ 172475 w 3211952"/>
                <a:gd name="connsiteY10" fmla="*/ 2365732 h 261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11952" h="2611916">
                  <a:moveTo>
                    <a:pt x="172475" y="2365732"/>
                  </a:moveTo>
                  <a:cubicBezTo>
                    <a:pt x="217902" y="2452190"/>
                    <a:pt x="444304" y="2500547"/>
                    <a:pt x="594506" y="2453655"/>
                  </a:cubicBezTo>
                  <a:lnTo>
                    <a:pt x="864870" y="2508607"/>
                  </a:lnTo>
                  <a:cubicBezTo>
                    <a:pt x="941803" y="2581143"/>
                    <a:pt x="1161610" y="2606055"/>
                    <a:pt x="1324268" y="2611916"/>
                  </a:cubicBezTo>
                  <a:cubicBezTo>
                    <a:pt x="1420983" y="2497616"/>
                    <a:pt x="1403399" y="2345216"/>
                    <a:pt x="1614414" y="2269016"/>
                  </a:cubicBezTo>
                  <a:cubicBezTo>
                    <a:pt x="1808577" y="2433872"/>
                    <a:pt x="2879041" y="2703503"/>
                    <a:pt x="3197029" y="1820609"/>
                  </a:cubicBezTo>
                  <a:cubicBezTo>
                    <a:pt x="3244654" y="1600801"/>
                    <a:pt x="3206554" y="885693"/>
                    <a:pt x="2654104" y="446810"/>
                  </a:cubicBezTo>
                  <a:cubicBezTo>
                    <a:pt x="2236470" y="193299"/>
                    <a:pt x="2028385" y="-12588"/>
                    <a:pt x="1201176" y="601"/>
                  </a:cubicBezTo>
                  <a:cubicBezTo>
                    <a:pt x="795264" y="35770"/>
                    <a:pt x="313153" y="61415"/>
                    <a:pt x="40591" y="563309"/>
                  </a:cubicBezTo>
                  <a:cubicBezTo>
                    <a:pt x="-12896" y="827078"/>
                    <a:pt x="-66382" y="1224197"/>
                    <a:pt x="251606" y="1354616"/>
                  </a:cubicBezTo>
                  <a:cubicBezTo>
                    <a:pt x="101404" y="1586880"/>
                    <a:pt x="-10698" y="1876293"/>
                    <a:pt x="172475" y="236573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DCD84-A75E-4AE5-98CD-5CA7553BD6CE}"/>
                </a:ext>
              </a:extLst>
            </p:cNvPr>
            <p:cNvSpPr/>
            <p:nvPr/>
          </p:nvSpPr>
          <p:spPr>
            <a:xfrm>
              <a:off x="7794198" y="1959846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78A456-F5AB-4624-A256-95B1B05D4EF2}"/>
                </a:ext>
              </a:extLst>
            </p:cNvPr>
            <p:cNvSpPr/>
            <p:nvPr/>
          </p:nvSpPr>
          <p:spPr>
            <a:xfrm>
              <a:off x="9337248" y="2521821"/>
              <a:ext cx="522347" cy="421404"/>
            </a:xfrm>
            <a:custGeom>
              <a:avLst/>
              <a:gdLst>
                <a:gd name="connsiteX0" fmla="*/ 323850 w 476250"/>
                <a:gd name="connsiteY0" fmla="*/ 0 h 419100"/>
                <a:gd name="connsiteX1" fmla="*/ 0 w 476250"/>
                <a:gd name="connsiteY1" fmla="*/ 114300 h 419100"/>
                <a:gd name="connsiteX2" fmla="*/ 161925 w 476250"/>
                <a:gd name="connsiteY2" fmla="*/ 419100 h 419100"/>
                <a:gd name="connsiteX3" fmla="*/ 476250 w 476250"/>
                <a:gd name="connsiteY3" fmla="*/ 285750 h 419100"/>
                <a:gd name="connsiteX4" fmla="*/ 323850 w 476250"/>
                <a:gd name="connsiteY4" fmla="*/ 0 h 419100"/>
                <a:gd name="connsiteX0" fmla="*/ 323850 w 476250"/>
                <a:gd name="connsiteY0" fmla="*/ 486 h 419586"/>
                <a:gd name="connsiteX1" fmla="*/ 0 w 476250"/>
                <a:gd name="connsiteY1" fmla="*/ 114786 h 419586"/>
                <a:gd name="connsiteX2" fmla="*/ 161925 w 476250"/>
                <a:gd name="connsiteY2" fmla="*/ 419586 h 419586"/>
                <a:gd name="connsiteX3" fmla="*/ 476250 w 476250"/>
                <a:gd name="connsiteY3" fmla="*/ 286236 h 419586"/>
                <a:gd name="connsiteX4" fmla="*/ 323850 w 476250"/>
                <a:gd name="connsiteY4" fmla="*/ 486 h 419586"/>
                <a:gd name="connsiteX0" fmla="*/ 323850 w 476250"/>
                <a:gd name="connsiteY0" fmla="*/ 3592 h 422692"/>
                <a:gd name="connsiteX1" fmla="*/ 0 w 476250"/>
                <a:gd name="connsiteY1" fmla="*/ 117892 h 422692"/>
                <a:gd name="connsiteX2" fmla="*/ 161925 w 476250"/>
                <a:gd name="connsiteY2" fmla="*/ 422692 h 422692"/>
                <a:gd name="connsiteX3" fmla="*/ 476250 w 476250"/>
                <a:gd name="connsiteY3" fmla="*/ 289342 h 422692"/>
                <a:gd name="connsiteX4" fmla="*/ 323850 w 476250"/>
                <a:gd name="connsiteY4" fmla="*/ 3592 h 422692"/>
                <a:gd name="connsiteX0" fmla="*/ 355839 w 508239"/>
                <a:gd name="connsiteY0" fmla="*/ 3592 h 422692"/>
                <a:gd name="connsiteX1" fmla="*/ 31989 w 508239"/>
                <a:gd name="connsiteY1" fmla="*/ 117892 h 422692"/>
                <a:gd name="connsiteX2" fmla="*/ 193914 w 508239"/>
                <a:gd name="connsiteY2" fmla="*/ 422692 h 422692"/>
                <a:gd name="connsiteX3" fmla="*/ 508239 w 508239"/>
                <a:gd name="connsiteY3" fmla="*/ 289342 h 422692"/>
                <a:gd name="connsiteX4" fmla="*/ 355839 w 508239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127"/>
                <a:gd name="connsiteY0" fmla="*/ 3592 h 422692"/>
                <a:gd name="connsiteX1" fmla="*/ 44877 w 521127"/>
                <a:gd name="connsiteY1" fmla="*/ 117892 h 422692"/>
                <a:gd name="connsiteX2" fmla="*/ 206802 w 521127"/>
                <a:gd name="connsiteY2" fmla="*/ 422692 h 422692"/>
                <a:gd name="connsiteX3" fmla="*/ 521127 w 521127"/>
                <a:gd name="connsiteY3" fmla="*/ 289342 h 422692"/>
                <a:gd name="connsiteX4" fmla="*/ 368727 w 521127"/>
                <a:gd name="connsiteY4" fmla="*/ 3592 h 422692"/>
                <a:gd name="connsiteX0" fmla="*/ 368727 w 521506"/>
                <a:gd name="connsiteY0" fmla="*/ 3592 h 422692"/>
                <a:gd name="connsiteX1" fmla="*/ 44877 w 521506"/>
                <a:gd name="connsiteY1" fmla="*/ 117892 h 422692"/>
                <a:gd name="connsiteX2" fmla="*/ 206802 w 521506"/>
                <a:gd name="connsiteY2" fmla="*/ 422692 h 422692"/>
                <a:gd name="connsiteX3" fmla="*/ 521127 w 521506"/>
                <a:gd name="connsiteY3" fmla="*/ 289342 h 422692"/>
                <a:gd name="connsiteX4" fmla="*/ 368727 w 521506"/>
                <a:gd name="connsiteY4" fmla="*/ 3592 h 422692"/>
                <a:gd name="connsiteX0" fmla="*/ 368727 w 522347"/>
                <a:gd name="connsiteY0" fmla="*/ 3592 h 422692"/>
                <a:gd name="connsiteX1" fmla="*/ 44877 w 522347"/>
                <a:gd name="connsiteY1" fmla="*/ 117892 h 422692"/>
                <a:gd name="connsiteX2" fmla="*/ 206802 w 522347"/>
                <a:gd name="connsiteY2" fmla="*/ 422692 h 422692"/>
                <a:gd name="connsiteX3" fmla="*/ 521127 w 522347"/>
                <a:gd name="connsiteY3" fmla="*/ 289342 h 422692"/>
                <a:gd name="connsiteX4" fmla="*/ 368727 w 522347"/>
                <a:gd name="connsiteY4" fmla="*/ 3592 h 422692"/>
                <a:gd name="connsiteX0" fmla="*/ 368727 w 522347"/>
                <a:gd name="connsiteY0" fmla="*/ 2304 h 421404"/>
                <a:gd name="connsiteX1" fmla="*/ 44877 w 522347"/>
                <a:gd name="connsiteY1" fmla="*/ 116604 h 421404"/>
                <a:gd name="connsiteX2" fmla="*/ 206802 w 522347"/>
                <a:gd name="connsiteY2" fmla="*/ 421404 h 421404"/>
                <a:gd name="connsiteX3" fmla="*/ 521127 w 522347"/>
                <a:gd name="connsiteY3" fmla="*/ 288054 h 421404"/>
                <a:gd name="connsiteX4" fmla="*/ 368727 w 522347"/>
                <a:gd name="connsiteY4" fmla="*/ 2304 h 42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347" h="421404">
                  <a:moveTo>
                    <a:pt x="368727" y="2304"/>
                  </a:moveTo>
                  <a:cubicBezTo>
                    <a:pt x="237917" y="-5316"/>
                    <a:pt x="137587" y="-236"/>
                    <a:pt x="44877" y="116604"/>
                  </a:cubicBezTo>
                  <a:cubicBezTo>
                    <a:pt x="-68788" y="243604"/>
                    <a:pt x="51227" y="388384"/>
                    <a:pt x="206802" y="421404"/>
                  </a:cubicBezTo>
                  <a:cubicBezTo>
                    <a:pt x="349677" y="420134"/>
                    <a:pt x="434132" y="396004"/>
                    <a:pt x="521127" y="288054"/>
                  </a:cubicBezTo>
                  <a:cubicBezTo>
                    <a:pt x="528747" y="175024"/>
                    <a:pt x="503347" y="54374"/>
                    <a:pt x="368727" y="230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5713936-C357-4F6B-B272-63CBA136D439}"/>
                </a:ext>
              </a:extLst>
            </p:cNvPr>
            <p:cNvSpPr/>
            <p:nvPr/>
          </p:nvSpPr>
          <p:spPr>
            <a:xfrm>
              <a:off x="8254277" y="2760461"/>
              <a:ext cx="394423" cy="488631"/>
            </a:xfrm>
            <a:custGeom>
              <a:avLst/>
              <a:gdLst>
                <a:gd name="connsiteX0" fmla="*/ 0 w 371475"/>
                <a:gd name="connsiteY0" fmla="*/ 266700 h 400050"/>
                <a:gd name="connsiteX1" fmla="*/ 114300 w 371475"/>
                <a:gd name="connsiteY1" fmla="*/ 0 h 400050"/>
                <a:gd name="connsiteX2" fmla="*/ 371475 w 371475"/>
                <a:gd name="connsiteY2" fmla="*/ 114300 h 400050"/>
                <a:gd name="connsiteX3" fmla="*/ 257175 w 371475"/>
                <a:gd name="connsiteY3" fmla="*/ 400050 h 400050"/>
                <a:gd name="connsiteX4" fmla="*/ 0 w 371475"/>
                <a:gd name="connsiteY4" fmla="*/ 266700 h 400050"/>
                <a:gd name="connsiteX0" fmla="*/ 0 w 371475"/>
                <a:gd name="connsiteY0" fmla="*/ 303543 h 436893"/>
                <a:gd name="connsiteX1" fmla="*/ 114300 w 371475"/>
                <a:gd name="connsiteY1" fmla="*/ 36843 h 436893"/>
                <a:gd name="connsiteX2" fmla="*/ 371475 w 371475"/>
                <a:gd name="connsiteY2" fmla="*/ 151143 h 436893"/>
                <a:gd name="connsiteX3" fmla="*/ 257175 w 371475"/>
                <a:gd name="connsiteY3" fmla="*/ 436893 h 436893"/>
                <a:gd name="connsiteX4" fmla="*/ 0 w 371475"/>
                <a:gd name="connsiteY4" fmla="*/ 303543 h 436893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58989"/>
                <a:gd name="connsiteX1" fmla="*/ 114300 w 371475"/>
                <a:gd name="connsiteY1" fmla="*/ 58939 h 458989"/>
                <a:gd name="connsiteX2" fmla="*/ 371475 w 371475"/>
                <a:gd name="connsiteY2" fmla="*/ 173239 h 458989"/>
                <a:gd name="connsiteX3" fmla="*/ 257175 w 371475"/>
                <a:gd name="connsiteY3" fmla="*/ 458989 h 458989"/>
                <a:gd name="connsiteX4" fmla="*/ 0 w 371475"/>
                <a:gd name="connsiteY4" fmla="*/ 325639 h 458989"/>
                <a:gd name="connsiteX0" fmla="*/ 0 w 371475"/>
                <a:gd name="connsiteY0" fmla="*/ 325639 h 483538"/>
                <a:gd name="connsiteX1" fmla="*/ 114300 w 371475"/>
                <a:gd name="connsiteY1" fmla="*/ 58939 h 483538"/>
                <a:gd name="connsiteX2" fmla="*/ 371475 w 371475"/>
                <a:gd name="connsiteY2" fmla="*/ 173239 h 483538"/>
                <a:gd name="connsiteX3" fmla="*/ 257175 w 371475"/>
                <a:gd name="connsiteY3" fmla="*/ 458989 h 483538"/>
                <a:gd name="connsiteX4" fmla="*/ 0 w 371475"/>
                <a:gd name="connsiteY4" fmla="*/ 325639 h 483538"/>
                <a:gd name="connsiteX0" fmla="*/ 108 w 371583"/>
                <a:gd name="connsiteY0" fmla="*/ 325639 h 489447"/>
                <a:gd name="connsiteX1" fmla="*/ 114408 w 371583"/>
                <a:gd name="connsiteY1" fmla="*/ 58939 h 489447"/>
                <a:gd name="connsiteX2" fmla="*/ 371583 w 371583"/>
                <a:gd name="connsiteY2" fmla="*/ 173239 h 489447"/>
                <a:gd name="connsiteX3" fmla="*/ 257283 w 371583"/>
                <a:gd name="connsiteY3" fmla="*/ 458989 h 489447"/>
                <a:gd name="connsiteX4" fmla="*/ 108 w 371583"/>
                <a:gd name="connsiteY4" fmla="*/ 325639 h 489447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  <a:gd name="connsiteX0" fmla="*/ 88 w 394423"/>
                <a:gd name="connsiteY0" fmla="*/ 319924 h 488631"/>
                <a:gd name="connsiteX1" fmla="*/ 137248 w 394423"/>
                <a:gd name="connsiteY1" fmla="*/ 58939 h 488631"/>
                <a:gd name="connsiteX2" fmla="*/ 394423 w 394423"/>
                <a:gd name="connsiteY2" fmla="*/ 173239 h 488631"/>
                <a:gd name="connsiteX3" fmla="*/ 280123 w 394423"/>
                <a:gd name="connsiteY3" fmla="*/ 458989 h 488631"/>
                <a:gd name="connsiteX4" fmla="*/ 88 w 394423"/>
                <a:gd name="connsiteY4" fmla="*/ 319924 h 48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23" h="488631">
                  <a:moveTo>
                    <a:pt x="88" y="319924"/>
                  </a:moveTo>
                  <a:cubicBezTo>
                    <a:pt x="26758" y="208164"/>
                    <a:pt x="89623" y="105929"/>
                    <a:pt x="137248" y="58939"/>
                  </a:cubicBezTo>
                  <a:cubicBezTo>
                    <a:pt x="323938" y="-57266"/>
                    <a:pt x="390613" y="7504"/>
                    <a:pt x="394423" y="173239"/>
                  </a:cubicBezTo>
                  <a:cubicBezTo>
                    <a:pt x="342988" y="274204"/>
                    <a:pt x="371563" y="415174"/>
                    <a:pt x="280123" y="458989"/>
                  </a:cubicBezTo>
                  <a:cubicBezTo>
                    <a:pt x="116293" y="547889"/>
                    <a:pt x="-3722" y="417714"/>
                    <a:pt x="88" y="3199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AA81C2-CC55-4F43-9D89-B2C78418F14B}"/>
                </a:ext>
              </a:extLst>
            </p:cNvPr>
            <p:cNvSpPr/>
            <p:nvPr/>
          </p:nvSpPr>
          <p:spPr>
            <a:xfrm>
              <a:off x="7761767" y="3521268"/>
              <a:ext cx="195414" cy="558140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2E97AD-95CA-4196-89F2-9291B393568F}"/>
                </a:ext>
              </a:extLst>
            </p:cNvPr>
            <p:cNvSpPr/>
            <p:nvPr/>
          </p:nvSpPr>
          <p:spPr>
            <a:xfrm rot="738092">
              <a:off x="8309762" y="3727061"/>
              <a:ext cx="198975" cy="442075"/>
            </a:xfrm>
            <a:custGeom>
              <a:avLst/>
              <a:gdLst>
                <a:gd name="connsiteX0" fmla="*/ 83820 w 193040"/>
                <a:gd name="connsiteY0" fmla="*/ 0 h 520700"/>
                <a:gd name="connsiteX1" fmla="*/ 193040 w 193040"/>
                <a:gd name="connsiteY1" fmla="*/ 106680 h 520700"/>
                <a:gd name="connsiteX2" fmla="*/ 152400 w 193040"/>
                <a:gd name="connsiteY2" fmla="*/ 520700 h 520700"/>
                <a:gd name="connsiteX3" fmla="*/ 0 w 193040"/>
                <a:gd name="connsiteY3" fmla="*/ 500380 h 520700"/>
                <a:gd name="connsiteX4" fmla="*/ 22860 w 193040"/>
                <a:gd name="connsiteY4" fmla="*/ 198120 h 520700"/>
                <a:gd name="connsiteX5" fmla="*/ 83820 w 193040"/>
                <a:gd name="connsiteY5" fmla="*/ 0 h 520700"/>
                <a:gd name="connsiteX0" fmla="*/ 83820 w 175260"/>
                <a:gd name="connsiteY0" fmla="*/ 0 h 520700"/>
                <a:gd name="connsiteX1" fmla="*/ 175260 w 175260"/>
                <a:gd name="connsiteY1" fmla="*/ 106680 h 520700"/>
                <a:gd name="connsiteX2" fmla="*/ 152400 w 175260"/>
                <a:gd name="connsiteY2" fmla="*/ 520700 h 520700"/>
                <a:gd name="connsiteX3" fmla="*/ 0 w 175260"/>
                <a:gd name="connsiteY3" fmla="*/ 500380 h 520700"/>
                <a:gd name="connsiteX4" fmla="*/ 22860 w 175260"/>
                <a:gd name="connsiteY4" fmla="*/ 198120 h 520700"/>
                <a:gd name="connsiteX5" fmla="*/ 83820 w 175260"/>
                <a:gd name="connsiteY5" fmla="*/ 0 h 520700"/>
                <a:gd name="connsiteX0" fmla="*/ 83820 w 175260"/>
                <a:gd name="connsiteY0" fmla="*/ 16010 h 536710"/>
                <a:gd name="connsiteX1" fmla="*/ 175260 w 175260"/>
                <a:gd name="connsiteY1" fmla="*/ 122690 h 536710"/>
                <a:gd name="connsiteX2" fmla="*/ 152400 w 175260"/>
                <a:gd name="connsiteY2" fmla="*/ 536710 h 536710"/>
                <a:gd name="connsiteX3" fmla="*/ 0 w 175260"/>
                <a:gd name="connsiteY3" fmla="*/ 516390 h 536710"/>
                <a:gd name="connsiteX4" fmla="*/ 22860 w 175260"/>
                <a:gd name="connsiteY4" fmla="*/ 214130 h 536710"/>
                <a:gd name="connsiteX5" fmla="*/ 83820 w 175260"/>
                <a:gd name="connsiteY5" fmla="*/ 16010 h 536710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83820 w 175260"/>
                <a:gd name="connsiteY0" fmla="*/ 37272 h 557972"/>
                <a:gd name="connsiteX1" fmla="*/ 175260 w 175260"/>
                <a:gd name="connsiteY1" fmla="*/ 143952 h 557972"/>
                <a:gd name="connsiteX2" fmla="*/ 152400 w 175260"/>
                <a:gd name="connsiteY2" fmla="*/ 557972 h 557972"/>
                <a:gd name="connsiteX3" fmla="*/ 0 w 175260"/>
                <a:gd name="connsiteY3" fmla="*/ 537652 h 557972"/>
                <a:gd name="connsiteX4" fmla="*/ 22860 w 175260"/>
                <a:gd name="connsiteY4" fmla="*/ 235392 h 557972"/>
                <a:gd name="connsiteX5" fmla="*/ 83820 w 175260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4279 w 185719"/>
                <a:gd name="connsiteY0" fmla="*/ 37272 h 557972"/>
                <a:gd name="connsiteX1" fmla="*/ 185719 w 185719"/>
                <a:gd name="connsiteY1" fmla="*/ 143952 h 557972"/>
                <a:gd name="connsiteX2" fmla="*/ 162859 w 185719"/>
                <a:gd name="connsiteY2" fmla="*/ 557972 h 557972"/>
                <a:gd name="connsiteX3" fmla="*/ 10459 w 185719"/>
                <a:gd name="connsiteY3" fmla="*/ 537652 h 557972"/>
                <a:gd name="connsiteX4" fmla="*/ 33319 w 185719"/>
                <a:gd name="connsiteY4" fmla="*/ 235392 h 557972"/>
                <a:gd name="connsiteX5" fmla="*/ 94279 w 185719"/>
                <a:gd name="connsiteY5" fmla="*/ 37272 h 557972"/>
                <a:gd name="connsiteX0" fmla="*/ 95631 w 187071"/>
                <a:gd name="connsiteY0" fmla="*/ 37272 h 557972"/>
                <a:gd name="connsiteX1" fmla="*/ 187071 w 187071"/>
                <a:gd name="connsiteY1" fmla="*/ 143952 h 557972"/>
                <a:gd name="connsiteX2" fmla="*/ 164211 w 187071"/>
                <a:gd name="connsiteY2" fmla="*/ 557972 h 557972"/>
                <a:gd name="connsiteX3" fmla="*/ 11811 w 187071"/>
                <a:gd name="connsiteY3" fmla="*/ 537652 h 557972"/>
                <a:gd name="connsiteX4" fmla="*/ 29591 w 187071"/>
                <a:gd name="connsiteY4" fmla="*/ 232852 h 557972"/>
                <a:gd name="connsiteX5" fmla="*/ 95631 w 187071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7972"/>
                <a:gd name="connsiteX1" fmla="*/ 185893 w 185893"/>
                <a:gd name="connsiteY1" fmla="*/ 143952 h 557972"/>
                <a:gd name="connsiteX2" fmla="*/ 163033 w 185893"/>
                <a:gd name="connsiteY2" fmla="*/ 557972 h 557972"/>
                <a:gd name="connsiteX3" fmla="*/ 10633 w 185893"/>
                <a:gd name="connsiteY3" fmla="*/ 537652 h 557972"/>
                <a:gd name="connsiteX4" fmla="*/ 28413 w 185893"/>
                <a:gd name="connsiteY4" fmla="*/ 232852 h 557972"/>
                <a:gd name="connsiteX5" fmla="*/ 94453 w 185893"/>
                <a:gd name="connsiteY5" fmla="*/ 37272 h 557972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85893"/>
                <a:gd name="connsiteY0" fmla="*/ 37272 h 558140"/>
                <a:gd name="connsiteX1" fmla="*/ 185893 w 185893"/>
                <a:gd name="connsiteY1" fmla="*/ 143952 h 558140"/>
                <a:gd name="connsiteX2" fmla="*/ 163033 w 185893"/>
                <a:gd name="connsiteY2" fmla="*/ 557972 h 558140"/>
                <a:gd name="connsiteX3" fmla="*/ 10633 w 185893"/>
                <a:gd name="connsiteY3" fmla="*/ 537652 h 558140"/>
                <a:gd name="connsiteX4" fmla="*/ 28413 w 185893"/>
                <a:gd name="connsiteY4" fmla="*/ 232852 h 558140"/>
                <a:gd name="connsiteX5" fmla="*/ 94453 w 185893"/>
                <a:gd name="connsiteY5" fmla="*/ 37272 h 558140"/>
                <a:gd name="connsiteX0" fmla="*/ 94453 w 195414"/>
                <a:gd name="connsiteY0" fmla="*/ 37272 h 558140"/>
                <a:gd name="connsiteX1" fmla="*/ 185893 w 195414"/>
                <a:gd name="connsiteY1" fmla="*/ 143952 h 558140"/>
                <a:gd name="connsiteX2" fmla="*/ 163033 w 195414"/>
                <a:gd name="connsiteY2" fmla="*/ 557972 h 558140"/>
                <a:gd name="connsiteX3" fmla="*/ 10633 w 195414"/>
                <a:gd name="connsiteY3" fmla="*/ 537652 h 558140"/>
                <a:gd name="connsiteX4" fmla="*/ 28413 w 195414"/>
                <a:gd name="connsiteY4" fmla="*/ 232852 h 558140"/>
                <a:gd name="connsiteX5" fmla="*/ 94453 w 195414"/>
                <a:gd name="connsiteY5" fmla="*/ 37272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414" h="558140">
                  <a:moveTo>
                    <a:pt x="94453" y="37272"/>
                  </a:moveTo>
                  <a:cubicBezTo>
                    <a:pt x="127473" y="14412"/>
                    <a:pt x="135093" y="-74488"/>
                    <a:pt x="185893" y="143952"/>
                  </a:cubicBezTo>
                  <a:cubicBezTo>
                    <a:pt x="201133" y="281959"/>
                    <a:pt x="201133" y="412345"/>
                    <a:pt x="163033" y="557972"/>
                  </a:cubicBezTo>
                  <a:cubicBezTo>
                    <a:pt x="104613" y="558819"/>
                    <a:pt x="58893" y="557125"/>
                    <a:pt x="10633" y="537652"/>
                  </a:cubicBezTo>
                  <a:cubicBezTo>
                    <a:pt x="-12227" y="459759"/>
                    <a:pt x="5553" y="336145"/>
                    <a:pt x="28413" y="232852"/>
                  </a:cubicBezTo>
                  <a:cubicBezTo>
                    <a:pt x="48733" y="164272"/>
                    <a:pt x="58893" y="100772"/>
                    <a:pt x="94453" y="3727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6BED86-DCEF-4F9A-9408-6D7A45B57BFD}"/>
                </a:ext>
              </a:extLst>
            </p:cNvPr>
            <p:cNvSpPr/>
            <p:nvPr/>
          </p:nvSpPr>
          <p:spPr>
            <a:xfrm>
              <a:off x="8877300" y="3657600"/>
              <a:ext cx="733425" cy="285750"/>
            </a:xfrm>
            <a:custGeom>
              <a:avLst/>
              <a:gdLst>
                <a:gd name="connsiteX0" fmla="*/ 0 w 733425"/>
                <a:gd name="connsiteY0" fmla="*/ 285750 h 285750"/>
                <a:gd name="connsiteX1" fmla="*/ 352425 w 733425"/>
                <a:gd name="connsiteY1" fmla="*/ 0 h 285750"/>
                <a:gd name="connsiteX2" fmla="*/ 733425 w 733425"/>
                <a:gd name="connsiteY2" fmla="*/ 171450 h 285750"/>
                <a:gd name="connsiteX3" fmla="*/ 695325 w 733425"/>
                <a:gd name="connsiteY3" fmla="*/ 266700 h 285750"/>
                <a:gd name="connsiteX4" fmla="*/ 0 w 733425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425" h="285750">
                  <a:moveTo>
                    <a:pt x="0" y="285750"/>
                  </a:moveTo>
                  <a:lnTo>
                    <a:pt x="352425" y="0"/>
                  </a:lnTo>
                  <a:lnTo>
                    <a:pt x="733425" y="171450"/>
                  </a:lnTo>
                  <a:lnTo>
                    <a:pt x="695325" y="266700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654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957642-E2FF-4E49-9F40-4C0129E0051F}"/>
              </a:ext>
            </a:extLst>
          </p:cNvPr>
          <p:cNvSpPr/>
          <p:nvPr/>
        </p:nvSpPr>
        <p:spPr>
          <a:xfrm>
            <a:off x="1406769" y="1099038"/>
            <a:ext cx="3253154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11F19-507D-4550-B66E-C5D528BBFF90}"/>
              </a:ext>
            </a:extLst>
          </p:cNvPr>
          <p:cNvSpPr/>
          <p:nvPr/>
        </p:nvSpPr>
        <p:spPr>
          <a:xfrm>
            <a:off x="1447800" y="1133475"/>
            <a:ext cx="3190875" cy="3057525"/>
          </a:xfrm>
          <a:custGeom>
            <a:avLst/>
            <a:gdLst>
              <a:gd name="connsiteX0" fmla="*/ 38100 w 3190875"/>
              <a:gd name="connsiteY0" fmla="*/ 85725 h 3057525"/>
              <a:gd name="connsiteX1" fmla="*/ 161925 w 3190875"/>
              <a:gd name="connsiteY1" fmla="*/ 0 h 3057525"/>
              <a:gd name="connsiteX2" fmla="*/ 1457325 w 3190875"/>
              <a:gd name="connsiteY2" fmla="*/ 19050 h 3057525"/>
              <a:gd name="connsiteX3" fmla="*/ 2228850 w 3190875"/>
              <a:gd name="connsiteY3" fmla="*/ 19050 h 3057525"/>
              <a:gd name="connsiteX4" fmla="*/ 2905125 w 3190875"/>
              <a:gd name="connsiteY4" fmla="*/ 0 h 3057525"/>
              <a:gd name="connsiteX5" fmla="*/ 3076575 w 3190875"/>
              <a:gd name="connsiteY5" fmla="*/ 19050 h 3057525"/>
              <a:gd name="connsiteX6" fmla="*/ 3171825 w 3190875"/>
              <a:gd name="connsiteY6" fmla="*/ 104775 h 3057525"/>
              <a:gd name="connsiteX7" fmla="*/ 3171825 w 3190875"/>
              <a:gd name="connsiteY7" fmla="*/ 638175 h 3057525"/>
              <a:gd name="connsiteX8" fmla="*/ 3171825 w 3190875"/>
              <a:gd name="connsiteY8" fmla="*/ 2333625 h 3057525"/>
              <a:gd name="connsiteX9" fmla="*/ 3190875 w 3190875"/>
              <a:gd name="connsiteY9" fmla="*/ 3000375 h 3057525"/>
              <a:gd name="connsiteX10" fmla="*/ 3152775 w 3190875"/>
              <a:gd name="connsiteY10" fmla="*/ 3057525 h 3057525"/>
              <a:gd name="connsiteX11" fmla="*/ 2990850 w 3190875"/>
              <a:gd name="connsiteY11" fmla="*/ 3057525 h 3057525"/>
              <a:gd name="connsiteX12" fmla="*/ 180975 w 3190875"/>
              <a:gd name="connsiteY12" fmla="*/ 3038475 h 3057525"/>
              <a:gd name="connsiteX13" fmla="*/ 0 w 3190875"/>
              <a:gd name="connsiteY13" fmla="*/ 3009900 h 3057525"/>
              <a:gd name="connsiteX14" fmla="*/ 0 w 3190875"/>
              <a:gd name="connsiteY14" fmla="*/ 2876550 h 3057525"/>
              <a:gd name="connsiteX15" fmla="*/ 28575 w 3190875"/>
              <a:gd name="connsiteY15" fmla="*/ 142875 h 3057525"/>
              <a:gd name="connsiteX16" fmla="*/ 38100 w 3190875"/>
              <a:gd name="connsiteY16" fmla="*/ 85725 h 305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0875" h="3057525">
                <a:moveTo>
                  <a:pt x="38100" y="85725"/>
                </a:moveTo>
                <a:lnTo>
                  <a:pt x="161925" y="0"/>
                </a:lnTo>
                <a:lnTo>
                  <a:pt x="1457325" y="19050"/>
                </a:lnTo>
                <a:lnTo>
                  <a:pt x="2228850" y="19050"/>
                </a:lnTo>
                <a:lnTo>
                  <a:pt x="2905125" y="0"/>
                </a:lnTo>
                <a:lnTo>
                  <a:pt x="3076575" y="19050"/>
                </a:lnTo>
                <a:lnTo>
                  <a:pt x="3171825" y="104775"/>
                </a:lnTo>
                <a:lnTo>
                  <a:pt x="3171825" y="638175"/>
                </a:lnTo>
                <a:lnTo>
                  <a:pt x="3171825" y="2333625"/>
                </a:lnTo>
                <a:lnTo>
                  <a:pt x="3190875" y="3000375"/>
                </a:lnTo>
                <a:lnTo>
                  <a:pt x="3152775" y="3057525"/>
                </a:lnTo>
                <a:lnTo>
                  <a:pt x="2990850" y="3057525"/>
                </a:lnTo>
                <a:lnTo>
                  <a:pt x="180975" y="3038475"/>
                </a:lnTo>
                <a:lnTo>
                  <a:pt x="0" y="3009900"/>
                </a:lnTo>
                <a:lnTo>
                  <a:pt x="0" y="2876550"/>
                </a:lnTo>
                <a:lnTo>
                  <a:pt x="28575" y="142875"/>
                </a:lnTo>
                <a:lnTo>
                  <a:pt x="38100" y="85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E99FFC-CF8D-4C68-AAA6-70769EB64C68}"/>
              </a:ext>
            </a:extLst>
          </p:cNvPr>
          <p:cNvSpPr/>
          <p:nvPr/>
        </p:nvSpPr>
        <p:spPr>
          <a:xfrm>
            <a:off x="1474470" y="1272992"/>
            <a:ext cx="3154680" cy="2895148"/>
          </a:xfrm>
          <a:custGeom>
            <a:avLst/>
            <a:gdLst>
              <a:gd name="connsiteX0" fmla="*/ 15240 w 3154680"/>
              <a:gd name="connsiteY0" fmla="*/ 1828800 h 2015490"/>
              <a:gd name="connsiteX1" fmla="*/ 0 w 3154680"/>
              <a:gd name="connsiteY1" fmla="*/ 1943100 h 2015490"/>
              <a:gd name="connsiteX2" fmla="*/ 156210 w 3154680"/>
              <a:gd name="connsiteY2" fmla="*/ 1992630 h 2015490"/>
              <a:gd name="connsiteX3" fmla="*/ 3116580 w 3154680"/>
              <a:gd name="connsiteY3" fmla="*/ 2015490 h 2015490"/>
              <a:gd name="connsiteX4" fmla="*/ 3154680 w 3154680"/>
              <a:gd name="connsiteY4" fmla="*/ 1969770 h 2015490"/>
              <a:gd name="connsiteX5" fmla="*/ 3124200 w 3154680"/>
              <a:gd name="connsiteY5" fmla="*/ 300990 h 2015490"/>
              <a:gd name="connsiteX6" fmla="*/ 3055620 w 3154680"/>
              <a:gd name="connsiteY6" fmla="*/ 259080 h 2015490"/>
              <a:gd name="connsiteX7" fmla="*/ 3078480 w 3154680"/>
              <a:gd name="connsiteY7" fmla="*/ 179070 h 2015490"/>
              <a:gd name="connsiteX8" fmla="*/ 3097530 w 3154680"/>
              <a:gd name="connsiteY8" fmla="*/ 0 h 2015490"/>
              <a:gd name="connsiteX9" fmla="*/ 3032760 w 3154680"/>
              <a:gd name="connsiteY9" fmla="*/ 38100 h 2015490"/>
              <a:gd name="connsiteX10" fmla="*/ 3009900 w 3154680"/>
              <a:gd name="connsiteY10" fmla="*/ 335280 h 2015490"/>
              <a:gd name="connsiteX11" fmla="*/ 3082290 w 3154680"/>
              <a:gd name="connsiteY11" fmla="*/ 521970 h 2015490"/>
              <a:gd name="connsiteX12" fmla="*/ 3093720 w 3154680"/>
              <a:gd name="connsiteY12" fmla="*/ 982980 h 2015490"/>
              <a:gd name="connsiteX13" fmla="*/ 3093720 w 3154680"/>
              <a:gd name="connsiteY13" fmla="*/ 1463040 h 2015490"/>
              <a:gd name="connsiteX14" fmla="*/ 3059430 w 3154680"/>
              <a:gd name="connsiteY14" fmla="*/ 1916430 h 2015490"/>
              <a:gd name="connsiteX15" fmla="*/ 2987040 w 3154680"/>
              <a:gd name="connsiteY15" fmla="*/ 1939290 h 2015490"/>
              <a:gd name="connsiteX16" fmla="*/ 171450 w 3154680"/>
              <a:gd name="connsiteY16" fmla="*/ 1912620 h 2015490"/>
              <a:gd name="connsiteX17" fmla="*/ 133350 w 3154680"/>
              <a:gd name="connsiteY17" fmla="*/ 1874520 h 2015490"/>
              <a:gd name="connsiteX18" fmla="*/ 83820 w 3154680"/>
              <a:gd name="connsiteY18" fmla="*/ 1866900 h 2015490"/>
              <a:gd name="connsiteX19" fmla="*/ 15240 w 3154680"/>
              <a:gd name="connsiteY19" fmla="*/ 1828800 h 201549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301240 h 2487930"/>
              <a:gd name="connsiteX1" fmla="*/ 0 w 3154680"/>
              <a:gd name="connsiteY1" fmla="*/ 2415540 h 2487930"/>
              <a:gd name="connsiteX2" fmla="*/ 156210 w 3154680"/>
              <a:gd name="connsiteY2" fmla="*/ 2465070 h 2487930"/>
              <a:gd name="connsiteX3" fmla="*/ 3116580 w 3154680"/>
              <a:gd name="connsiteY3" fmla="*/ 2487930 h 2487930"/>
              <a:gd name="connsiteX4" fmla="*/ 3154680 w 3154680"/>
              <a:gd name="connsiteY4" fmla="*/ 2442210 h 2487930"/>
              <a:gd name="connsiteX5" fmla="*/ 3124200 w 3154680"/>
              <a:gd name="connsiteY5" fmla="*/ 773430 h 2487930"/>
              <a:gd name="connsiteX6" fmla="*/ 3055620 w 3154680"/>
              <a:gd name="connsiteY6" fmla="*/ 731520 h 2487930"/>
              <a:gd name="connsiteX7" fmla="*/ 3078480 w 3154680"/>
              <a:gd name="connsiteY7" fmla="*/ 651510 h 2487930"/>
              <a:gd name="connsiteX8" fmla="*/ 3107690 w 3154680"/>
              <a:gd name="connsiteY8" fmla="*/ 0 h 2487930"/>
              <a:gd name="connsiteX9" fmla="*/ 3032760 w 3154680"/>
              <a:gd name="connsiteY9" fmla="*/ 510540 h 2487930"/>
              <a:gd name="connsiteX10" fmla="*/ 3009900 w 3154680"/>
              <a:gd name="connsiteY10" fmla="*/ 807720 h 2487930"/>
              <a:gd name="connsiteX11" fmla="*/ 3082290 w 3154680"/>
              <a:gd name="connsiteY11" fmla="*/ 994410 h 2487930"/>
              <a:gd name="connsiteX12" fmla="*/ 3093720 w 3154680"/>
              <a:gd name="connsiteY12" fmla="*/ 1455420 h 2487930"/>
              <a:gd name="connsiteX13" fmla="*/ 3093720 w 3154680"/>
              <a:gd name="connsiteY13" fmla="*/ 1935480 h 2487930"/>
              <a:gd name="connsiteX14" fmla="*/ 3059430 w 3154680"/>
              <a:gd name="connsiteY14" fmla="*/ 2388870 h 2487930"/>
              <a:gd name="connsiteX15" fmla="*/ 2987040 w 3154680"/>
              <a:gd name="connsiteY15" fmla="*/ 2411730 h 2487930"/>
              <a:gd name="connsiteX16" fmla="*/ 171450 w 3154680"/>
              <a:gd name="connsiteY16" fmla="*/ 2385060 h 2487930"/>
              <a:gd name="connsiteX17" fmla="*/ 133350 w 3154680"/>
              <a:gd name="connsiteY17" fmla="*/ 2346960 h 2487930"/>
              <a:gd name="connsiteX18" fmla="*/ 83820 w 3154680"/>
              <a:gd name="connsiteY18" fmla="*/ 2339340 h 2487930"/>
              <a:gd name="connsiteX19" fmla="*/ 15240 w 3154680"/>
              <a:gd name="connsiteY19" fmla="*/ 2301240 h 2487930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078480 w 3154680"/>
              <a:gd name="connsiteY7" fmla="*/ 105872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55620 w 3154680"/>
              <a:gd name="connsiteY6" fmla="*/ 113873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  <a:gd name="connsiteX0" fmla="*/ 15240 w 3154680"/>
              <a:gd name="connsiteY0" fmla="*/ 2708458 h 2895148"/>
              <a:gd name="connsiteX1" fmla="*/ 0 w 3154680"/>
              <a:gd name="connsiteY1" fmla="*/ 2822758 h 2895148"/>
              <a:gd name="connsiteX2" fmla="*/ 156210 w 3154680"/>
              <a:gd name="connsiteY2" fmla="*/ 2872288 h 2895148"/>
              <a:gd name="connsiteX3" fmla="*/ 3116580 w 3154680"/>
              <a:gd name="connsiteY3" fmla="*/ 2895148 h 2895148"/>
              <a:gd name="connsiteX4" fmla="*/ 3154680 w 3154680"/>
              <a:gd name="connsiteY4" fmla="*/ 2849428 h 2895148"/>
              <a:gd name="connsiteX5" fmla="*/ 3124200 w 3154680"/>
              <a:gd name="connsiteY5" fmla="*/ 1180648 h 2895148"/>
              <a:gd name="connsiteX6" fmla="*/ 3086100 w 3154680"/>
              <a:gd name="connsiteY6" fmla="*/ 1128578 h 2895148"/>
              <a:gd name="connsiteX7" fmla="*/ 3114040 w 3154680"/>
              <a:gd name="connsiteY7" fmla="*/ 1028248 h 2895148"/>
              <a:gd name="connsiteX8" fmla="*/ 3107690 w 3154680"/>
              <a:gd name="connsiteY8" fmla="*/ 407218 h 2895148"/>
              <a:gd name="connsiteX9" fmla="*/ 3072130 w 3154680"/>
              <a:gd name="connsiteY9" fmla="*/ 12248 h 2895148"/>
              <a:gd name="connsiteX10" fmla="*/ 3032760 w 3154680"/>
              <a:gd name="connsiteY10" fmla="*/ 917758 h 2895148"/>
              <a:gd name="connsiteX11" fmla="*/ 3009900 w 3154680"/>
              <a:gd name="connsiteY11" fmla="*/ 1214938 h 2895148"/>
              <a:gd name="connsiteX12" fmla="*/ 3082290 w 3154680"/>
              <a:gd name="connsiteY12" fmla="*/ 1401628 h 2895148"/>
              <a:gd name="connsiteX13" fmla="*/ 3093720 w 3154680"/>
              <a:gd name="connsiteY13" fmla="*/ 1862638 h 2895148"/>
              <a:gd name="connsiteX14" fmla="*/ 3093720 w 3154680"/>
              <a:gd name="connsiteY14" fmla="*/ 2342698 h 2895148"/>
              <a:gd name="connsiteX15" fmla="*/ 3059430 w 3154680"/>
              <a:gd name="connsiteY15" fmla="*/ 2796088 h 2895148"/>
              <a:gd name="connsiteX16" fmla="*/ 2987040 w 3154680"/>
              <a:gd name="connsiteY16" fmla="*/ 2818948 h 2895148"/>
              <a:gd name="connsiteX17" fmla="*/ 171450 w 3154680"/>
              <a:gd name="connsiteY17" fmla="*/ 2792278 h 2895148"/>
              <a:gd name="connsiteX18" fmla="*/ 133350 w 3154680"/>
              <a:gd name="connsiteY18" fmla="*/ 2754178 h 2895148"/>
              <a:gd name="connsiteX19" fmla="*/ 83820 w 3154680"/>
              <a:gd name="connsiteY19" fmla="*/ 2746558 h 2895148"/>
              <a:gd name="connsiteX20" fmla="*/ 15240 w 3154680"/>
              <a:gd name="connsiteY20" fmla="*/ 2708458 h 289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54680" h="2895148">
                <a:moveTo>
                  <a:pt x="15240" y="2708458"/>
                </a:moveTo>
                <a:lnTo>
                  <a:pt x="0" y="2822758"/>
                </a:lnTo>
                <a:lnTo>
                  <a:pt x="156210" y="2872288"/>
                </a:lnTo>
                <a:lnTo>
                  <a:pt x="3116580" y="2895148"/>
                </a:lnTo>
                <a:lnTo>
                  <a:pt x="3154680" y="2849428"/>
                </a:lnTo>
                <a:lnTo>
                  <a:pt x="3124200" y="1180648"/>
                </a:lnTo>
                <a:lnTo>
                  <a:pt x="3086100" y="1128578"/>
                </a:lnTo>
                <a:lnTo>
                  <a:pt x="3114040" y="1028248"/>
                </a:lnTo>
                <a:cubicBezTo>
                  <a:pt x="3123777" y="811078"/>
                  <a:pt x="3113193" y="624388"/>
                  <a:pt x="3107690" y="407218"/>
                </a:cubicBezTo>
                <a:cubicBezTo>
                  <a:pt x="3103245" y="309851"/>
                  <a:pt x="3084618" y="-72842"/>
                  <a:pt x="3072130" y="12248"/>
                </a:cubicBezTo>
                <a:cubicBezTo>
                  <a:pt x="3059642" y="97338"/>
                  <a:pt x="3039745" y="794356"/>
                  <a:pt x="3032760" y="917758"/>
                </a:cubicBezTo>
                <a:lnTo>
                  <a:pt x="3009900" y="1214938"/>
                </a:lnTo>
                <a:lnTo>
                  <a:pt x="3082290" y="1401628"/>
                </a:lnTo>
                <a:lnTo>
                  <a:pt x="3093720" y="1862638"/>
                </a:lnTo>
                <a:lnTo>
                  <a:pt x="3093720" y="2342698"/>
                </a:lnTo>
                <a:lnTo>
                  <a:pt x="3059430" y="2796088"/>
                </a:lnTo>
                <a:lnTo>
                  <a:pt x="2987040" y="2818948"/>
                </a:lnTo>
                <a:lnTo>
                  <a:pt x="171450" y="2792278"/>
                </a:lnTo>
                <a:lnTo>
                  <a:pt x="133350" y="2754178"/>
                </a:lnTo>
                <a:lnTo>
                  <a:pt x="83820" y="2746558"/>
                </a:lnTo>
                <a:lnTo>
                  <a:pt x="15240" y="2708458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F02ACB-4311-456D-A26F-225CE3929C84}"/>
              </a:ext>
            </a:extLst>
          </p:cNvPr>
          <p:cNvSpPr/>
          <p:nvPr/>
        </p:nvSpPr>
        <p:spPr>
          <a:xfrm>
            <a:off x="6438899" y="1137138"/>
            <a:ext cx="3253154" cy="31124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19912-873E-4682-8C84-119314313837}"/>
              </a:ext>
            </a:extLst>
          </p:cNvPr>
          <p:cNvSpPr/>
          <p:nvPr/>
        </p:nvSpPr>
        <p:spPr>
          <a:xfrm>
            <a:off x="6438899" y="1137138"/>
            <a:ext cx="1643381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43C05-C4F9-4207-B02E-970B4E29A0B6}"/>
              </a:ext>
            </a:extLst>
          </p:cNvPr>
          <p:cNvSpPr/>
          <p:nvPr/>
        </p:nvSpPr>
        <p:spPr>
          <a:xfrm>
            <a:off x="8077200" y="1142218"/>
            <a:ext cx="1610360" cy="3112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8505C2-5965-4DD5-90F4-044793B1385C}"/>
              </a:ext>
            </a:extLst>
          </p:cNvPr>
          <p:cNvSpPr/>
          <p:nvPr/>
        </p:nvSpPr>
        <p:spPr>
          <a:xfrm>
            <a:off x="8072120" y="1137139"/>
            <a:ext cx="1610360" cy="160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D46022-FB1C-4247-938B-4ED50A5A4358}"/>
              </a:ext>
            </a:extLst>
          </p:cNvPr>
          <p:cNvSpPr/>
          <p:nvPr/>
        </p:nvSpPr>
        <p:spPr>
          <a:xfrm>
            <a:off x="6441440" y="1163320"/>
            <a:ext cx="1615440" cy="3078480"/>
          </a:xfrm>
          <a:custGeom>
            <a:avLst/>
            <a:gdLst>
              <a:gd name="connsiteX0" fmla="*/ 25400 w 1615440"/>
              <a:gd name="connsiteY0" fmla="*/ 71120 h 3078480"/>
              <a:gd name="connsiteX1" fmla="*/ 55880 w 1615440"/>
              <a:gd name="connsiteY1" fmla="*/ 10160 h 3078480"/>
              <a:gd name="connsiteX2" fmla="*/ 101600 w 1615440"/>
              <a:gd name="connsiteY2" fmla="*/ 5080 h 3078480"/>
              <a:gd name="connsiteX3" fmla="*/ 1544320 w 1615440"/>
              <a:gd name="connsiteY3" fmla="*/ 0 h 3078480"/>
              <a:gd name="connsiteX4" fmla="*/ 1615440 w 1615440"/>
              <a:gd name="connsiteY4" fmla="*/ 20320 h 3078480"/>
              <a:gd name="connsiteX5" fmla="*/ 1610360 w 1615440"/>
              <a:gd name="connsiteY5" fmla="*/ 203200 h 3078480"/>
              <a:gd name="connsiteX6" fmla="*/ 1595120 w 1615440"/>
              <a:gd name="connsiteY6" fmla="*/ 1793240 h 3078480"/>
              <a:gd name="connsiteX7" fmla="*/ 1615440 w 1615440"/>
              <a:gd name="connsiteY7" fmla="*/ 2976880 h 3078480"/>
              <a:gd name="connsiteX8" fmla="*/ 1595120 w 1615440"/>
              <a:gd name="connsiteY8" fmla="*/ 3017520 h 3078480"/>
              <a:gd name="connsiteX9" fmla="*/ 1534160 w 1615440"/>
              <a:gd name="connsiteY9" fmla="*/ 3068320 h 3078480"/>
              <a:gd name="connsiteX10" fmla="*/ 797560 w 1615440"/>
              <a:gd name="connsiteY10" fmla="*/ 3078480 h 3078480"/>
              <a:gd name="connsiteX11" fmla="*/ 604520 w 1615440"/>
              <a:gd name="connsiteY11" fmla="*/ 3042920 h 3078480"/>
              <a:gd name="connsiteX12" fmla="*/ 528320 w 1615440"/>
              <a:gd name="connsiteY12" fmla="*/ 3068320 h 3078480"/>
              <a:gd name="connsiteX13" fmla="*/ 60960 w 1615440"/>
              <a:gd name="connsiteY13" fmla="*/ 3078480 h 3078480"/>
              <a:gd name="connsiteX14" fmla="*/ 10160 w 1615440"/>
              <a:gd name="connsiteY14" fmla="*/ 3027680 h 3078480"/>
              <a:gd name="connsiteX15" fmla="*/ 0 w 1615440"/>
              <a:gd name="connsiteY15" fmla="*/ 2885440 h 3078480"/>
              <a:gd name="connsiteX16" fmla="*/ 25400 w 1615440"/>
              <a:gd name="connsiteY16" fmla="*/ 71120 h 307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15440" h="3078480">
                <a:moveTo>
                  <a:pt x="25400" y="71120"/>
                </a:moveTo>
                <a:lnTo>
                  <a:pt x="55880" y="10160"/>
                </a:lnTo>
                <a:lnTo>
                  <a:pt x="101600" y="5080"/>
                </a:lnTo>
                <a:lnTo>
                  <a:pt x="1544320" y="0"/>
                </a:lnTo>
                <a:lnTo>
                  <a:pt x="1615440" y="20320"/>
                </a:lnTo>
                <a:lnTo>
                  <a:pt x="1610360" y="203200"/>
                </a:lnTo>
                <a:lnTo>
                  <a:pt x="1595120" y="1793240"/>
                </a:lnTo>
                <a:lnTo>
                  <a:pt x="1615440" y="2976880"/>
                </a:lnTo>
                <a:lnTo>
                  <a:pt x="1595120" y="3017520"/>
                </a:lnTo>
                <a:lnTo>
                  <a:pt x="1534160" y="3068320"/>
                </a:lnTo>
                <a:lnTo>
                  <a:pt x="797560" y="3078480"/>
                </a:lnTo>
                <a:lnTo>
                  <a:pt x="604520" y="3042920"/>
                </a:lnTo>
                <a:lnTo>
                  <a:pt x="528320" y="3068320"/>
                </a:lnTo>
                <a:lnTo>
                  <a:pt x="60960" y="3078480"/>
                </a:lnTo>
                <a:lnTo>
                  <a:pt x="10160" y="3027680"/>
                </a:lnTo>
                <a:lnTo>
                  <a:pt x="0" y="288544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B0A262A-B747-4142-8DE3-55C223C9F0B1}"/>
              </a:ext>
            </a:extLst>
          </p:cNvPr>
          <p:cNvSpPr/>
          <p:nvPr/>
        </p:nvSpPr>
        <p:spPr>
          <a:xfrm>
            <a:off x="6461760" y="1224280"/>
            <a:ext cx="1574800" cy="3007360"/>
          </a:xfrm>
          <a:custGeom>
            <a:avLst/>
            <a:gdLst>
              <a:gd name="connsiteX0" fmla="*/ 1493520 w 1574800"/>
              <a:gd name="connsiteY0" fmla="*/ 20320 h 3007360"/>
              <a:gd name="connsiteX1" fmla="*/ 1574800 w 1574800"/>
              <a:gd name="connsiteY1" fmla="*/ 0 h 3007360"/>
              <a:gd name="connsiteX2" fmla="*/ 1559560 w 1574800"/>
              <a:gd name="connsiteY2" fmla="*/ 182880 h 3007360"/>
              <a:gd name="connsiteX3" fmla="*/ 1574800 w 1574800"/>
              <a:gd name="connsiteY3" fmla="*/ 2717800 h 3007360"/>
              <a:gd name="connsiteX4" fmla="*/ 1574800 w 1574800"/>
              <a:gd name="connsiteY4" fmla="*/ 2921000 h 3007360"/>
              <a:gd name="connsiteX5" fmla="*/ 1513840 w 1574800"/>
              <a:gd name="connsiteY5" fmla="*/ 2987040 h 3007360"/>
              <a:gd name="connsiteX6" fmla="*/ 1270000 w 1574800"/>
              <a:gd name="connsiteY6" fmla="*/ 3007360 h 3007360"/>
              <a:gd name="connsiteX7" fmla="*/ 756920 w 1574800"/>
              <a:gd name="connsiteY7" fmla="*/ 2992120 h 3007360"/>
              <a:gd name="connsiteX8" fmla="*/ 553720 w 1574800"/>
              <a:gd name="connsiteY8" fmla="*/ 2951480 h 3007360"/>
              <a:gd name="connsiteX9" fmla="*/ 462280 w 1574800"/>
              <a:gd name="connsiteY9" fmla="*/ 2997200 h 3007360"/>
              <a:gd name="connsiteX10" fmla="*/ 101600 w 1574800"/>
              <a:gd name="connsiteY10" fmla="*/ 2997200 h 3007360"/>
              <a:gd name="connsiteX11" fmla="*/ 25400 w 1574800"/>
              <a:gd name="connsiteY11" fmla="*/ 2961640 h 3007360"/>
              <a:gd name="connsiteX12" fmla="*/ 0 w 1574800"/>
              <a:gd name="connsiteY12" fmla="*/ 2900680 h 3007360"/>
              <a:gd name="connsiteX13" fmla="*/ 15240 w 1574800"/>
              <a:gd name="connsiteY13" fmla="*/ 2844800 h 3007360"/>
              <a:gd name="connsiteX14" fmla="*/ 132080 w 1574800"/>
              <a:gd name="connsiteY14" fmla="*/ 2905760 h 3007360"/>
              <a:gd name="connsiteX15" fmla="*/ 543560 w 1574800"/>
              <a:gd name="connsiteY15" fmla="*/ 2885440 h 3007360"/>
              <a:gd name="connsiteX16" fmla="*/ 762000 w 1574800"/>
              <a:gd name="connsiteY16" fmla="*/ 2915920 h 3007360"/>
              <a:gd name="connsiteX17" fmla="*/ 1092200 w 1574800"/>
              <a:gd name="connsiteY17" fmla="*/ 2936240 h 3007360"/>
              <a:gd name="connsiteX18" fmla="*/ 1137920 w 1574800"/>
              <a:gd name="connsiteY18" fmla="*/ 2890520 h 3007360"/>
              <a:gd name="connsiteX19" fmla="*/ 1229360 w 1574800"/>
              <a:gd name="connsiteY19" fmla="*/ 2875280 h 3007360"/>
              <a:gd name="connsiteX20" fmla="*/ 1330960 w 1574800"/>
              <a:gd name="connsiteY20" fmla="*/ 2885440 h 3007360"/>
              <a:gd name="connsiteX21" fmla="*/ 1432560 w 1574800"/>
              <a:gd name="connsiteY21" fmla="*/ 2885440 h 3007360"/>
              <a:gd name="connsiteX22" fmla="*/ 1473200 w 1574800"/>
              <a:gd name="connsiteY22" fmla="*/ 2773680 h 3007360"/>
              <a:gd name="connsiteX23" fmla="*/ 1478280 w 1574800"/>
              <a:gd name="connsiteY23" fmla="*/ 2504440 h 3007360"/>
              <a:gd name="connsiteX24" fmla="*/ 1508760 w 1574800"/>
              <a:gd name="connsiteY24" fmla="*/ 675640 h 3007360"/>
              <a:gd name="connsiteX25" fmla="*/ 1534160 w 1574800"/>
              <a:gd name="connsiteY25" fmla="*/ 594360 h 3007360"/>
              <a:gd name="connsiteX26" fmla="*/ 1493520 w 1574800"/>
              <a:gd name="connsiteY26" fmla="*/ 20320 h 300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74800" h="3007360">
                <a:moveTo>
                  <a:pt x="1493520" y="20320"/>
                </a:moveTo>
                <a:lnTo>
                  <a:pt x="1574800" y="0"/>
                </a:lnTo>
                <a:lnTo>
                  <a:pt x="1559560" y="182880"/>
                </a:lnTo>
                <a:lnTo>
                  <a:pt x="1574800" y="2717800"/>
                </a:lnTo>
                <a:lnTo>
                  <a:pt x="1574800" y="2921000"/>
                </a:lnTo>
                <a:lnTo>
                  <a:pt x="1513840" y="2987040"/>
                </a:lnTo>
                <a:lnTo>
                  <a:pt x="1270000" y="3007360"/>
                </a:lnTo>
                <a:lnTo>
                  <a:pt x="756920" y="2992120"/>
                </a:lnTo>
                <a:lnTo>
                  <a:pt x="553720" y="2951480"/>
                </a:lnTo>
                <a:lnTo>
                  <a:pt x="462280" y="2997200"/>
                </a:lnTo>
                <a:lnTo>
                  <a:pt x="101600" y="2997200"/>
                </a:lnTo>
                <a:lnTo>
                  <a:pt x="25400" y="2961640"/>
                </a:lnTo>
                <a:lnTo>
                  <a:pt x="0" y="2900680"/>
                </a:lnTo>
                <a:lnTo>
                  <a:pt x="15240" y="2844800"/>
                </a:lnTo>
                <a:lnTo>
                  <a:pt x="132080" y="2905760"/>
                </a:lnTo>
                <a:lnTo>
                  <a:pt x="543560" y="2885440"/>
                </a:lnTo>
                <a:lnTo>
                  <a:pt x="762000" y="2915920"/>
                </a:lnTo>
                <a:lnTo>
                  <a:pt x="1092200" y="2936240"/>
                </a:lnTo>
                <a:lnTo>
                  <a:pt x="1137920" y="2890520"/>
                </a:lnTo>
                <a:lnTo>
                  <a:pt x="1229360" y="2875280"/>
                </a:lnTo>
                <a:lnTo>
                  <a:pt x="1330960" y="2885440"/>
                </a:lnTo>
                <a:lnTo>
                  <a:pt x="1432560" y="2885440"/>
                </a:lnTo>
                <a:lnTo>
                  <a:pt x="1473200" y="2773680"/>
                </a:lnTo>
                <a:cubicBezTo>
                  <a:pt x="1474893" y="2683933"/>
                  <a:pt x="1476587" y="2594187"/>
                  <a:pt x="1478280" y="2504440"/>
                </a:cubicBezTo>
                <a:lnTo>
                  <a:pt x="1508760" y="675640"/>
                </a:lnTo>
                <a:lnTo>
                  <a:pt x="1534160" y="594360"/>
                </a:lnTo>
                <a:lnTo>
                  <a:pt x="1493520" y="2032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F92B7B-BA28-4223-9872-0BF1A7AC1F2D}"/>
              </a:ext>
            </a:extLst>
          </p:cNvPr>
          <p:cNvSpPr/>
          <p:nvPr/>
        </p:nvSpPr>
        <p:spPr>
          <a:xfrm>
            <a:off x="8097520" y="1168400"/>
            <a:ext cx="1564640" cy="1574800"/>
          </a:xfrm>
          <a:custGeom>
            <a:avLst/>
            <a:gdLst>
              <a:gd name="connsiteX0" fmla="*/ 25400 w 1564640"/>
              <a:gd name="connsiteY0" fmla="*/ 71120 h 1574800"/>
              <a:gd name="connsiteX1" fmla="*/ 55880 w 1564640"/>
              <a:gd name="connsiteY1" fmla="*/ 0 h 1574800"/>
              <a:gd name="connsiteX2" fmla="*/ 167640 w 1564640"/>
              <a:gd name="connsiteY2" fmla="*/ 10160 h 1574800"/>
              <a:gd name="connsiteX3" fmla="*/ 640080 w 1564640"/>
              <a:gd name="connsiteY3" fmla="*/ 25400 h 1574800"/>
              <a:gd name="connsiteX4" fmla="*/ 685800 w 1564640"/>
              <a:gd name="connsiteY4" fmla="*/ 50800 h 1574800"/>
              <a:gd name="connsiteX5" fmla="*/ 746760 w 1564640"/>
              <a:gd name="connsiteY5" fmla="*/ 30480 h 1574800"/>
              <a:gd name="connsiteX6" fmla="*/ 1168400 w 1564640"/>
              <a:gd name="connsiteY6" fmla="*/ 30480 h 1574800"/>
              <a:gd name="connsiteX7" fmla="*/ 1468120 w 1564640"/>
              <a:gd name="connsiteY7" fmla="*/ 10160 h 1574800"/>
              <a:gd name="connsiteX8" fmla="*/ 1544320 w 1564640"/>
              <a:gd name="connsiteY8" fmla="*/ 40640 h 1574800"/>
              <a:gd name="connsiteX9" fmla="*/ 1564640 w 1564640"/>
              <a:gd name="connsiteY9" fmla="*/ 132080 h 1574800"/>
              <a:gd name="connsiteX10" fmla="*/ 1559560 w 1564640"/>
              <a:gd name="connsiteY10" fmla="*/ 1539240 h 1574800"/>
              <a:gd name="connsiteX11" fmla="*/ 1529080 w 1564640"/>
              <a:gd name="connsiteY11" fmla="*/ 1574800 h 1574800"/>
              <a:gd name="connsiteX12" fmla="*/ 1254760 w 1564640"/>
              <a:gd name="connsiteY12" fmla="*/ 1539240 h 1574800"/>
              <a:gd name="connsiteX13" fmla="*/ 645160 w 1564640"/>
              <a:gd name="connsiteY13" fmla="*/ 1554480 h 1574800"/>
              <a:gd name="connsiteX14" fmla="*/ 66040 w 1564640"/>
              <a:gd name="connsiteY14" fmla="*/ 1559560 h 1574800"/>
              <a:gd name="connsiteX15" fmla="*/ 40640 w 1564640"/>
              <a:gd name="connsiteY15" fmla="*/ 1549400 h 1574800"/>
              <a:gd name="connsiteX16" fmla="*/ 0 w 1564640"/>
              <a:gd name="connsiteY16" fmla="*/ 1493520 h 1574800"/>
              <a:gd name="connsiteX17" fmla="*/ 5080 w 1564640"/>
              <a:gd name="connsiteY17" fmla="*/ 685800 h 1574800"/>
              <a:gd name="connsiteX18" fmla="*/ 60960 w 1564640"/>
              <a:gd name="connsiteY18" fmla="*/ 680720 h 1574800"/>
              <a:gd name="connsiteX19" fmla="*/ 15240 w 1564640"/>
              <a:gd name="connsiteY19" fmla="*/ 635000 h 1574800"/>
              <a:gd name="connsiteX20" fmla="*/ 25400 w 1564640"/>
              <a:gd name="connsiteY20" fmla="*/ 7112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4640" h="1574800">
                <a:moveTo>
                  <a:pt x="25400" y="71120"/>
                </a:moveTo>
                <a:lnTo>
                  <a:pt x="55880" y="0"/>
                </a:lnTo>
                <a:lnTo>
                  <a:pt x="167640" y="10160"/>
                </a:lnTo>
                <a:lnTo>
                  <a:pt x="640080" y="25400"/>
                </a:lnTo>
                <a:lnTo>
                  <a:pt x="685800" y="50800"/>
                </a:lnTo>
                <a:lnTo>
                  <a:pt x="746760" y="30480"/>
                </a:lnTo>
                <a:lnTo>
                  <a:pt x="1168400" y="30480"/>
                </a:lnTo>
                <a:lnTo>
                  <a:pt x="1468120" y="10160"/>
                </a:lnTo>
                <a:lnTo>
                  <a:pt x="1544320" y="40640"/>
                </a:lnTo>
                <a:lnTo>
                  <a:pt x="1564640" y="132080"/>
                </a:lnTo>
                <a:cubicBezTo>
                  <a:pt x="1562947" y="601133"/>
                  <a:pt x="1561253" y="1070187"/>
                  <a:pt x="1559560" y="1539240"/>
                </a:cubicBezTo>
                <a:lnTo>
                  <a:pt x="1529080" y="1574800"/>
                </a:lnTo>
                <a:lnTo>
                  <a:pt x="1254760" y="1539240"/>
                </a:lnTo>
                <a:lnTo>
                  <a:pt x="645160" y="1554480"/>
                </a:lnTo>
                <a:lnTo>
                  <a:pt x="66040" y="1559560"/>
                </a:lnTo>
                <a:lnTo>
                  <a:pt x="40640" y="1549400"/>
                </a:lnTo>
                <a:lnTo>
                  <a:pt x="0" y="1493520"/>
                </a:lnTo>
                <a:cubicBezTo>
                  <a:pt x="1693" y="1224280"/>
                  <a:pt x="3387" y="955040"/>
                  <a:pt x="5080" y="685800"/>
                </a:cubicBezTo>
                <a:lnTo>
                  <a:pt x="60960" y="680720"/>
                </a:lnTo>
                <a:lnTo>
                  <a:pt x="15240" y="635000"/>
                </a:lnTo>
                <a:lnTo>
                  <a:pt x="25400" y="71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27DF39-7CE1-4BCD-BD64-883E65AE007B}"/>
              </a:ext>
            </a:extLst>
          </p:cNvPr>
          <p:cNvSpPr/>
          <p:nvPr/>
        </p:nvSpPr>
        <p:spPr>
          <a:xfrm>
            <a:off x="8087360" y="2768600"/>
            <a:ext cx="1579880" cy="1468120"/>
          </a:xfrm>
          <a:custGeom>
            <a:avLst/>
            <a:gdLst>
              <a:gd name="connsiteX0" fmla="*/ 30480 w 1579880"/>
              <a:gd name="connsiteY0" fmla="*/ 55880 h 1468120"/>
              <a:gd name="connsiteX1" fmla="*/ 60960 w 1579880"/>
              <a:gd name="connsiteY1" fmla="*/ 0 h 1468120"/>
              <a:gd name="connsiteX2" fmla="*/ 1513840 w 1579880"/>
              <a:gd name="connsiteY2" fmla="*/ 0 h 1468120"/>
              <a:gd name="connsiteX3" fmla="*/ 1564640 w 1579880"/>
              <a:gd name="connsiteY3" fmla="*/ 35560 h 1468120"/>
              <a:gd name="connsiteX4" fmla="*/ 1579880 w 1579880"/>
              <a:gd name="connsiteY4" fmla="*/ 187960 h 1468120"/>
              <a:gd name="connsiteX5" fmla="*/ 1564640 w 1579880"/>
              <a:gd name="connsiteY5" fmla="*/ 1412240 h 1468120"/>
              <a:gd name="connsiteX6" fmla="*/ 1554480 w 1579880"/>
              <a:gd name="connsiteY6" fmla="*/ 1468120 h 1468120"/>
              <a:gd name="connsiteX7" fmla="*/ 1524000 w 1579880"/>
              <a:gd name="connsiteY7" fmla="*/ 1468120 h 1468120"/>
              <a:gd name="connsiteX8" fmla="*/ 20320 w 1579880"/>
              <a:gd name="connsiteY8" fmla="*/ 1468120 h 1468120"/>
              <a:gd name="connsiteX9" fmla="*/ 0 w 1579880"/>
              <a:gd name="connsiteY9" fmla="*/ 1432560 h 1468120"/>
              <a:gd name="connsiteX10" fmla="*/ 10160 w 1579880"/>
              <a:gd name="connsiteY10" fmla="*/ 152400 h 1468120"/>
              <a:gd name="connsiteX11" fmla="*/ 30480 w 1579880"/>
              <a:gd name="connsiteY11" fmla="*/ 55880 h 146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9880" h="1468120">
                <a:moveTo>
                  <a:pt x="30480" y="55880"/>
                </a:moveTo>
                <a:lnTo>
                  <a:pt x="60960" y="0"/>
                </a:lnTo>
                <a:lnTo>
                  <a:pt x="1513840" y="0"/>
                </a:lnTo>
                <a:lnTo>
                  <a:pt x="1564640" y="35560"/>
                </a:lnTo>
                <a:lnTo>
                  <a:pt x="1579880" y="187960"/>
                </a:lnTo>
                <a:lnTo>
                  <a:pt x="1564640" y="1412240"/>
                </a:lnTo>
                <a:lnTo>
                  <a:pt x="1554480" y="1468120"/>
                </a:lnTo>
                <a:lnTo>
                  <a:pt x="1524000" y="1468120"/>
                </a:lnTo>
                <a:lnTo>
                  <a:pt x="20320" y="1468120"/>
                </a:lnTo>
                <a:lnTo>
                  <a:pt x="0" y="1432560"/>
                </a:lnTo>
                <a:cubicBezTo>
                  <a:pt x="3387" y="1005840"/>
                  <a:pt x="6773" y="579120"/>
                  <a:pt x="10160" y="152400"/>
                </a:cubicBezTo>
                <a:lnTo>
                  <a:pt x="30480" y="55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0906DCF-DF73-4E15-98FA-9A700BA46813}"/>
              </a:ext>
            </a:extLst>
          </p:cNvPr>
          <p:cNvSpPr/>
          <p:nvPr/>
        </p:nvSpPr>
        <p:spPr>
          <a:xfrm>
            <a:off x="8128000" y="1198880"/>
            <a:ext cx="1513840" cy="1508760"/>
          </a:xfrm>
          <a:custGeom>
            <a:avLst/>
            <a:gdLst>
              <a:gd name="connsiteX0" fmla="*/ 0 w 1513840"/>
              <a:gd name="connsiteY0" fmla="*/ 1427480 h 1508760"/>
              <a:gd name="connsiteX1" fmla="*/ 55880 w 1513840"/>
              <a:gd name="connsiteY1" fmla="*/ 1503680 h 1508760"/>
              <a:gd name="connsiteX2" fmla="*/ 1076960 w 1513840"/>
              <a:gd name="connsiteY2" fmla="*/ 1488440 h 1508760"/>
              <a:gd name="connsiteX3" fmla="*/ 1452880 w 1513840"/>
              <a:gd name="connsiteY3" fmla="*/ 1508760 h 1508760"/>
              <a:gd name="connsiteX4" fmla="*/ 1498600 w 1513840"/>
              <a:gd name="connsiteY4" fmla="*/ 1473200 h 1508760"/>
              <a:gd name="connsiteX5" fmla="*/ 1513840 w 1513840"/>
              <a:gd name="connsiteY5" fmla="*/ 269240 h 1508760"/>
              <a:gd name="connsiteX6" fmla="*/ 1483360 w 1513840"/>
              <a:gd name="connsiteY6" fmla="*/ 60960 h 1508760"/>
              <a:gd name="connsiteX7" fmla="*/ 1447800 w 1513840"/>
              <a:gd name="connsiteY7" fmla="*/ 0 h 1508760"/>
              <a:gd name="connsiteX8" fmla="*/ 1437640 w 1513840"/>
              <a:gd name="connsiteY8" fmla="*/ 55880 h 1508760"/>
              <a:gd name="connsiteX9" fmla="*/ 1457960 w 1513840"/>
              <a:gd name="connsiteY9" fmla="*/ 233680 h 1508760"/>
              <a:gd name="connsiteX10" fmla="*/ 1447800 w 1513840"/>
              <a:gd name="connsiteY10" fmla="*/ 1295400 h 1508760"/>
              <a:gd name="connsiteX11" fmla="*/ 1417320 w 1513840"/>
              <a:gd name="connsiteY11" fmla="*/ 1356360 h 1508760"/>
              <a:gd name="connsiteX12" fmla="*/ 1305560 w 1513840"/>
              <a:gd name="connsiteY12" fmla="*/ 1432560 h 1508760"/>
              <a:gd name="connsiteX13" fmla="*/ 873760 w 1513840"/>
              <a:gd name="connsiteY13" fmla="*/ 1442720 h 1508760"/>
              <a:gd name="connsiteX14" fmla="*/ 660400 w 1513840"/>
              <a:gd name="connsiteY14" fmla="*/ 1437640 h 1508760"/>
              <a:gd name="connsiteX15" fmla="*/ 116840 w 1513840"/>
              <a:gd name="connsiteY15" fmla="*/ 1437640 h 1508760"/>
              <a:gd name="connsiteX16" fmla="*/ 0 w 1513840"/>
              <a:gd name="connsiteY16" fmla="*/ 142748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3840" h="1508760">
                <a:moveTo>
                  <a:pt x="0" y="1427480"/>
                </a:moveTo>
                <a:lnTo>
                  <a:pt x="55880" y="1503680"/>
                </a:lnTo>
                <a:lnTo>
                  <a:pt x="1076960" y="1488440"/>
                </a:lnTo>
                <a:lnTo>
                  <a:pt x="1452880" y="1508760"/>
                </a:lnTo>
                <a:lnTo>
                  <a:pt x="1498600" y="1473200"/>
                </a:lnTo>
                <a:lnTo>
                  <a:pt x="1513840" y="269240"/>
                </a:lnTo>
                <a:lnTo>
                  <a:pt x="1483360" y="60960"/>
                </a:lnTo>
                <a:lnTo>
                  <a:pt x="1447800" y="0"/>
                </a:lnTo>
                <a:lnTo>
                  <a:pt x="1437640" y="55880"/>
                </a:lnTo>
                <a:lnTo>
                  <a:pt x="1457960" y="233680"/>
                </a:lnTo>
                <a:cubicBezTo>
                  <a:pt x="1454573" y="587587"/>
                  <a:pt x="1451187" y="941493"/>
                  <a:pt x="1447800" y="1295400"/>
                </a:cubicBezTo>
                <a:lnTo>
                  <a:pt x="1417320" y="1356360"/>
                </a:lnTo>
                <a:lnTo>
                  <a:pt x="1305560" y="1432560"/>
                </a:lnTo>
                <a:lnTo>
                  <a:pt x="873760" y="1442720"/>
                </a:lnTo>
                <a:lnTo>
                  <a:pt x="660400" y="1437640"/>
                </a:lnTo>
                <a:lnTo>
                  <a:pt x="116840" y="1437640"/>
                </a:lnTo>
                <a:lnTo>
                  <a:pt x="0" y="14274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59462-FAA2-401E-82F2-C759F6C1BD88}"/>
              </a:ext>
            </a:extLst>
          </p:cNvPr>
          <p:cNvSpPr/>
          <p:nvPr/>
        </p:nvSpPr>
        <p:spPr>
          <a:xfrm>
            <a:off x="8102600" y="2809240"/>
            <a:ext cx="1539240" cy="1427480"/>
          </a:xfrm>
          <a:custGeom>
            <a:avLst/>
            <a:gdLst>
              <a:gd name="connsiteX0" fmla="*/ 1442720 w 1539240"/>
              <a:gd name="connsiteY0" fmla="*/ 55880 h 1427480"/>
              <a:gd name="connsiteX1" fmla="*/ 1508760 w 1539240"/>
              <a:gd name="connsiteY1" fmla="*/ 0 h 1427480"/>
              <a:gd name="connsiteX2" fmla="*/ 1539240 w 1539240"/>
              <a:gd name="connsiteY2" fmla="*/ 116840 h 1427480"/>
              <a:gd name="connsiteX3" fmla="*/ 1534160 w 1539240"/>
              <a:gd name="connsiteY3" fmla="*/ 1270000 h 1427480"/>
              <a:gd name="connsiteX4" fmla="*/ 1513840 w 1539240"/>
              <a:gd name="connsiteY4" fmla="*/ 1427480 h 1427480"/>
              <a:gd name="connsiteX5" fmla="*/ 66040 w 1539240"/>
              <a:gd name="connsiteY5" fmla="*/ 1427480 h 1427480"/>
              <a:gd name="connsiteX6" fmla="*/ 5080 w 1539240"/>
              <a:gd name="connsiteY6" fmla="*/ 1391920 h 1427480"/>
              <a:gd name="connsiteX7" fmla="*/ 0 w 1539240"/>
              <a:gd name="connsiteY7" fmla="*/ 1315720 h 1427480"/>
              <a:gd name="connsiteX8" fmla="*/ 71120 w 1539240"/>
              <a:gd name="connsiteY8" fmla="*/ 1310640 h 1427480"/>
              <a:gd name="connsiteX9" fmla="*/ 96520 w 1539240"/>
              <a:gd name="connsiteY9" fmla="*/ 1330960 h 1427480"/>
              <a:gd name="connsiteX10" fmla="*/ 1097280 w 1539240"/>
              <a:gd name="connsiteY10" fmla="*/ 1330960 h 1427480"/>
              <a:gd name="connsiteX11" fmla="*/ 1097280 w 1539240"/>
              <a:gd name="connsiteY11" fmla="*/ 1376680 h 1427480"/>
              <a:gd name="connsiteX12" fmla="*/ 1198880 w 1539240"/>
              <a:gd name="connsiteY12" fmla="*/ 1341120 h 1427480"/>
              <a:gd name="connsiteX13" fmla="*/ 1295400 w 1539240"/>
              <a:gd name="connsiteY13" fmla="*/ 1336040 h 1427480"/>
              <a:gd name="connsiteX14" fmla="*/ 1402080 w 1539240"/>
              <a:gd name="connsiteY14" fmla="*/ 1229360 h 1427480"/>
              <a:gd name="connsiteX15" fmla="*/ 1478280 w 1539240"/>
              <a:gd name="connsiteY15" fmla="*/ 833120 h 1427480"/>
              <a:gd name="connsiteX16" fmla="*/ 1442720 w 1539240"/>
              <a:gd name="connsiteY16" fmla="*/ 55880 h 142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39240" h="1427480">
                <a:moveTo>
                  <a:pt x="1442720" y="55880"/>
                </a:moveTo>
                <a:lnTo>
                  <a:pt x="1508760" y="0"/>
                </a:lnTo>
                <a:lnTo>
                  <a:pt x="1539240" y="116840"/>
                </a:lnTo>
                <a:cubicBezTo>
                  <a:pt x="1537547" y="501227"/>
                  <a:pt x="1535853" y="885613"/>
                  <a:pt x="1534160" y="1270000"/>
                </a:cubicBezTo>
                <a:lnTo>
                  <a:pt x="1513840" y="1427480"/>
                </a:lnTo>
                <a:lnTo>
                  <a:pt x="66040" y="1427480"/>
                </a:lnTo>
                <a:lnTo>
                  <a:pt x="5080" y="1391920"/>
                </a:lnTo>
                <a:lnTo>
                  <a:pt x="0" y="1315720"/>
                </a:lnTo>
                <a:lnTo>
                  <a:pt x="71120" y="1310640"/>
                </a:lnTo>
                <a:lnTo>
                  <a:pt x="96520" y="1330960"/>
                </a:lnTo>
                <a:lnTo>
                  <a:pt x="1097280" y="1330960"/>
                </a:lnTo>
                <a:lnTo>
                  <a:pt x="1097280" y="1376680"/>
                </a:lnTo>
                <a:lnTo>
                  <a:pt x="1198880" y="1341120"/>
                </a:lnTo>
                <a:lnTo>
                  <a:pt x="1295400" y="1336040"/>
                </a:lnTo>
                <a:lnTo>
                  <a:pt x="1402080" y="1229360"/>
                </a:lnTo>
                <a:lnTo>
                  <a:pt x="1478280" y="833120"/>
                </a:lnTo>
                <a:lnTo>
                  <a:pt x="1442720" y="5588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3A68C178-6FCD-4021-BBDE-61183A2E5A90}"/>
              </a:ext>
            </a:extLst>
          </p:cNvPr>
          <p:cNvSpPr/>
          <p:nvPr/>
        </p:nvSpPr>
        <p:spPr>
          <a:xfrm>
            <a:off x="1955800" y="3855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D76766-3B0C-4E63-B597-F1294A04BF89}"/>
              </a:ext>
            </a:extLst>
          </p:cNvPr>
          <p:cNvSpPr/>
          <p:nvPr/>
        </p:nvSpPr>
        <p:spPr>
          <a:xfrm>
            <a:off x="6096000" y="464058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A4C1DA-461B-40F5-A31A-C2992EAD4B74}"/>
              </a:ext>
            </a:extLst>
          </p:cNvPr>
          <p:cNvSpPr/>
          <p:nvPr/>
        </p:nvSpPr>
        <p:spPr>
          <a:xfrm>
            <a:off x="4874260" y="461772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C7AAF-152D-49E2-9FA5-9F125CD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21" y="321212"/>
            <a:ext cx="8010525" cy="234315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A5DC22-C4D1-44FF-BD67-CD0E4E497C1C}"/>
              </a:ext>
            </a:extLst>
          </p:cNvPr>
          <p:cNvGrpSpPr/>
          <p:nvPr/>
        </p:nvGrpSpPr>
        <p:grpSpPr>
          <a:xfrm rot="21310758">
            <a:off x="5828030" y="3477406"/>
            <a:ext cx="1179195" cy="645339"/>
            <a:chOff x="5424170" y="2847161"/>
            <a:chExt cx="1179195" cy="6453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FEB0DE-82E4-4DC9-BCA1-641821FA8432}"/>
                </a:ext>
              </a:extLst>
            </p:cNvPr>
            <p:cNvGrpSpPr/>
            <p:nvPr/>
          </p:nvGrpSpPr>
          <p:grpSpPr>
            <a:xfrm>
              <a:off x="5424170" y="2848610"/>
              <a:ext cx="1179195" cy="643890"/>
              <a:chOff x="5139690" y="1253490"/>
              <a:chExt cx="1179195" cy="643890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74C43174-BF66-4EE4-ABD3-869D24FA37B4}"/>
                  </a:ext>
                </a:extLst>
              </p:cNvPr>
              <p:cNvSpPr/>
              <p:nvPr/>
            </p:nvSpPr>
            <p:spPr>
              <a:xfrm>
                <a:off x="5139690" y="1645920"/>
                <a:ext cx="581025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1025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81025" y="219075"/>
                    </a:lnTo>
                    <a:lnTo>
                      <a:pt x="577215" y="251460"/>
                    </a:ln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DC10296-BBD5-486A-A233-BCF2B0F84B46}"/>
                  </a:ext>
                </a:extLst>
              </p:cNvPr>
              <p:cNvSpPr/>
              <p:nvPr/>
            </p:nvSpPr>
            <p:spPr>
              <a:xfrm>
                <a:off x="5288279" y="1473200"/>
                <a:ext cx="429895" cy="410210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95" h="410210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29895" y="410210"/>
                    </a:lnTo>
                    <a:cubicBezTo>
                      <a:pt x="425662" y="342900"/>
                      <a:pt x="411903" y="304165"/>
                      <a:pt x="419100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9120381-193C-44AC-BD9C-65788D1F16FD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86083" cy="369570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6083" h="369570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410845" y="125095"/>
                      <a:pt x="377190" y="350520"/>
                    </a:cubicBezTo>
                    <a:lnTo>
                      <a:pt x="382905" y="369570"/>
                    </a:ln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D42F02C-CA81-4D82-A790-D598FFDC56EB}"/>
                  </a:ext>
                </a:extLst>
              </p:cNvPr>
              <p:cNvSpPr/>
              <p:nvPr/>
            </p:nvSpPr>
            <p:spPr>
              <a:xfrm>
                <a:off x="5549265" y="1253490"/>
                <a:ext cx="769620" cy="527685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69620" h="527685">
                    <a:moveTo>
                      <a:pt x="348615" y="1905"/>
                    </a:moveTo>
                    <a:lnTo>
                      <a:pt x="413385" y="131445"/>
                    </a:lnTo>
                    <a:cubicBezTo>
                      <a:pt x="412115" y="73660"/>
                      <a:pt x="441325" y="50165"/>
                      <a:pt x="455295" y="9525"/>
                    </a:cubicBezTo>
                    <a:cubicBezTo>
                      <a:pt x="480695" y="-1270"/>
                      <a:pt x="506095" y="3175"/>
                      <a:pt x="531495" y="0"/>
                    </a:cubicBezTo>
                    <a:cubicBezTo>
                      <a:pt x="567690" y="9525"/>
                      <a:pt x="581025" y="26670"/>
                      <a:pt x="605790" y="40005"/>
                    </a:cubicBezTo>
                    <a:cubicBezTo>
                      <a:pt x="664210" y="117475"/>
                      <a:pt x="715010" y="282575"/>
                      <a:pt x="769620" y="403860"/>
                    </a:cubicBezTo>
                    <a:lnTo>
                      <a:pt x="752475" y="451485"/>
                    </a:lnTo>
                    <a:cubicBezTo>
                      <a:pt x="659130" y="417830"/>
                      <a:pt x="581025" y="418465"/>
                      <a:pt x="495300" y="401955"/>
                    </a:cubicBezTo>
                    <a:cubicBezTo>
                      <a:pt x="447040" y="476885"/>
                      <a:pt x="375920" y="483235"/>
                      <a:pt x="320040" y="527685"/>
                    </a:cubicBezTo>
                    <a:cubicBezTo>
                      <a:pt x="250825" y="513080"/>
                      <a:pt x="234950" y="460375"/>
                      <a:pt x="192405" y="426720"/>
                    </a:cubicBezTo>
                    <a:lnTo>
                      <a:pt x="150495" y="441960"/>
                    </a:lnTo>
                    <a:lnTo>
                      <a:pt x="0" y="99060"/>
                    </a:lnTo>
                    <a:lnTo>
                      <a:pt x="5715" y="45720"/>
                    </a:lnTo>
                    <a:lnTo>
                      <a:pt x="348615" y="190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51859B-D4BD-467E-81BF-2BF26C51605F}"/>
                </a:ext>
              </a:extLst>
            </p:cNvPr>
            <p:cNvGrpSpPr/>
            <p:nvPr/>
          </p:nvGrpSpPr>
          <p:grpSpPr>
            <a:xfrm>
              <a:off x="5484493" y="2847161"/>
              <a:ext cx="1093470" cy="635812"/>
              <a:chOff x="5133065" y="1211302"/>
              <a:chExt cx="1267525" cy="70077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24DE3F-359F-4356-8608-46F1013E9712}"/>
                  </a:ext>
                </a:extLst>
              </p:cNvPr>
              <p:cNvSpPr/>
              <p:nvPr/>
            </p:nvSpPr>
            <p:spPr>
              <a:xfrm>
                <a:off x="5133065" y="1660618"/>
                <a:ext cx="577410" cy="251460"/>
              </a:xfrm>
              <a:custGeom>
                <a:avLst/>
                <a:gdLst>
                  <a:gd name="connsiteX0" fmla="*/ 0 w 590550"/>
                  <a:gd name="connsiteY0" fmla="*/ 24765 h 241935"/>
                  <a:gd name="connsiteX1" fmla="*/ 169545 w 590550"/>
                  <a:gd name="connsiteY1" fmla="*/ 0 h 241935"/>
                  <a:gd name="connsiteX2" fmla="*/ 590550 w 590550"/>
                  <a:gd name="connsiteY2" fmla="*/ 219075 h 241935"/>
                  <a:gd name="connsiteX3" fmla="*/ 584835 w 590550"/>
                  <a:gd name="connsiteY3" fmla="*/ 241935 h 241935"/>
                  <a:gd name="connsiteX4" fmla="*/ 89535 w 590550"/>
                  <a:gd name="connsiteY4" fmla="*/ 198120 h 241935"/>
                  <a:gd name="connsiteX5" fmla="*/ 0 w 590550"/>
                  <a:gd name="connsiteY5" fmla="*/ 24765 h 241935"/>
                  <a:gd name="connsiteX0" fmla="*/ 0 w 590550"/>
                  <a:gd name="connsiteY0" fmla="*/ 27918 h 245088"/>
                  <a:gd name="connsiteX1" fmla="*/ 169545 w 590550"/>
                  <a:gd name="connsiteY1" fmla="*/ 3153 h 245088"/>
                  <a:gd name="connsiteX2" fmla="*/ 590550 w 590550"/>
                  <a:gd name="connsiteY2" fmla="*/ 222228 h 245088"/>
                  <a:gd name="connsiteX3" fmla="*/ 584835 w 590550"/>
                  <a:gd name="connsiteY3" fmla="*/ 245088 h 245088"/>
                  <a:gd name="connsiteX4" fmla="*/ 89535 w 590550"/>
                  <a:gd name="connsiteY4" fmla="*/ 201273 h 245088"/>
                  <a:gd name="connsiteX5" fmla="*/ 0 w 590550"/>
                  <a:gd name="connsiteY5" fmla="*/ 27918 h 245088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89535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47707"/>
                  <a:gd name="connsiteX1" fmla="*/ 169545 w 590550"/>
                  <a:gd name="connsiteY1" fmla="*/ 5772 h 247707"/>
                  <a:gd name="connsiteX2" fmla="*/ 590550 w 590550"/>
                  <a:gd name="connsiteY2" fmla="*/ 224847 h 247707"/>
                  <a:gd name="connsiteX3" fmla="*/ 584835 w 590550"/>
                  <a:gd name="connsiteY3" fmla="*/ 247707 h 247707"/>
                  <a:gd name="connsiteX4" fmla="*/ 102870 w 590550"/>
                  <a:gd name="connsiteY4" fmla="*/ 203892 h 247707"/>
                  <a:gd name="connsiteX5" fmla="*/ 0 w 590550"/>
                  <a:gd name="connsiteY5" fmla="*/ 30537 h 247707"/>
                  <a:gd name="connsiteX0" fmla="*/ 0 w 590550"/>
                  <a:gd name="connsiteY0" fmla="*/ 30537 h 257232"/>
                  <a:gd name="connsiteX1" fmla="*/ 169545 w 590550"/>
                  <a:gd name="connsiteY1" fmla="*/ 5772 h 257232"/>
                  <a:gd name="connsiteX2" fmla="*/ 590550 w 590550"/>
                  <a:gd name="connsiteY2" fmla="*/ 224847 h 257232"/>
                  <a:gd name="connsiteX3" fmla="*/ 586740 w 590550"/>
                  <a:gd name="connsiteY3" fmla="*/ 257232 h 257232"/>
                  <a:gd name="connsiteX4" fmla="*/ 102870 w 590550"/>
                  <a:gd name="connsiteY4" fmla="*/ 203892 h 257232"/>
                  <a:gd name="connsiteX5" fmla="*/ 0 w 590550"/>
                  <a:gd name="connsiteY5" fmla="*/ 30537 h 257232"/>
                  <a:gd name="connsiteX0" fmla="*/ 0 w 581025"/>
                  <a:gd name="connsiteY0" fmla="*/ 27664 h 258169"/>
                  <a:gd name="connsiteX1" fmla="*/ 160020 w 581025"/>
                  <a:gd name="connsiteY1" fmla="*/ 6709 h 258169"/>
                  <a:gd name="connsiteX2" fmla="*/ 581025 w 581025"/>
                  <a:gd name="connsiteY2" fmla="*/ 225784 h 258169"/>
                  <a:gd name="connsiteX3" fmla="*/ 577215 w 581025"/>
                  <a:gd name="connsiteY3" fmla="*/ 258169 h 258169"/>
                  <a:gd name="connsiteX4" fmla="*/ 93345 w 581025"/>
                  <a:gd name="connsiteY4" fmla="*/ 204829 h 258169"/>
                  <a:gd name="connsiteX5" fmla="*/ 0 w 581025"/>
                  <a:gd name="connsiteY5" fmla="*/ 27664 h 258169"/>
                  <a:gd name="connsiteX0" fmla="*/ 0 w 581025"/>
                  <a:gd name="connsiteY0" fmla="*/ 20955 h 251460"/>
                  <a:gd name="connsiteX1" fmla="*/ 160020 w 581025"/>
                  <a:gd name="connsiteY1" fmla="*/ 0 h 251460"/>
                  <a:gd name="connsiteX2" fmla="*/ 581025 w 581025"/>
                  <a:gd name="connsiteY2" fmla="*/ 219075 h 251460"/>
                  <a:gd name="connsiteX3" fmla="*/ 577215 w 581025"/>
                  <a:gd name="connsiteY3" fmla="*/ 251460 h 251460"/>
                  <a:gd name="connsiteX4" fmla="*/ 93345 w 581025"/>
                  <a:gd name="connsiteY4" fmla="*/ 198120 h 251460"/>
                  <a:gd name="connsiteX5" fmla="*/ 0 w 581025"/>
                  <a:gd name="connsiteY5" fmla="*/ 20955 h 251460"/>
                  <a:gd name="connsiteX0" fmla="*/ 0 w 577411"/>
                  <a:gd name="connsiteY0" fmla="*/ 20955 h 251460"/>
                  <a:gd name="connsiteX1" fmla="*/ 160020 w 577411"/>
                  <a:gd name="connsiteY1" fmla="*/ 0 h 251460"/>
                  <a:gd name="connsiteX2" fmla="*/ 574400 w 577411"/>
                  <a:gd name="connsiteY2" fmla="*/ 202278 h 251460"/>
                  <a:gd name="connsiteX3" fmla="*/ 577215 w 577411"/>
                  <a:gd name="connsiteY3" fmla="*/ 251460 h 251460"/>
                  <a:gd name="connsiteX4" fmla="*/ 93345 w 577411"/>
                  <a:gd name="connsiteY4" fmla="*/ 198120 h 251460"/>
                  <a:gd name="connsiteX5" fmla="*/ 0 w 577411"/>
                  <a:gd name="connsiteY5" fmla="*/ 20955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7411" h="251460">
                    <a:moveTo>
                      <a:pt x="0" y="20955"/>
                    </a:moveTo>
                    <a:cubicBezTo>
                      <a:pt x="29845" y="-8255"/>
                      <a:pt x="90170" y="15875"/>
                      <a:pt x="160020" y="0"/>
                    </a:cubicBezTo>
                    <a:lnTo>
                      <a:pt x="574400" y="202278"/>
                    </a:lnTo>
                    <a:cubicBezTo>
                      <a:pt x="573130" y="213073"/>
                      <a:pt x="578485" y="240665"/>
                      <a:pt x="577215" y="251460"/>
                    </a:cubicBezTo>
                    <a:cubicBezTo>
                      <a:pt x="416560" y="236855"/>
                      <a:pt x="234950" y="248920"/>
                      <a:pt x="93345" y="198120"/>
                    </a:cubicBezTo>
                    <a:cubicBezTo>
                      <a:pt x="44450" y="151765"/>
                      <a:pt x="18415" y="101600"/>
                      <a:pt x="0" y="209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8E9766D-842A-46C1-8A9B-86309ACC6A7C}"/>
                  </a:ext>
                </a:extLst>
              </p:cNvPr>
              <p:cNvSpPr/>
              <p:nvPr/>
            </p:nvSpPr>
            <p:spPr>
              <a:xfrm>
                <a:off x="5288278" y="1473200"/>
                <a:ext cx="410021" cy="393412"/>
              </a:xfrm>
              <a:custGeom>
                <a:avLst/>
                <a:gdLst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388620 w 424180"/>
                  <a:gd name="connsiteY3" fmla="*/ 17780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24180"/>
                  <a:gd name="connsiteY0" fmla="*/ 53340 h 398780"/>
                  <a:gd name="connsiteX1" fmla="*/ 0 w 424180"/>
                  <a:gd name="connsiteY1" fmla="*/ 193040 h 398780"/>
                  <a:gd name="connsiteX2" fmla="*/ 424180 w 424180"/>
                  <a:gd name="connsiteY2" fmla="*/ 398780 h 398780"/>
                  <a:gd name="connsiteX3" fmla="*/ 411480 w 424180"/>
                  <a:gd name="connsiteY3" fmla="*/ 196850 h 398780"/>
                  <a:gd name="connsiteX4" fmla="*/ 27940 w 424180"/>
                  <a:gd name="connsiteY4" fmla="*/ 0 h 398780"/>
                  <a:gd name="connsiteX5" fmla="*/ 0 w 424180"/>
                  <a:gd name="connsiteY5" fmla="*/ 53340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39420"/>
                  <a:gd name="connsiteY0" fmla="*/ 51435 h 398780"/>
                  <a:gd name="connsiteX1" fmla="*/ 15240 w 439420"/>
                  <a:gd name="connsiteY1" fmla="*/ 193040 h 398780"/>
                  <a:gd name="connsiteX2" fmla="*/ 439420 w 439420"/>
                  <a:gd name="connsiteY2" fmla="*/ 398780 h 398780"/>
                  <a:gd name="connsiteX3" fmla="*/ 426720 w 439420"/>
                  <a:gd name="connsiteY3" fmla="*/ 196850 h 398780"/>
                  <a:gd name="connsiteX4" fmla="*/ 43180 w 439420"/>
                  <a:gd name="connsiteY4" fmla="*/ 0 h 398780"/>
                  <a:gd name="connsiteX5" fmla="*/ 0 w 439420"/>
                  <a:gd name="connsiteY5" fmla="*/ 5143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7990"/>
                  <a:gd name="connsiteY0" fmla="*/ 55245 h 398780"/>
                  <a:gd name="connsiteX1" fmla="*/ 3810 w 427990"/>
                  <a:gd name="connsiteY1" fmla="*/ 193040 h 398780"/>
                  <a:gd name="connsiteX2" fmla="*/ 427990 w 427990"/>
                  <a:gd name="connsiteY2" fmla="*/ 398780 h 398780"/>
                  <a:gd name="connsiteX3" fmla="*/ 415290 w 427990"/>
                  <a:gd name="connsiteY3" fmla="*/ 196850 h 398780"/>
                  <a:gd name="connsiteX4" fmla="*/ 31750 w 427990"/>
                  <a:gd name="connsiteY4" fmla="*/ 0 h 398780"/>
                  <a:gd name="connsiteX5" fmla="*/ 0 w 427990"/>
                  <a:gd name="connsiteY5" fmla="*/ 55245 h 398780"/>
                  <a:gd name="connsiteX0" fmla="*/ 0 w 426085"/>
                  <a:gd name="connsiteY0" fmla="*/ 55245 h 410210"/>
                  <a:gd name="connsiteX1" fmla="*/ 3810 w 426085"/>
                  <a:gd name="connsiteY1" fmla="*/ 193040 h 410210"/>
                  <a:gd name="connsiteX2" fmla="*/ 426085 w 426085"/>
                  <a:gd name="connsiteY2" fmla="*/ 410210 h 410210"/>
                  <a:gd name="connsiteX3" fmla="*/ 415290 w 426085"/>
                  <a:gd name="connsiteY3" fmla="*/ 196850 h 410210"/>
                  <a:gd name="connsiteX4" fmla="*/ 31750 w 426085"/>
                  <a:gd name="connsiteY4" fmla="*/ 0 h 410210"/>
                  <a:gd name="connsiteX5" fmla="*/ 0 w 426085"/>
                  <a:gd name="connsiteY5" fmla="*/ 55245 h 410210"/>
                  <a:gd name="connsiteX0" fmla="*/ 0 w 429895"/>
                  <a:gd name="connsiteY0" fmla="*/ 53340 h 410210"/>
                  <a:gd name="connsiteX1" fmla="*/ 7620 w 429895"/>
                  <a:gd name="connsiteY1" fmla="*/ 193040 h 410210"/>
                  <a:gd name="connsiteX2" fmla="*/ 429895 w 429895"/>
                  <a:gd name="connsiteY2" fmla="*/ 410210 h 410210"/>
                  <a:gd name="connsiteX3" fmla="*/ 419100 w 429895"/>
                  <a:gd name="connsiteY3" fmla="*/ 196850 h 410210"/>
                  <a:gd name="connsiteX4" fmla="*/ 35560 w 429895"/>
                  <a:gd name="connsiteY4" fmla="*/ 0 h 410210"/>
                  <a:gd name="connsiteX5" fmla="*/ 0 w 429895"/>
                  <a:gd name="connsiteY5" fmla="*/ 53340 h 410210"/>
                  <a:gd name="connsiteX0" fmla="*/ 0 w 419100"/>
                  <a:gd name="connsiteY0" fmla="*/ 53340 h 393413"/>
                  <a:gd name="connsiteX1" fmla="*/ 7620 w 419100"/>
                  <a:gd name="connsiteY1" fmla="*/ 193040 h 393413"/>
                  <a:gd name="connsiteX2" fmla="*/ 410021 w 419100"/>
                  <a:gd name="connsiteY2" fmla="*/ 393413 h 393413"/>
                  <a:gd name="connsiteX3" fmla="*/ 419100 w 419100"/>
                  <a:gd name="connsiteY3" fmla="*/ 196850 h 393413"/>
                  <a:gd name="connsiteX4" fmla="*/ 35560 w 419100"/>
                  <a:gd name="connsiteY4" fmla="*/ 0 h 393413"/>
                  <a:gd name="connsiteX5" fmla="*/ 0 w 419100"/>
                  <a:gd name="connsiteY5" fmla="*/ 53340 h 393413"/>
                  <a:gd name="connsiteX0" fmla="*/ 0 w 410021"/>
                  <a:gd name="connsiteY0" fmla="*/ 53340 h 393413"/>
                  <a:gd name="connsiteX1" fmla="*/ 7620 w 410021"/>
                  <a:gd name="connsiteY1" fmla="*/ 193040 h 393413"/>
                  <a:gd name="connsiteX2" fmla="*/ 410021 w 410021"/>
                  <a:gd name="connsiteY2" fmla="*/ 393413 h 393413"/>
                  <a:gd name="connsiteX3" fmla="*/ 401434 w 410021"/>
                  <a:gd name="connsiteY3" fmla="*/ 196850 h 393413"/>
                  <a:gd name="connsiteX4" fmla="*/ 35560 w 410021"/>
                  <a:gd name="connsiteY4" fmla="*/ 0 h 393413"/>
                  <a:gd name="connsiteX5" fmla="*/ 0 w 410021"/>
                  <a:gd name="connsiteY5" fmla="*/ 53340 h 39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0021" h="393413">
                    <a:moveTo>
                      <a:pt x="0" y="53340"/>
                    </a:moveTo>
                    <a:cubicBezTo>
                      <a:pt x="3175" y="106892"/>
                      <a:pt x="6350" y="147108"/>
                      <a:pt x="7620" y="193040"/>
                    </a:cubicBezTo>
                    <a:lnTo>
                      <a:pt x="410021" y="393413"/>
                    </a:lnTo>
                    <a:cubicBezTo>
                      <a:pt x="405788" y="326103"/>
                      <a:pt x="394237" y="304165"/>
                      <a:pt x="401434" y="196850"/>
                    </a:cubicBezTo>
                    <a:lnTo>
                      <a:pt x="35560" y="0"/>
                    </a:lnTo>
                    <a:cubicBezTo>
                      <a:pt x="21167" y="17145"/>
                      <a:pt x="6773" y="13335"/>
                      <a:pt x="0" y="533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9FE83FC-1354-4870-9CC9-FE598E13450A}"/>
                  </a:ext>
                </a:extLst>
              </p:cNvPr>
              <p:cNvSpPr/>
              <p:nvPr/>
            </p:nvSpPr>
            <p:spPr>
              <a:xfrm>
                <a:off x="5320664" y="1320166"/>
                <a:ext cx="372185" cy="354719"/>
              </a:xfrm>
              <a:custGeom>
                <a:avLst/>
                <a:gdLst>
                  <a:gd name="connsiteX0" fmla="*/ 0 w 377190"/>
                  <a:gd name="connsiteY0" fmla="*/ 169545 h 386715"/>
                  <a:gd name="connsiteX1" fmla="*/ 262890 w 377190"/>
                  <a:gd name="connsiteY1" fmla="*/ 0 h 386715"/>
                  <a:gd name="connsiteX2" fmla="*/ 371475 w 377190"/>
                  <a:gd name="connsiteY2" fmla="*/ 367665 h 386715"/>
                  <a:gd name="connsiteX3" fmla="*/ 377190 w 377190"/>
                  <a:gd name="connsiteY3" fmla="*/ 386715 h 386715"/>
                  <a:gd name="connsiteX4" fmla="*/ 0 w 377190"/>
                  <a:gd name="connsiteY4" fmla="*/ 169545 h 386715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77190"/>
                  <a:gd name="connsiteY0" fmla="*/ 152400 h 369570"/>
                  <a:gd name="connsiteX1" fmla="*/ 260985 w 377190"/>
                  <a:gd name="connsiteY1" fmla="*/ 0 h 369570"/>
                  <a:gd name="connsiteX2" fmla="*/ 371475 w 377190"/>
                  <a:gd name="connsiteY2" fmla="*/ 350520 h 369570"/>
                  <a:gd name="connsiteX3" fmla="*/ 377190 w 377190"/>
                  <a:gd name="connsiteY3" fmla="*/ 369570 h 369570"/>
                  <a:gd name="connsiteX4" fmla="*/ 0 w 377190"/>
                  <a:gd name="connsiteY4" fmla="*/ 152400 h 369570"/>
                  <a:gd name="connsiteX0" fmla="*/ 0 w 382905"/>
                  <a:gd name="connsiteY0" fmla="*/ 152400 h 369570"/>
                  <a:gd name="connsiteX1" fmla="*/ 266700 w 382905"/>
                  <a:gd name="connsiteY1" fmla="*/ 0 h 369570"/>
                  <a:gd name="connsiteX2" fmla="*/ 377190 w 382905"/>
                  <a:gd name="connsiteY2" fmla="*/ 350520 h 369570"/>
                  <a:gd name="connsiteX3" fmla="*/ 382905 w 382905"/>
                  <a:gd name="connsiteY3" fmla="*/ 369570 h 369570"/>
                  <a:gd name="connsiteX4" fmla="*/ 0 w 382905"/>
                  <a:gd name="connsiteY4" fmla="*/ 152400 h 369570"/>
                  <a:gd name="connsiteX0" fmla="*/ 0 w 383635"/>
                  <a:gd name="connsiteY0" fmla="*/ 152400 h 369570"/>
                  <a:gd name="connsiteX1" fmla="*/ 266700 w 383635"/>
                  <a:gd name="connsiteY1" fmla="*/ 0 h 369570"/>
                  <a:gd name="connsiteX2" fmla="*/ 377190 w 383635"/>
                  <a:gd name="connsiteY2" fmla="*/ 350520 h 369570"/>
                  <a:gd name="connsiteX3" fmla="*/ 382905 w 383635"/>
                  <a:gd name="connsiteY3" fmla="*/ 369570 h 369570"/>
                  <a:gd name="connsiteX4" fmla="*/ 0 w 383635"/>
                  <a:gd name="connsiteY4" fmla="*/ 152400 h 369570"/>
                  <a:gd name="connsiteX0" fmla="*/ 0 w 386083"/>
                  <a:gd name="connsiteY0" fmla="*/ 152400 h 369570"/>
                  <a:gd name="connsiteX1" fmla="*/ 266700 w 386083"/>
                  <a:gd name="connsiteY1" fmla="*/ 0 h 369570"/>
                  <a:gd name="connsiteX2" fmla="*/ 377190 w 386083"/>
                  <a:gd name="connsiteY2" fmla="*/ 350520 h 369570"/>
                  <a:gd name="connsiteX3" fmla="*/ 382905 w 386083"/>
                  <a:gd name="connsiteY3" fmla="*/ 369570 h 369570"/>
                  <a:gd name="connsiteX4" fmla="*/ 0 w 386083"/>
                  <a:gd name="connsiteY4" fmla="*/ 152400 h 369570"/>
                  <a:gd name="connsiteX0" fmla="*/ 0 w 389529"/>
                  <a:gd name="connsiteY0" fmla="*/ 152400 h 365371"/>
                  <a:gd name="connsiteX1" fmla="*/ 266700 w 389529"/>
                  <a:gd name="connsiteY1" fmla="*/ 0 h 365371"/>
                  <a:gd name="connsiteX2" fmla="*/ 377190 w 389529"/>
                  <a:gd name="connsiteY2" fmla="*/ 350520 h 365371"/>
                  <a:gd name="connsiteX3" fmla="*/ 389529 w 389529"/>
                  <a:gd name="connsiteY3" fmla="*/ 365371 h 365371"/>
                  <a:gd name="connsiteX4" fmla="*/ 0 w 389529"/>
                  <a:gd name="connsiteY4" fmla="*/ 152400 h 365371"/>
                  <a:gd name="connsiteX0" fmla="*/ 0 w 386083"/>
                  <a:gd name="connsiteY0" fmla="*/ 152400 h 350520"/>
                  <a:gd name="connsiteX1" fmla="*/ 266700 w 386083"/>
                  <a:gd name="connsiteY1" fmla="*/ 0 h 350520"/>
                  <a:gd name="connsiteX2" fmla="*/ 377190 w 386083"/>
                  <a:gd name="connsiteY2" fmla="*/ 350520 h 350520"/>
                  <a:gd name="connsiteX3" fmla="*/ 0 w 386083"/>
                  <a:gd name="connsiteY3" fmla="*/ 152400 h 350520"/>
                  <a:gd name="connsiteX0" fmla="*/ 0 w 372184"/>
                  <a:gd name="connsiteY0" fmla="*/ 152400 h 354719"/>
                  <a:gd name="connsiteX1" fmla="*/ 266700 w 372184"/>
                  <a:gd name="connsiteY1" fmla="*/ 0 h 354719"/>
                  <a:gd name="connsiteX2" fmla="*/ 361732 w 372184"/>
                  <a:gd name="connsiteY2" fmla="*/ 354719 h 354719"/>
                  <a:gd name="connsiteX3" fmla="*/ 0 w 372184"/>
                  <a:gd name="connsiteY3" fmla="*/ 152400 h 354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2184" h="354719">
                    <a:moveTo>
                      <a:pt x="0" y="152400"/>
                    </a:moveTo>
                    <a:cubicBezTo>
                      <a:pt x="86995" y="101600"/>
                      <a:pt x="154940" y="81280"/>
                      <a:pt x="266700" y="0"/>
                    </a:cubicBezTo>
                    <a:cubicBezTo>
                      <a:pt x="343535" y="31115"/>
                      <a:pt x="395387" y="129294"/>
                      <a:pt x="361732" y="354719"/>
                    </a:cubicBezTo>
                    <a:lnTo>
                      <a:pt x="0" y="152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68944B1-2016-4F54-A9DE-2454237E355D}"/>
                  </a:ext>
                </a:extLst>
              </p:cNvPr>
              <p:cNvSpPr/>
              <p:nvPr/>
            </p:nvSpPr>
            <p:spPr>
              <a:xfrm>
                <a:off x="5572990" y="1211302"/>
                <a:ext cx="827600" cy="548876"/>
              </a:xfrm>
              <a:custGeom>
                <a:avLst/>
                <a:gdLst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61010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35305"/>
                  <a:gd name="connsiteX1" fmla="*/ 413385 w 769620"/>
                  <a:gd name="connsiteY1" fmla="*/ 131445 h 535305"/>
                  <a:gd name="connsiteX2" fmla="*/ 455295 w 769620"/>
                  <a:gd name="connsiteY2" fmla="*/ 9525 h 535305"/>
                  <a:gd name="connsiteX3" fmla="*/ 531495 w 769620"/>
                  <a:gd name="connsiteY3" fmla="*/ 0 h 535305"/>
                  <a:gd name="connsiteX4" fmla="*/ 605790 w 769620"/>
                  <a:gd name="connsiteY4" fmla="*/ 40005 h 535305"/>
                  <a:gd name="connsiteX5" fmla="*/ 769620 w 769620"/>
                  <a:gd name="connsiteY5" fmla="*/ 403860 h 535305"/>
                  <a:gd name="connsiteX6" fmla="*/ 752475 w 769620"/>
                  <a:gd name="connsiteY6" fmla="*/ 451485 h 535305"/>
                  <a:gd name="connsiteX7" fmla="*/ 495300 w 769620"/>
                  <a:gd name="connsiteY7" fmla="*/ 401955 h 535305"/>
                  <a:gd name="connsiteX8" fmla="*/ 327660 w 769620"/>
                  <a:gd name="connsiteY8" fmla="*/ 535305 h 535305"/>
                  <a:gd name="connsiteX9" fmla="*/ 192405 w 769620"/>
                  <a:gd name="connsiteY9" fmla="*/ 426720 h 535305"/>
                  <a:gd name="connsiteX10" fmla="*/ 150495 w 769620"/>
                  <a:gd name="connsiteY10" fmla="*/ 441960 h 535305"/>
                  <a:gd name="connsiteX11" fmla="*/ 0 w 769620"/>
                  <a:gd name="connsiteY11" fmla="*/ 99060 h 535305"/>
                  <a:gd name="connsiteX12" fmla="*/ 5715 w 769620"/>
                  <a:gd name="connsiteY12" fmla="*/ 45720 h 535305"/>
                  <a:gd name="connsiteX13" fmla="*/ 348615 w 769620"/>
                  <a:gd name="connsiteY13" fmla="*/ 1905 h 53530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27685"/>
                  <a:gd name="connsiteX1" fmla="*/ 413385 w 769620"/>
                  <a:gd name="connsiteY1" fmla="*/ 131445 h 527685"/>
                  <a:gd name="connsiteX2" fmla="*/ 455295 w 769620"/>
                  <a:gd name="connsiteY2" fmla="*/ 9525 h 527685"/>
                  <a:gd name="connsiteX3" fmla="*/ 531495 w 769620"/>
                  <a:gd name="connsiteY3" fmla="*/ 0 h 527685"/>
                  <a:gd name="connsiteX4" fmla="*/ 605790 w 769620"/>
                  <a:gd name="connsiteY4" fmla="*/ 40005 h 527685"/>
                  <a:gd name="connsiteX5" fmla="*/ 769620 w 769620"/>
                  <a:gd name="connsiteY5" fmla="*/ 403860 h 527685"/>
                  <a:gd name="connsiteX6" fmla="*/ 752475 w 769620"/>
                  <a:gd name="connsiteY6" fmla="*/ 451485 h 527685"/>
                  <a:gd name="connsiteX7" fmla="*/ 495300 w 769620"/>
                  <a:gd name="connsiteY7" fmla="*/ 401955 h 527685"/>
                  <a:gd name="connsiteX8" fmla="*/ 320040 w 769620"/>
                  <a:gd name="connsiteY8" fmla="*/ 527685 h 527685"/>
                  <a:gd name="connsiteX9" fmla="*/ 192405 w 769620"/>
                  <a:gd name="connsiteY9" fmla="*/ 426720 h 527685"/>
                  <a:gd name="connsiteX10" fmla="*/ 150495 w 769620"/>
                  <a:gd name="connsiteY10" fmla="*/ 441960 h 527685"/>
                  <a:gd name="connsiteX11" fmla="*/ 0 w 769620"/>
                  <a:gd name="connsiteY11" fmla="*/ 99060 h 527685"/>
                  <a:gd name="connsiteX12" fmla="*/ 5715 w 769620"/>
                  <a:gd name="connsiteY12" fmla="*/ 45720 h 527685"/>
                  <a:gd name="connsiteX13" fmla="*/ 348615 w 769620"/>
                  <a:gd name="connsiteY13" fmla="*/ 1905 h 527685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192405 w 769620"/>
                  <a:gd name="connsiteY9" fmla="*/ 426720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50495 w 769620"/>
                  <a:gd name="connsiteY10" fmla="*/ 441960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2279 w 769620"/>
                  <a:gd name="connsiteY9" fmla="*/ 395225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02489"/>
                  <a:gd name="connsiteX1" fmla="*/ 413385 w 769620"/>
                  <a:gd name="connsiteY1" fmla="*/ 131445 h 502489"/>
                  <a:gd name="connsiteX2" fmla="*/ 455295 w 769620"/>
                  <a:gd name="connsiteY2" fmla="*/ 9525 h 502489"/>
                  <a:gd name="connsiteX3" fmla="*/ 531495 w 769620"/>
                  <a:gd name="connsiteY3" fmla="*/ 0 h 502489"/>
                  <a:gd name="connsiteX4" fmla="*/ 605790 w 769620"/>
                  <a:gd name="connsiteY4" fmla="*/ 40005 h 502489"/>
                  <a:gd name="connsiteX5" fmla="*/ 769620 w 769620"/>
                  <a:gd name="connsiteY5" fmla="*/ 403860 h 502489"/>
                  <a:gd name="connsiteX6" fmla="*/ 752475 w 769620"/>
                  <a:gd name="connsiteY6" fmla="*/ 451485 h 502489"/>
                  <a:gd name="connsiteX7" fmla="*/ 495300 w 769620"/>
                  <a:gd name="connsiteY7" fmla="*/ 401955 h 502489"/>
                  <a:gd name="connsiteX8" fmla="*/ 357580 w 769620"/>
                  <a:gd name="connsiteY8" fmla="*/ 502489 h 502489"/>
                  <a:gd name="connsiteX9" fmla="*/ 210196 w 769620"/>
                  <a:gd name="connsiteY9" fmla="*/ 407823 h 502489"/>
                  <a:gd name="connsiteX10" fmla="*/ 106757 w 769620"/>
                  <a:gd name="connsiteY10" fmla="*/ 429362 h 502489"/>
                  <a:gd name="connsiteX11" fmla="*/ 0 w 769620"/>
                  <a:gd name="connsiteY11" fmla="*/ 99060 h 502489"/>
                  <a:gd name="connsiteX12" fmla="*/ 5715 w 769620"/>
                  <a:gd name="connsiteY12" fmla="*/ 45720 h 502489"/>
                  <a:gd name="connsiteX13" fmla="*/ 348615 w 769620"/>
                  <a:gd name="connsiteY13" fmla="*/ 1905 h 502489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2475 w 769620"/>
                  <a:gd name="connsiteY6" fmla="*/ 451485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413385 w 769620"/>
                  <a:gd name="connsiteY1" fmla="*/ 131445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48615 w 769620"/>
                  <a:gd name="connsiteY0" fmla="*/ 1905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48615 w 769620"/>
                  <a:gd name="connsiteY13" fmla="*/ 1905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29362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106757 w 769620"/>
                  <a:gd name="connsiteY10" fmla="*/ 418863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401955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95300 w 769620"/>
                  <a:gd name="connsiteY7" fmla="*/ 3914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605790 w 769620"/>
                  <a:gd name="connsiteY4" fmla="*/ 40005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15291 w 769620"/>
                  <a:gd name="connsiteY0" fmla="*/ 6104 h 523485"/>
                  <a:gd name="connsiteX1" fmla="*/ 388392 w 769620"/>
                  <a:gd name="connsiteY1" fmla="*/ 160840 h 523485"/>
                  <a:gd name="connsiteX2" fmla="*/ 455295 w 769620"/>
                  <a:gd name="connsiteY2" fmla="*/ 9525 h 523485"/>
                  <a:gd name="connsiteX3" fmla="*/ 531495 w 769620"/>
                  <a:gd name="connsiteY3" fmla="*/ 0 h 523485"/>
                  <a:gd name="connsiteX4" fmla="*/ 597459 w 769620"/>
                  <a:gd name="connsiteY4" fmla="*/ 50503 h 523485"/>
                  <a:gd name="connsiteX5" fmla="*/ 769620 w 769620"/>
                  <a:gd name="connsiteY5" fmla="*/ 403860 h 523485"/>
                  <a:gd name="connsiteX6" fmla="*/ 756640 w 769620"/>
                  <a:gd name="connsiteY6" fmla="*/ 451486 h 523485"/>
                  <a:gd name="connsiteX7" fmla="*/ 474473 w 769620"/>
                  <a:gd name="connsiteY7" fmla="*/ 389357 h 523485"/>
                  <a:gd name="connsiteX8" fmla="*/ 303429 w 769620"/>
                  <a:gd name="connsiteY8" fmla="*/ 523485 h 523485"/>
                  <a:gd name="connsiteX9" fmla="*/ 210196 w 769620"/>
                  <a:gd name="connsiteY9" fmla="*/ 407823 h 523485"/>
                  <a:gd name="connsiteX10" fmla="*/ 92178 w 769620"/>
                  <a:gd name="connsiteY10" fmla="*/ 431461 h 523485"/>
                  <a:gd name="connsiteX11" fmla="*/ 0 w 769620"/>
                  <a:gd name="connsiteY11" fmla="*/ 99060 h 523485"/>
                  <a:gd name="connsiteX12" fmla="*/ 5715 w 769620"/>
                  <a:gd name="connsiteY12" fmla="*/ 45720 h 523485"/>
                  <a:gd name="connsiteX13" fmla="*/ 315291 w 769620"/>
                  <a:gd name="connsiteY13" fmla="*/ 6104 h 523485"/>
                  <a:gd name="connsiteX0" fmla="*/ 332486 w 786815"/>
                  <a:gd name="connsiteY0" fmla="*/ 6104 h 523485"/>
                  <a:gd name="connsiteX1" fmla="*/ 405587 w 786815"/>
                  <a:gd name="connsiteY1" fmla="*/ 160840 h 523485"/>
                  <a:gd name="connsiteX2" fmla="*/ 472490 w 786815"/>
                  <a:gd name="connsiteY2" fmla="*/ 9525 h 523485"/>
                  <a:gd name="connsiteX3" fmla="*/ 548690 w 786815"/>
                  <a:gd name="connsiteY3" fmla="*/ 0 h 523485"/>
                  <a:gd name="connsiteX4" fmla="*/ 614654 w 786815"/>
                  <a:gd name="connsiteY4" fmla="*/ 50503 h 523485"/>
                  <a:gd name="connsiteX5" fmla="*/ 786815 w 786815"/>
                  <a:gd name="connsiteY5" fmla="*/ 403860 h 523485"/>
                  <a:gd name="connsiteX6" fmla="*/ 773835 w 786815"/>
                  <a:gd name="connsiteY6" fmla="*/ 451486 h 523485"/>
                  <a:gd name="connsiteX7" fmla="*/ 491668 w 786815"/>
                  <a:gd name="connsiteY7" fmla="*/ 389357 h 523485"/>
                  <a:gd name="connsiteX8" fmla="*/ 320624 w 786815"/>
                  <a:gd name="connsiteY8" fmla="*/ 523485 h 523485"/>
                  <a:gd name="connsiteX9" fmla="*/ 227391 w 786815"/>
                  <a:gd name="connsiteY9" fmla="*/ 407823 h 523485"/>
                  <a:gd name="connsiteX10" fmla="*/ 109373 w 786815"/>
                  <a:gd name="connsiteY10" fmla="*/ 431461 h 523485"/>
                  <a:gd name="connsiteX11" fmla="*/ 17195 w 786815"/>
                  <a:gd name="connsiteY11" fmla="*/ 99060 h 523485"/>
                  <a:gd name="connsiteX12" fmla="*/ 0 w 786815"/>
                  <a:gd name="connsiteY12" fmla="*/ 31023 h 523485"/>
                  <a:gd name="connsiteX13" fmla="*/ 332486 w 786815"/>
                  <a:gd name="connsiteY13" fmla="*/ 6104 h 523485"/>
                  <a:gd name="connsiteX0" fmla="*/ 326238 w 780567"/>
                  <a:gd name="connsiteY0" fmla="*/ 6104 h 523485"/>
                  <a:gd name="connsiteX1" fmla="*/ 399339 w 780567"/>
                  <a:gd name="connsiteY1" fmla="*/ 160840 h 523485"/>
                  <a:gd name="connsiteX2" fmla="*/ 466242 w 780567"/>
                  <a:gd name="connsiteY2" fmla="*/ 9525 h 523485"/>
                  <a:gd name="connsiteX3" fmla="*/ 542442 w 780567"/>
                  <a:gd name="connsiteY3" fmla="*/ 0 h 523485"/>
                  <a:gd name="connsiteX4" fmla="*/ 608406 w 780567"/>
                  <a:gd name="connsiteY4" fmla="*/ 50503 h 523485"/>
                  <a:gd name="connsiteX5" fmla="*/ 780567 w 780567"/>
                  <a:gd name="connsiteY5" fmla="*/ 403860 h 523485"/>
                  <a:gd name="connsiteX6" fmla="*/ 767587 w 780567"/>
                  <a:gd name="connsiteY6" fmla="*/ 451486 h 523485"/>
                  <a:gd name="connsiteX7" fmla="*/ 485420 w 780567"/>
                  <a:gd name="connsiteY7" fmla="*/ 389357 h 523485"/>
                  <a:gd name="connsiteX8" fmla="*/ 314376 w 780567"/>
                  <a:gd name="connsiteY8" fmla="*/ 523485 h 523485"/>
                  <a:gd name="connsiteX9" fmla="*/ 221143 w 780567"/>
                  <a:gd name="connsiteY9" fmla="*/ 407823 h 523485"/>
                  <a:gd name="connsiteX10" fmla="*/ 103125 w 780567"/>
                  <a:gd name="connsiteY10" fmla="*/ 431461 h 523485"/>
                  <a:gd name="connsiteX11" fmla="*/ 10947 w 780567"/>
                  <a:gd name="connsiteY11" fmla="*/ 99060 h 523485"/>
                  <a:gd name="connsiteX12" fmla="*/ 0 w 780567"/>
                  <a:gd name="connsiteY12" fmla="*/ 24724 h 523485"/>
                  <a:gd name="connsiteX13" fmla="*/ 326238 w 780567"/>
                  <a:gd name="connsiteY13" fmla="*/ 6104 h 523485"/>
                  <a:gd name="connsiteX0" fmla="*/ 315825 w 780567"/>
                  <a:gd name="connsiteY0" fmla="*/ 0 h 548876"/>
                  <a:gd name="connsiteX1" fmla="*/ 399339 w 780567"/>
                  <a:gd name="connsiteY1" fmla="*/ 186231 h 548876"/>
                  <a:gd name="connsiteX2" fmla="*/ 466242 w 780567"/>
                  <a:gd name="connsiteY2" fmla="*/ 34916 h 548876"/>
                  <a:gd name="connsiteX3" fmla="*/ 542442 w 780567"/>
                  <a:gd name="connsiteY3" fmla="*/ 25391 h 548876"/>
                  <a:gd name="connsiteX4" fmla="*/ 608406 w 780567"/>
                  <a:gd name="connsiteY4" fmla="*/ 75894 h 548876"/>
                  <a:gd name="connsiteX5" fmla="*/ 780567 w 780567"/>
                  <a:gd name="connsiteY5" fmla="*/ 429251 h 548876"/>
                  <a:gd name="connsiteX6" fmla="*/ 767587 w 780567"/>
                  <a:gd name="connsiteY6" fmla="*/ 476877 h 548876"/>
                  <a:gd name="connsiteX7" fmla="*/ 485420 w 780567"/>
                  <a:gd name="connsiteY7" fmla="*/ 414748 h 548876"/>
                  <a:gd name="connsiteX8" fmla="*/ 314376 w 780567"/>
                  <a:gd name="connsiteY8" fmla="*/ 548876 h 548876"/>
                  <a:gd name="connsiteX9" fmla="*/ 221143 w 780567"/>
                  <a:gd name="connsiteY9" fmla="*/ 433214 h 548876"/>
                  <a:gd name="connsiteX10" fmla="*/ 103125 w 780567"/>
                  <a:gd name="connsiteY10" fmla="*/ 456852 h 548876"/>
                  <a:gd name="connsiteX11" fmla="*/ 10947 w 780567"/>
                  <a:gd name="connsiteY11" fmla="*/ 124451 h 548876"/>
                  <a:gd name="connsiteX12" fmla="*/ 0 w 780567"/>
                  <a:gd name="connsiteY12" fmla="*/ 50115 h 548876"/>
                  <a:gd name="connsiteX13" fmla="*/ 315825 w 780567"/>
                  <a:gd name="connsiteY13" fmla="*/ 0 h 54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80567" h="548876">
                    <a:moveTo>
                      <a:pt x="315825" y="0"/>
                    </a:moveTo>
                    <a:lnTo>
                      <a:pt x="399339" y="186231"/>
                    </a:lnTo>
                    <a:cubicBezTo>
                      <a:pt x="429310" y="187236"/>
                      <a:pt x="452272" y="75556"/>
                      <a:pt x="466242" y="34916"/>
                    </a:cubicBezTo>
                    <a:cubicBezTo>
                      <a:pt x="491642" y="24121"/>
                      <a:pt x="517042" y="28566"/>
                      <a:pt x="542442" y="25391"/>
                    </a:cubicBezTo>
                    <a:cubicBezTo>
                      <a:pt x="578637" y="34916"/>
                      <a:pt x="583641" y="62559"/>
                      <a:pt x="608406" y="75894"/>
                    </a:cubicBezTo>
                    <a:cubicBezTo>
                      <a:pt x="666826" y="153364"/>
                      <a:pt x="725957" y="307966"/>
                      <a:pt x="780567" y="429251"/>
                    </a:cubicBezTo>
                    <a:lnTo>
                      <a:pt x="767587" y="476877"/>
                    </a:lnTo>
                    <a:cubicBezTo>
                      <a:pt x="674242" y="443222"/>
                      <a:pt x="571145" y="429158"/>
                      <a:pt x="485420" y="414748"/>
                    </a:cubicBezTo>
                    <a:cubicBezTo>
                      <a:pt x="437160" y="489678"/>
                      <a:pt x="363631" y="521224"/>
                      <a:pt x="314376" y="548876"/>
                    </a:cubicBezTo>
                    <a:cubicBezTo>
                      <a:pt x="247369" y="523773"/>
                      <a:pt x="252647" y="475268"/>
                      <a:pt x="221143" y="433214"/>
                    </a:cubicBezTo>
                    <a:lnTo>
                      <a:pt x="103125" y="456852"/>
                    </a:lnTo>
                    <a:lnTo>
                      <a:pt x="10947" y="124451"/>
                    </a:lnTo>
                    <a:lnTo>
                      <a:pt x="0" y="50115"/>
                    </a:lnTo>
                    <a:lnTo>
                      <a:pt x="3158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432336-A8F0-44F5-BC50-007518735237}"/>
              </a:ext>
            </a:extLst>
          </p:cNvPr>
          <p:cNvSpPr/>
          <p:nvPr/>
        </p:nvSpPr>
        <p:spPr>
          <a:xfrm>
            <a:off x="3586480" y="4267200"/>
            <a:ext cx="102616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8F3538-CBDC-4098-89F9-EEF04F1794BC}"/>
              </a:ext>
            </a:extLst>
          </p:cNvPr>
          <p:cNvGrpSpPr/>
          <p:nvPr/>
        </p:nvGrpSpPr>
        <p:grpSpPr>
          <a:xfrm>
            <a:off x="4559808" y="3299460"/>
            <a:ext cx="1143000" cy="718190"/>
            <a:chOff x="3432048" y="2662329"/>
            <a:chExt cx="1143000" cy="71819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31E49A9-4454-434D-9588-23DC5C1095A5}"/>
                </a:ext>
              </a:extLst>
            </p:cNvPr>
            <p:cNvGrpSpPr/>
            <p:nvPr/>
          </p:nvGrpSpPr>
          <p:grpSpPr>
            <a:xfrm rot="287816">
              <a:off x="3432048" y="2662329"/>
              <a:ext cx="1143000" cy="718190"/>
              <a:chOff x="3432048" y="2662329"/>
              <a:chExt cx="1143000" cy="7181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61154-65FC-4C14-9ED1-B0A38AAA828F}"/>
                  </a:ext>
                </a:extLst>
              </p:cNvPr>
              <p:cNvSpPr/>
              <p:nvPr/>
            </p:nvSpPr>
            <p:spPr>
              <a:xfrm>
                <a:off x="3432048" y="2662329"/>
                <a:ext cx="1143000" cy="718190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43000" h="718190">
                    <a:moveTo>
                      <a:pt x="0" y="74776"/>
                    </a:moveTo>
                    <a:cubicBezTo>
                      <a:pt x="24765" y="234161"/>
                      <a:pt x="78105" y="446886"/>
                      <a:pt x="182880" y="621511"/>
                    </a:cubicBezTo>
                    <a:cubicBezTo>
                      <a:pt x="213995" y="644371"/>
                      <a:pt x="252730" y="625321"/>
                      <a:pt x="287655" y="627226"/>
                    </a:cubicBezTo>
                    <a:cubicBezTo>
                      <a:pt x="340360" y="576426"/>
                      <a:pt x="370205" y="518006"/>
                      <a:pt x="411480" y="463396"/>
                    </a:cubicBezTo>
                    <a:cubicBezTo>
                      <a:pt x="489585" y="486256"/>
                      <a:pt x="542925" y="528166"/>
                      <a:pt x="628650" y="490066"/>
                    </a:cubicBezTo>
                    <a:cubicBezTo>
                      <a:pt x="649605" y="554201"/>
                      <a:pt x="672465" y="620241"/>
                      <a:pt x="720090" y="682471"/>
                    </a:cubicBezTo>
                    <a:cubicBezTo>
                      <a:pt x="751205" y="704061"/>
                      <a:pt x="789940" y="731366"/>
                      <a:pt x="864870" y="711046"/>
                    </a:cubicBezTo>
                    <a:cubicBezTo>
                      <a:pt x="907415" y="672946"/>
                      <a:pt x="959485" y="650086"/>
                      <a:pt x="992505" y="573886"/>
                    </a:cubicBezTo>
                    <a:cubicBezTo>
                      <a:pt x="1034415" y="589126"/>
                      <a:pt x="1043940" y="615796"/>
                      <a:pt x="1102995" y="623416"/>
                    </a:cubicBezTo>
                    <a:lnTo>
                      <a:pt x="1143000" y="604366"/>
                    </a:lnTo>
                    <a:cubicBezTo>
                      <a:pt x="1104900" y="468476"/>
                      <a:pt x="1087755" y="313536"/>
                      <a:pt x="982980" y="196696"/>
                    </a:cubicBezTo>
                    <a:cubicBezTo>
                      <a:pt x="939800" y="228446"/>
                      <a:pt x="904240" y="265911"/>
                      <a:pt x="853440" y="291946"/>
                    </a:cubicBezTo>
                    <a:cubicBezTo>
                      <a:pt x="855345" y="246226"/>
                      <a:pt x="859155" y="206221"/>
                      <a:pt x="842010" y="166216"/>
                    </a:cubicBezTo>
                    <a:cubicBezTo>
                      <a:pt x="647065" y="138276"/>
                      <a:pt x="492125" y="24611"/>
                      <a:pt x="377190" y="2386"/>
                    </a:cubicBezTo>
                    <a:cubicBezTo>
                      <a:pt x="342900" y="-5234"/>
                      <a:pt x="320040" y="6196"/>
                      <a:pt x="297180" y="25246"/>
                    </a:cubicBezTo>
                    <a:cubicBezTo>
                      <a:pt x="261620" y="67156"/>
                      <a:pt x="243205" y="122401"/>
                      <a:pt x="232410" y="177646"/>
                    </a:cubicBezTo>
                    <a:lnTo>
                      <a:pt x="217170" y="185266"/>
                    </a:lnTo>
                    <a:cubicBezTo>
                      <a:pt x="169545" y="150976"/>
                      <a:pt x="140970" y="107161"/>
                      <a:pt x="74295" y="82396"/>
                    </a:cubicBezTo>
                    <a:cubicBezTo>
                      <a:pt x="49530" y="79856"/>
                      <a:pt x="32385" y="69696"/>
                      <a:pt x="0" y="7477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96896C-D0B7-484E-8365-0A9F6B69B273}"/>
                  </a:ext>
                </a:extLst>
              </p:cNvPr>
              <p:cNvSpPr/>
              <p:nvPr/>
            </p:nvSpPr>
            <p:spPr>
              <a:xfrm>
                <a:off x="3457194" y="2694808"/>
                <a:ext cx="1096137" cy="667325"/>
              </a:xfrm>
              <a:custGeom>
                <a:avLst/>
                <a:gdLst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80010 w 1143000"/>
                  <a:gd name="connsiteY17" fmla="*/ 7239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3370 w 1143000"/>
                  <a:gd name="connsiteY14" fmla="*/ 1524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2390 h 708660"/>
                  <a:gd name="connsiteX1" fmla="*/ 194310 w 1143000"/>
                  <a:gd name="connsiteY1" fmla="*/ 651510 h 708660"/>
                  <a:gd name="connsiteX2" fmla="*/ 293370 w 1143000"/>
                  <a:gd name="connsiteY2" fmla="*/ 651510 h 708660"/>
                  <a:gd name="connsiteX3" fmla="*/ 411480 w 1143000"/>
                  <a:gd name="connsiteY3" fmla="*/ 419100 h 708660"/>
                  <a:gd name="connsiteX4" fmla="*/ 628650 w 1143000"/>
                  <a:gd name="connsiteY4" fmla="*/ 487680 h 708660"/>
                  <a:gd name="connsiteX5" fmla="*/ 720090 w 1143000"/>
                  <a:gd name="connsiteY5" fmla="*/ 701040 h 708660"/>
                  <a:gd name="connsiteX6" fmla="*/ 864870 w 1143000"/>
                  <a:gd name="connsiteY6" fmla="*/ 708660 h 708660"/>
                  <a:gd name="connsiteX7" fmla="*/ 994410 w 1143000"/>
                  <a:gd name="connsiteY7" fmla="*/ 552450 h 708660"/>
                  <a:gd name="connsiteX8" fmla="*/ 1116330 w 1143000"/>
                  <a:gd name="connsiteY8" fmla="*/ 613410 h 708660"/>
                  <a:gd name="connsiteX9" fmla="*/ 1143000 w 1143000"/>
                  <a:gd name="connsiteY9" fmla="*/ 601980 h 708660"/>
                  <a:gd name="connsiteX10" fmla="*/ 982980 w 1143000"/>
                  <a:gd name="connsiteY10" fmla="*/ 194310 h 708660"/>
                  <a:gd name="connsiteX11" fmla="*/ 853440 w 1143000"/>
                  <a:gd name="connsiteY11" fmla="*/ 289560 h 708660"/>
                  <a:gd name="connsiteX12" fmla="*/ 842010 w 1143000"/>
                  <a:gd name="connsiteY12" fmla="*/ 163830 h 708660"/>
                  <a:gd name="connsiteX13" fmla="*/ 377190 w 1143000"/>
                  <a:gd name="connsiteY13" fmla="*/ 0 h 708660"/>
                  <a:gd name="connsiteX14" fmla="*/ 297180 w 1143000"/>
                  <a:gd name="connsiteY14" fmla="*/ 22860 h 708660"/>
                  <a:gd name="connsiteX15" fmla="*/ 232410 w 1143000"/>
                  <a:gd name="connsiteY15" fmla="*/ 175260 h 708660"/>
                  <a:gd name="connsiteX16" fmla="*/ 217170 w 1143000"/>
                  <a:gd name="connsiteY16" fmla="*/ 182880 h 708660"/>
                  <a:gd name="connsiteX17" fmla="*/ 74295 w 1143000"/>
                  <a:gd name="connsiteY17" fmla="*/ 80010 h 708660"/>
                  <a:gd name="connsiteX18" fmla="*/ 0 w 1143000"/>
                  <a:gd name="connsiteY18" fmla="*/ 72390 h 708660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16330 w 1143000"/>
                  <a:gd name="connsiteY8" fmla="*/ 61579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4410 w 1143000"/>
                  <a:gd name="connsiteY7" fmla="*/ 55483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1046"/>
                  <a:gd name="connsiteX1" fmla="*/ 194310 w 1143000"/>
                  <a:gd name="connsiteY1" fmla="*/ 653896 h 711046"/>
                  <a:gd name="connsiteX2" fmla="*/ 293370 w 1143000"/>
                  <a:gd name="connsiteY2" fmla="*/ 653896 h 711046"/>
                  <a:gd name="connsiteX3" fmla="*/ 411480 w 1143000"/>
                  <a:gd name="connsiteY3" fmla="*/ 421486 h 711046"/>
                  <a:gd name="connsiteX4" fmla="*/ 628650 w 1143000"/>
                  <a:gd name="connsiteY4" fmla="*/ 490066 h 711046"/>
                  <a:gd name="connsiteX5" fmla="*/ 720090 w 1143000"/>
                  <a:gd name="connsiteY5" fmla="*/ 703426 h 711046"/>
                  <a:gd name="connsiteX6" fmla="*/ 864870 w 1143000"/>
                  <a:gd name="connsiteY6" fmla="*/ 711046 h 711046"/>
                  <a:gd name="connsiteX7" fmla="*/ 992505 w 1143000"/>
                  <a:gd name="connsiteY7" fmla="*/ 573886 h 711046"/>
                  <a:gd name="connsiteX8" fmla="*/ 1102995 w 1143000"/>
                  <a:gd name="connsiteY8" fmla="*/ 623416 h 711046"/>
                  <a:gd name="connsiteX9" fmla="*/ 1143000 w 1143000"/>
                  <a:gd name="connsiteY9" fmla="*/ 604366 h 711046"/>
                  <a:gd name="connsiteX10" fmla="*/ 982980 w 1143000"/>
                  <a:gd name="connsiteY10" fmla="*/ 196696 h 711046"/>
                  <a:gd name="connsiteX11" fmla="*/ 853440 w 1143000"/>
                  <a:gd name="connsiteY11" fmla="*/ 291946 h 711046"/>
                  <a:gd name="connsiteX12" fmla="*/ 842010 w 1143000"/>
                  <a:gd name="connsiteY12" fmla="*/ 166216 h 711046"/>
                  <a:gd name="connsiteX13" fmla="*/ 377190 w 1143000"/>
                  <a:gd name="connsiteY13" fmla="*/ 2386 h 711046"/>
                  <a:gd name="connsiteX14" fmla="*/ 297180 w 1143000"/>
                  <a:gd name="connsiteY14" fmla="*/ 25246 h 711046"/>
                  <a:gd name="connsiteX15" fmla="*/ 232410 w 1143000"/>
                  <a:gd name="connsiteY15" fmla="*/ 177646 h 711046"/>
                  <a:gd name="connsiteX16" fmla="*/ 217170 w 1143000"/>
                  <a:gd name="connsiteY16" fmla="*/ 185266 h 711046"/>
                  <a:gd name="connsiteX17" fmla="*/ 74295 w 1143000"/>
                  <a:gd name="connsiteY17" fmla="*/ 82396 h 711046"/>
                  <a:gd name="connsiteX18" fmla="*/ 0 w 1143000"/>
                  <a:gd name="connsiteY18" fmla="*/ 74776 h 711046"/>
                  <a:gd name="connsiteX0" fmla="*/ 0 w 1143000"/>
                  <a:gd name="connsiteY0" fmla="*/ 74776 h 718867"/>
                  <a:gd name="connsiteX1" fmla="*/ 194310 w 1143000"/>
                  <a:gd name="connsiteY1" fmla="*/ 653896 h 718867"/>
                  <a:gd name="connsiteX2" fmla="*/ 293370 w 1143000"/>
                  <a:gd name="connsiteY2" fmla="*/ 653896 h 718867"/>
                  <a:gd name="connsiteX3" fmla="*/ 411480 w 1143000"/>
                  <a:gd name="connsiteY3" fmla="*/ 421486 h 718867"/>
                  <a:gd name="connsiteX4" fmla="*/ 628650 w 1143000"/>
                  <a:gd name="connsiteY4" fmla="*/ 490066 h 718867"/>
                  <a:gd name="connsiteX5" fmla="*/ 720090 w 1143000"/>
                  <a:gd name="connsiteY5" fmla="*/ 703426 h 718867"/>
                  <a:gd name="connsiteX6" fmla="*/ 864870 w 1143000"/>
                  <a:gd name="connsiteY6" fmla="*/ 711046 h 718867"/>
                  <a:gd name="connsiteX7" fmla="*/ 992505 w 1143000"/>
                  <a:gd name="connsiteY7" fmla="*/ 573886 h 718867"/>
                  <a:gd name="connsiteX8" fmla="*/ 1102995 w 1143000"/>
                  <a:gd name="connsiteY8" fmla="*/ 623416 h 718867"/>
                  <a:gd name="connsiteX9" fmla="*/ 1143000 w 1143000"/>
                  <a:gd name="connsiteY9" fmla="*/ 604366 h 718867"/>
                  <a:gd name="connsiteX10" fmla="*/ 982980 w 1143000"/>
                  <a:gd name="connsiteY10" fmla="*/ 196696 h 718867"/>
                  <a:gd name="connsiteX11" fmla="*/ 853440 w 1143000"/>
                  <a:gd name="connsiteY11" fmla="*/ 291946 h 718867"/>
                  <a:gd name="connsiteX12" fmla="*/ 842010 w 1143000"/>
                  <a:gd name="connsiteY12" fmla="*/ 166216 h 718867"/>
                  <a:gd name="connsiteX13" fmla="*/ 377190 w 1143000"/>
                  <a:gd name="connsiteY13" fmla="*/ 2386 h 718867"/>
                  <a:gd name="connsiteX14" fmla="*/ 297180 w 1143000"/>
                  <a:gd name="connsiteY14" fmla="*/ 25246 h 718867"/>
                  <a:gd name="connsiteX15" fmla="*/ 232410 w 1143000"/>
                  <a:gd name="connsiteY15" fmla="*/ 177646 h 718867"/>
                  <a:gd name="connsiteX16" fmla="*/ 217170 w 1143000"/>
                  <a:gd name="connsiteY16" fmla="*/ 185266 h 718867"/>
                  <a:gd name="connsiteX17" fmla="*/ 74295 w 1143000"/>
                  <a:gd name="connsiteY17" fmla="*/ 82396 h 718867"/>
                  <a:gd name="connsiteX18" fmla="*/ 0 w 1143000"/>
                  <a:gd name="connsiteY18" fmla="*/ 74776 h 718867"/>
                  <a:gd name="connsiteX0" fmla="*/ 0 w 1143000"/>
                  <a:gd name="connsiteY0" fmla="*/ 74776 h 717895"/>
                  <a:gd name="connsiteX1" fmla="*/ 194310 w 1143000"/>
                  <a:gd name="connsiteY1" fmla="*/ 653896 h 717895"/>
                  <a:gd name="connsiteX2" fmla="*/ 293370 w 1143000"/>
                  <a:gd name="connsiteY2" fmla="*/ 653896 h 717895"/>
                  <a:gd name="connsiteX3" fmla="*/ 411480 w 1143000"/>
                  <a:gd name="connsiteY3" fmla="*/ 421486 h 717895"/>
                  <a:gd name="connsiteX4" fmla="*/ 628650 w 1143000"/>
                  <a:gd name="connsiteY4" fmla="*/ 490066 h 717895"/>
                  <a:gd name="connsiteX5" fmla="*/ 721995 w 1143000"/>
                  <a:gd name="connsiteY5" fmla="*/ 697711 h 717895"/>
                  <a:gd name="connsiteX6" fmla="*/ 864870 w 1143000"/>
                  <a:gd name="connsiteY6" fmla="*/ 711046 h 717895"/>
                  <a:gd name="connsiteX7" fmla="*/ 992505 w 1143000"/>
                  <a:gd name="connsiteY7" fmla="*/ 573886 h 717895"/>
                  <a:gd name="connsiteX8" fmla="*/ 1102995 w 1143000"/>
                  <a:gd name="connsiteY8" fmla="*/ 623416 h 717895"/>
                  <a:gd name="connsiteX9" fmla="*/ 1143000 w 1143000"/>
                  <a:gd name="connsiteY9" fmla="*/ 604366 h 717895"/>
                  <a:gd name="connsiteX10" fmla="*/ 982980 w 1143000"/>
                  <a:gd name="connsiteY10" fmla="*/ 196696 h 717895"/>
                  <a:gd name="connsiteX11" fmla="*/ 853440 w 1143000"/>
                  <a:gd name="connsiteY11" fmla="*/ 291946 h 717895"/>
                  <a:gd name="connsiteX12" fmla="*/ 842010 w 1143000"/>
                  <a:gd name="connsiteY12" fmla="*/ 166216 h 717895"/>
                  <a:gd name="connsiteX13" fmla="*/ 377190 w 1143000"/>
                  <a:gd name="connsiteY13" fmla="*/ 2386 h 717895"/>
                  <a:gd name="connsiteX14" fmla="*/ 297180 w 1143000"/>
                  <a:gd name="connsiteY14" fmla="*/ 25246 h 717895"/>
                  <a:gd name="connsiteX15" fmla="*/ 232410 w 1143000"/>
                  <a:gd name="connsiteY15" fmla="*/ 177646 h 717895"/>
                  <a:gd name="connsiteX16" fmla="*/ 217170 w 1143000"/>
                  <a:gd name="connsiteY16" fmla="*/ 185266 h 717895"/>
                  <a:gd name="connsiteX17" fmla="*/ 74295 w 1143000"/>
                  <a:gd name="connsiteY17" fmla="*/ 82396 h 717895"/>
                  <a:gd name="connsiteX18" fmla="*/ 0 w 1143000"/>
                  <a:gd name="connsiteY18" fmla="*/ 74776 h 717895"/>
                  <a:gd name="connsiteX0" fmla="*/ 0 w 1143000"/>
                  <a:gd name="connsiteY0" fmla="*/ 74776 h 721466"/>
                  <a:gd name="connsiteX1" fmla="*/ 194310 w 1143000"/>
                  <a:gd name="connsiteY1" fmla="*/ 653896 h 721466"/>
                  <a:gd name="connsiteX2" fmla="*/ 293370 w 1143000"/>
                  <a:gd name="connsiteY2" fmla="*/ 653896 h 721466"/>
                  <a:gd name="connsiteX3" fmla="*/ 411480 w 1143000"/>
                  <a:gd name="connsiteY3" fmla="*/ 421486 h 721466"/>
                  <a:gd name="connsiteX4" fmla="*/ 628650 w 1143000"/>
                  <a:gd name="connsiteY4" fmla="*/ 490066 h 721466"/>
                  <a:gd name="connsiteX5" fmla="*/ 721995 w 1143000"/>
                  <a:gd name="connsiteY5" fmla="*/ 697711 h 721466"/>
                  <a:gd name="connsiteX6" fmla="*/ 864870 w 1143000"/>
                  <a:gd name="connsiteY6" fmla="*/ 711046 h 721466"/>
                  <a:gd name="connsiteX7" fmla="*/ 992505 w 1143000"/>
                  <a:gd name="connsiteY7" fmla="*/ 573886 h 721466"/>
                  <a:gd name="connsiteX8" fmla="*/ 1102995 w 1143000"/>
                  <a:gd name="connsiteY8" fmla="*/ 623416 h 721466"/>
                  <a:gd name="connsiteX9" fmla="*/ 1143000 w 1143000"/>
                  <a:gd name="connsiteY9" fmla="*/ 604366 h 721466"/>
                  <a:gd name="connsiteX10" fmla="*/ 982980 w 1143000"/>
                  <a:gd name="connsiteY10" fmla="*/ 196696 h 721466"/>
                  <a:gd name="connsiteX11" fmla="*/ 853440 w 1143000"/>
                  <a:gd name="connsiteY11" fmla="*/ 291946 h 721466"/>
                  <a:gd name="connsiteX12" fmla="*/ 842010 w 1143000"/>
                  <a:gd name="connsiteY12" fmla="*/ 166216 h 721466"/>
                  <a:gd name="connsiteX13" fmla="*/ 377190 w 1143000"/>
                  <a:gd name="connsiteY13" fmla="*/ 2386 h 721466"/>
                  <a:gd name="connsiteX14" fmla="*/ 297180 w 1143000"/>
                  <a:gd name="connsiteY14" fmla="*/ 25246 h 721466"/>
                  <a:gd name="connsiteX15" fmla="*/ 232410 w 1143000"/>
                  <a:gd name="connsiteY15" fmla="*/ 177646 h 721466"/>
                  <a:gd name="connsiteX16" fmla="*/ 217170 w 1143000"/>
                  <a:gd name="connsiteY16" fmla="*/ 185266 h 721466"/>
                  <a:gd name="connsiteX17" fmla="*/ 74295 w 1143000"/>
                  <a:gd name="connsiteY17" fmla="*/ 82396 h 721466"/>
                  <a:gd name="connsiteX18" fmla="*/ 0 w 1143000"/>
                  <a:gd name="connsiteY18" fmla="*/ 74776 h 721466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2148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93370 w 1143000"/>
                  <a:gd name="connsiteY2" fmla="*/ 65389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94310 w 1143000"/>
                  <a:gd name="connsiteY1" fmla="*/ 653896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8190"/>
                  <a:gd name="connsiteX1" fmla="*/ 182880 w 1143000"/>
                  <a:gd name="connsiteY1" fmla="*/ 621511 h 718190"/>
                  <a:gd name="connsiteX2" fmla="*/ 287655 w 1143000"/>
                  <a:gd name="connsiteY2" fmla="*/ 627226 h 718190"/>
                  <a:gd name="connsiteX3" fmla="*/ 411480 w 1143000"/>
                  <a:gd name="connsiteY3" fmla="*/ 463396 h 718190"/>
                  <a:gd name="connsiteX4" fmla="*/ 628650 w 1143000"/>
                  <a:gd name="connsiteY4" fmla="*/ 490066 h 718190"/>
                  <a:gd name="connsiteX5" fmla="*/ 720090 w 1143000"/>
                  <a:gd name="connsiteY5" fmla="*/ 682471 h 718190"/>
                  <a:gd name="connsiteX6" fmla="*/ 864870 w 1143000"/>
                  <a:gd name="connsiteY6" fmla="*/ 711046 h 718190"/>
                  <a:gd name="connsiteX7" fmla="*/ 992505 w 1143000"/>
                  <a:gd name="connsiteY7" fmla="*/ 573886 h 718190"/>
                  <a:gd name="connsiteX8" fmla="*/ 1102995 w 1143000"/>
                  <a:gd name="connsiteY8" fmla="*/ 623416 h 718190"/>
                  <a:gd name="connsiteX9" fmla="*/ 1143000 w 1143000"/>
                  <a:gd name="connsiteY9" fmla="*/ 604366 h 718190"/>
                  <a:gd name="connsiteX10" fmla="*/ 982980 w 1143000"/>
                  <a:gd name="connsiteY10" fmla="*/ 196696 h 718190"/>
                  <a:gd name="connsiteX11" fmla="*/ 853440 w 1143000"/>
                  <a:gd name="connsiteY11" fmla="*/ 291946 h 718190"/>
                  <a:gd name="connsiteX12" fmla="*/ 842010 w 1143000"/>
                  <a:gd name="connsiteY12" fmla="*/ 166216 h 718190"/>
                  <a:gd name="connsiteX13" fmla="*/ 377190 w 1143000"/>
                  <a:gd name="connsiteY13" fmla="*/ 2386 h 718190"/>
                  <a:gd name="connsiteX14" fmla="*/ 297180 w 1143000"/>
                  <a:gd name="connsiteY14" fmla="*/ 25246 h 718190"/>
                  <a:gd name="connsiteX15" fmla="*/ 232410 w 1143000"/>
                  <a:gd name="connsiteY15" fmla="*/ 177646 h 718190"/>
                  <a:gd name="connsiteX16" fmla="*/ 217170 w 1143000"/>
                  <a:gd name="connsiteY16" fmla="*/ 185266 h 718190"/>
                  <a:gd name="connsiteX17" fmla="*/ 74295 w 1143000"/>
                  <a:gd name="connsiteY17" fmla="*/ 82396 h 718190"/>
                  <a:gd name="connsiteX18" fmla="*/ 0 w 1143000"/>
                  <a:gd name="connsiteY18" fmla="*/ 74776 h 718190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28650 w 1143000"/>
                  <a:gd name="connsiteY4" fmla="*/ 490066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3440 w 1143000"/>
                  <a:gd name="connsiteY11" fmla="*/ 291946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982980 w 1143000"/>
                  <a:gd name="connsiteY10" fmla="*/ 196696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43000"/>
                  <a:gd name="connsiteY0" fmla="*/ 74776 h 717054"/>
                  <a:gd name="connsiteX1" fmla="*/ 182880 w 1143000"/>
                  <a:gd name="connsiteY1" fmla="*/ 621511 h 717054"/>
                  <a:gd name="connsiteX2" fmla="*/ 287655 w 1143000"/>
                  <a:gd name="connsiteY2" fmla="*/ 627226 h 717054"/>
                  <a:gd name="connsiteX3" fmla="*/ 411480 w 1143000"/>
                  <a:gd name="connsiteY3" fmla="*/ 463396 h 717054"/>
                  <a:gd name="connsiteX4" fmla="*/ 651167 w 1143000"/>
                  <a:gd name="connsiteY4" fmla="*/ 472718 h 717054"/>
                  <a:gd name="connsiteX5" fmla="*/ 732372 w 1143000"/>
                  <a:gd name="connsiteY5" fmla="*/ 673798 h 717054"/>
                  <a:gd name="connsiteX6" fmla="*/ 864870 w 1143000"/>
                  <a:gd name="connsiteY6" fmla="*/ 711046 h 717054"/>
                  <a:gd name="connsiteX7" fmla="*/ 992505 w 1143000"/>
                  <a:gd name="connsiteY7" fmla="*/ 573886 h 717054"/>
                  <a:gd name="connsiteX8" fmla="*/ 1102995 w 1143000"/>
                  <a:gd name="connsiteY8" fmla="*/ 623416 h 717054"/>
                  <a:gd name="connsiteX9" fmla="*/ 1143000 w 1143000"/>
                  <a:gd name="connsiteY9" fmla="*/ 604366 h 717054"/>
                  <a:gd name="connsiteX10" fmla="*/ 1023919 w 1143000"/>
                  <a:gd name="connsiteY10" fmla="*/ 222717 h 717054"/>
                  <a:gd name="connsiteX11" fmla="*/ 859581 w 1143000"/>
                  <a:gd name="connsiteY11" fmla="*/ 324473 h 717054"/>
                  <a:gd name="connsiteX12" fmla="*/ 842010 w 1143000"/>
                  <a:gd name="connsiteY12" fmla="*/ 166216 h 717054"/>
                  <a:gd name="connsiteX13" fmla="*/ 377190 w 1143000"/>
                  <a:gd name="connsiteY13" fmla="*/ 2386 h 717054"/>
                  <a:gd name="connsiteX14" fmla="*/ 297180 w 1143000"/>
                  <a:gd name="connsiteY14" fmla="*/ 25246 h 717054"/>
                  <a:gd name="connsiteX15" fmla="*/ 232410 w 1143000"/>
                  <a:gd name="connsiteY15" fmla="*/ 177646 h 717054"/>
                  <a:gd name="connsiteX16" fmla="*/ 217170 w 1143000"/>
                  <a:gd name="connsiteY16" fmla="*/ 185266 h 717054"/>
                  <a:gd name="connsiteX17" fmla="*/ 74295 w 1143000"/>
                  <a:gd name="connsiteY17" fmla="*/ 82396 h 717054"/>
                  <a:gd name="connsiteX18" fmla="*/ 0 w 1143000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02995 w 1167563"/>
                  <a:gd name="connsiteY8" fmla="*/ 623416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992505 w 1167563"/>
                  <a:gd name="connsiteY7" fmla="*/ 573886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17054"/>
                  <a:gd name="connsiteX1" fmla="*/ 182880 w 1167563"/>
                  <a:gd name="connsiteY1" fmla="*/ 621511 h 717054"/>
                  <a:gd name="connsiteX2" fmla="*/ 287655 w 1167563"/>
                  <a:gd name="connsiteY2" fmla="*/ 627226 h 717054"/>
                  <a:gd name="connsiteX3" fmla="*/ 411480 w 1167563"/>
                  <a:gd name="connsiteY3" fmla="*/ 463396 h 717054"/>
                  <a:gd name="connsiteX4" fmla="*/ 651167 w 1167563"/>
                  <a:gd name="connsiteY4" fmla="*/ 472718 h 717054"/>
                  <a:gd name="connsiteX5" fmla="*/ 732372 w 1167563"/>
                  <a:gd name="connsiteY5" fmla="*/ 673798 h 717054"/>
                  <a:gd name="connsiteX6" fmla="*/ 864870 w 1167563"/>
                  <a:gd name="connsiteY6" fmla="*/ 711046 h 717054"/>
                  <a:gd name="connsiteX7" fmla="*/ 1015021 w 1167563"/>
                  <a:gd name="connsiteY7" fmla="*/ 558707 h 717054"/>
                  <a:gd name="connsiteX8" fmla="*/ 1129605 w 1167563"/>
                  <a:gd name="connsiteY8" fmla="*/ 634258 h 717054"/>
                  <a:gd name="connsiteX9" fmla="*/ 1167563 w 1167563"/>
                  <a:gd name="connsiteY9" fmla="*/ 604366 h 717054"/>
                  <a:gd name="connsiteX10" fmla="*/ 1023919 w 1167563"/>
                  <a:gd name="connsiteY10" fmla="*/ 222717 h 717054"/>
                  <a:gd name="connsiteX11" fmla="*/ 859581 w 1167563"/>
                  <a:gd name="connsiteY11" fmla="*/ 324473 h 717054"/>
                  <a:gd name="connsiteX12" fmla="*/ 842010 w 1167563"/>
                  <a:gd name="connsiteY12" fmla="*/ 166216 h 717054"/>
                  <a:gd name="connsiteX13" fmla="*/ 377190 w 1167563"/>
                  <a:gd name="connsiteY13" fmla="*/ 2386 h 717054"/>
                  <a:gd name="connsiteX14" fmla="*/ 297180 w 1167563"/>
                  <a:gd name="connsiteY14" fmla="*/ 25246 h 717054"/>
                  <a:gd name="connsiteX15" fmla="*/ 232410 w 1167563"/>
                  <a:gd name="connsiteY15" fmla="*/ 177646 h 717054"/>
                  <a:gd name="connsiteX16" fmla="*/ 217170 w 1167563"/>
                  <a:gd name="connsiteY16" fmla="*/ 185266 h 717054"/>
                  <a:gd name="connsiteX17" fmla="*/ 74295 w 1167563"/>
                  <a:gd name="connsiteY17" fmla="*/ 82396 h 717054"/>
                  <a:gd name="connsiteX18" fmla="*/ 0 w 1167563"/>
                  <a:gd name="connsiteY18" fmla="*/ 74776 h 717054"/>
                  <a:gd name="connsiteX0" fmla="*/ 0 w 1167563"/>
                  <a:gd name="connsiteY0" fmla="*/ 74776 h 730902"/>
                  <a:gd name="connsiteX1" fmla="*/ 182880 w 1167563"/>
                  <a:gd name="connsiteY1" fmla="*/ 621511 h 730902"/>
                  <a:gd name="connsiteX2" fmla="*/ 287655 w 1167563"/>
                  <a:gd name="connsiteY2" fmla="*/ 627226 h 730902"/>
                  <a:gd name="connsiteX3" fmla="*/ 411480 w 1167563"/>
                  <a:gd name="connsiteY3" fmla="*/ 463396 h 730902"/>
                  <a:gd name="connsiteX4" fmla="*/ 651167 w 1167563"/>
                  <a:gd name="connsiteY4" fmla="*/ 472718 h 730902"/>
                  <a:gd name="connsiteX5" fmla="*/ 732372 w 1167563"/>
                  <a:gd name="connsiteY5" fmla="*/ 673798 h 730902"/>
                  <a:gd name="connsiteX6" fmla="*/ 881246 w 1167563"/>
                  <a:gd name="connsiteY6" fmla="*/ 726225 h 730902"/>
                  <a:gd name="connsiteX7" fmla="*/ 1015021 w 1167563"/>
                  <a:gd name="connsiteY7" fmla="*/ 558707 h 730902"/>
                  <a:gd name="connsiteX8" fmla="*/ 1129605 w 1167563"/>
                  <a:gd name="connsiteY8" fmla="*/ 634258 h 730902"/>
                  <a:gd name="connsiteX9" fmla="*/ 1167563 w 1167563"/>
                  <a:gd name="connsiteY9" fmla="*/ 604366 h 730902"/>
                  <a:gd name="connsiteX10" fmla="*/ 1023919 w 1167563"/>
                  <a:gd name="connsiteY10" fmla="*/ 222717 h 730902"/>
                  <a:gd name="connsiteX11" fmla="*/ 859581 w 1167563"/>
                  <a:gd name="connsiteY11" fmla="*/ 324473 h 730902"/>
                  <a:gd name="connsiteX12" fmla="*/ 842010 w 1167563"/>
                  <a:gd name="connsiteY12" fmla="*/ 166216 h 730902"/>
                  <a:gd name="connsiteX13" fmla="*/ 377190 w 1167563"/>
                  <a:gd name="connsiteY13" fmla="*/ 2386 h 730902"/>
                  <a:gd name="connsiteX14" fmla="*/ 297180 w 1167563"/>
                  <a:gd name="connsiteY14" fmla="*/ 25246 h 730902"/>
                  <a:gd name="connsiteX15" fmla="*/ 232410 w 1167563"/>
                  <a:gd name="connsiteY15" fmla="*/ 177646 h 730902"/>
                  <a:gd name="connsiteX16" fmla="*/ 217170 w 1167563"/>
                  <a:gd name="connsiteY16" fmla="*/ 185266 h 730902"/>
                  <a:gd name="connsiteX17" fmla="*/ 74295 w 1167563"/>
                  <a:gd name="connsiteY17" fmla="*/ 82396 h 730902"/>
                  <a:gd name="connsiteX18" fmla="*/ 0 w 1167563"/>
                  <a:gd name="connsiteY18" fmla="*/ 74776 h 730902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29605 w 1177798"/>
                  <a:gd name="connsiteY8" fmla="*/ 634258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5021 w 1177798"/>
                  <a:gd name="connsiteY7" fmla="*/ 558707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59581 w 1177798"/>
                  <a:gd name="connsiteY11" fmla="*/ 324473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74776 h 730903"/>
                  <a:gd name="connsiteX1" fmla="*/ 182880 w 1177798"/>
                  <a:gd name="connsiteY1" fmla="*/ 621511 h 730903"/>
                  <a:gd name="connsiteX2" fmla="*/ 287655 w 1177798"/>
                  <a:gd name="connsiteY2" fmla="*/ 627226 h 730903"/>
                  <a:gd name="connsiteX3" fmla="*/ 411480 w 1177798"/>
                  <a:gd name="connsiteY3" fmla="*/ 463396 h 730903"/>
                  <a:gd name="connsiteX4" fmla="*/ 651167 w 1177798"/>
                  <a:gd name="connsiteY4" fmla="*/ 472718 h 730903"/>
                  <a:gd name="connsiteX5" fmla="*/ 732372 w 1177798"/>
                  <a:gd name="connsiteY5" fmla="*/ 673798 h 730903"/>
                  <a:gd name="connsiteX6" fmla="*/ 881246 w 1177798"/>
                  <a:gd name="connsiteY6" fmla="*/ 726225 h 730903"/>
                  <a:gd name="connsiteX7" fmla="*/ 1019115 w 1177798"/>
                  <a:gd name="connsiteY7" fmla="*/ 578223 h 730903"/>
                  <a:gd name="connsiteX8" fmla="*/ 1141886 w 1177798"/>
                  <a:gd name="connsiteY8" fmla="*/ 636427 h 730903"/>
                  <a:gd name="connsiteX9" fmla="*/ 1177798 w 1177798"/>
                  <a:gd name="connsiteY9" fmla="*/ 621714 h 730903"/>
                  <a:gd name="connsiteX10" fmla="*/ 1023919 w 1177798"/>
                  <a:gd name="connsiteY10" fmla="*/ 222717 h 730903"/>
                  <a:gd name="connsiteX11" fmla="*/ 873909 w 1177798"/>
                  <a:gd name="connsiteY11" fmla="*/ 354832 h 730903"/>
                  <a:gd name="connsiteX12" fmla="*/ 842010 w 1177798"/>
                  <a:gd name="connsiteY12" fmla="*/ 166216 h 730903"/>
                  <a:gd name="connsiteX13" fmla="*/ 377190 w 1177798"/>
                  <a:gd name="connsiteY13" fmla="*/ 2386 h 730903"/>
                  <a:gd name="connsiteX14" fmla="*/ 297180 w 1177798"/>
                  <a:gd name="connsiteY14" fmla="*/ 25246 h 730903"/>
                  <a:gd name="connsiteX15" fmla="*/ 232410 w 1177798"/>
                  <a:gd name="connsiteY15" fmla="*/ 177646 h 730903"/>
                  <a:gd name="connsiteX16" fmla="*/ 217170 w 1177798"/>
                  <a:gd name="connsiteY16" fmla="*/ 185266 h 730903"/>
                  <a:gd name="connsiteX17" fmla="*/ 74295 w 1177798"/>
                  <a:gd name="connsiteY17" fmla="*/ 82396 h 730903"/>
                  <a:gd name="connsiteX18" fmla="*/ 0 w 1177798"/>
                  <a:gd name="connsiteY18" fmla="*/ 74776 h 730903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17170 w 1177798"/>
                  <a:gd name="connsiteY16" fmla="*/ 191181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32410 w 1177798"/>
                  <a:gd name="connsiteY15" fmla="*/ 183561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691 h 736818"/>
                  <a:gd name="connsiteX1" fmla="*/ 182880 w 1177798"/>
                  <a:gd name="connsiteY1" fmla="*/ 627426 h 736818"/>
                  <a:gd name="connsiteX2" fmla="*/ 287655 w 1177798"/>
                  <a:gd name="connsiteY2" fmla="*/ 633141 h 736818"/>
                  <a:gd name="connsiteX3" fmla="*/ 411480 w 1177798"/>
                  <a:gd name="connsiteY3" fmla="*/ 469311 h 736818"/>
                  <a:gd name="connsiteX4" fmla="*/ 651167 w 1177798"/>
                  <a:gd name="connsiteY4" fmla="*/ 478633 h 736818"/>
                  <a:gd name="connsiteX5" fmla="*/ 732372 w 1177798"/>
                  <a:gd name="connsiteY5" fmla="*/ 679713 h 736818"/>
                  <a:gd name="connsiteX6" fmla="*/ 881246 w 1177798"/>
                  <a:gd name="connsiteY6" fmla="*/ 732140 h 736818"/>
                  <a:gd name="connsiteX7" fmla="*/ 1019115 w 1177798"/>
                  <a:gd name="connsiteY7" fmla="*/ 584138 h 736818"/>
                  <a:gd name="connsiteX8" fmla="*/ 1141886 w 1177798"/>
                  <a:gd name="connsiteY8" fmla="*/ 642342 h 736818"/>
                  <a:gd name="connsiteX9" fmla="*/ 1177798 w 1177798"/>
                  <a:gd name="connsiteY9" fmla="*/ 627629 h 736818"/>
                  <a:gd name="connsiteX10" fmla="*/ 1023919 w 1177798"/>
                  <a:gd name="connsiteY10" fmla="*/ 228632 h 736818"/>
                  <a:gd name="connsiteX11" fmla="*/ 873909 w 1177798"/>
                  <a:gd name="connsiteY11" fmla="*/ 360747 h 736818"/>
                  <a:gd name="connsiteX12" fmla="*/ 842010 w 1177798"/>
                  <a:gd name="connsiteY12" fmla="*/ 172131 h 736818"/>
                  <a:gd name="connsiteX13" fmla="*/ 364908 w 1177798"/>
                  <a:gd name="connsiteY13" fmla="*/ 1796 h 736818"/>
                  <a:gd name="connsiteX14" fmla="*/ 297180 w 1177798"/>
                  <a:gd name="connsiteY14" fmla="*/ 31161 h 736818"/>
                  <a:gd name="connsiteX15" fmla="*/ 242644 w 1177798"/>
                  <a:gd name="connsiteY15" fmla="*/ 192235 h 736818"/>
                  <a:gd name="connsiteX16" fmla="*/ 208983 w 1177798"/>
                  <a:gd name="connsiteY16" fmla="*/ 199855 h 736818"/>
                  <a:gd name="connsiteX17" fmla="*/ 74295 w 1177798"/>
                  <a:gd name="connsiteY17" fmla="*/ 88311 h 736818"/>
                  <a:gd name="connsiteX18" fmla="*/ 0 w 1177798"/>
                  <a:gd name="connsiteY18" fmla="*/ 80691 h 736818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11480 w 1177798"/>
                  <a:gd name="connsiteY3" fmla="*/ 469474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51167 w 1177798"/>
                  <a:gd name="connsiteY4" fmla="*/ 47879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42979 w 1177798"/>
                  <a:gd name="connsiteY4" fmla="*/ 493975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27856 w 1177798"/>
                  <a:gd name="connsiteY3" fmla="*/ 452127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407387 w 1177798"/>
                  <a:gd name="connsiteY3" fmla="*/ 462969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7655 w 1177798"/>
                  <a:gd name="connsiteY2" fmla="*/ 633304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82880 w 1177798"/>
                  <a:gd name="connsiteY1" fmla="*/ 627589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36981"/>
                  <a:gd name="connsiteX1" fmla="*/ 178786 w 1177798"/>
                  <a:gd name="connsiteY1" fmla="*/ 631926 h 736981"/>
                  <a:gd name="connsiteX2" fmla="*/ 283561 w 1177798"/>
                  <a:gd name="connsiteY2" fmla="*/ 654989 h 736981"/>
                  <a:gd name="connsiteX3" fmla="*/ 384870 w 1177798"/>
                  <a:gd name="connsiteY3" fmla="*/ 458632 h 736981"/>
                  <a:gd name="connsiteX4" fmla="*/ 665495 w 1177798"/>
                  <a:gd name="connsiteY4" fmla="*/ 491806 h 736981"/>
                  <a:gd name="connsiteX5" fmla="*/ 732372 w 1177798"/>
                  <a:gd name="connsiteY5" fmla="*/ 679876 h 736981"/>
                  <a:gd name="connsiteX6" fmla="*/ 881246 w 1177798"/>
                  <a:gd name="connsiteY6" fmla="*/ 732303 h 736981"/>
                  <a:gd name="connsiteX7" fmla="*/ 1019115 w 1177798"/>
                  <a:gd name="connsiteY7" fmla="*/ 584301 h 736981"/>
                  <a:gd name="connsiteX8" fmla="*/ 1141886 w 1177798"/>
                  <a:gd name="connsiteY8" fmla="*/ 642505 h 736981"/>
                  <a:gd name="connsiteX9" fmla="*/ 1177798 w 1177798"/>
                  <a:gd name="connsiteY9" fmla="*/ 627792 h 736981"/>
                  <a:gd name="connsiteX10" fmla="*/ 1023919 w 1177798"/>
                  <a:gd name="connsiteY10" fmla="*/ 228795 h 736981"/>
                  <a:gd name="connsiteX11" fmla="*/ 873909 w 1177798"/>
                  <a:gd name="connsiteY11" fmla="*/ 360910 h 736981"/>
                  <a:gd name="connsiteX12" fmla="*/ 842010 w 1177798"/>
                  <a:gd name="connsiteY12" fmla="*/ 172294 h 736981"/>
                  <a:gd name="connsiteX13" fmla="*/ 364908 w 1177798"/>
                  <a:gd name="connsiteY13" fmla="*/ 1959 h 736981"/>
                  <a:gd name="connsiteX14" fmla="*/ 282851 w 1177798"/>
                  <a:gd name="connsiteY14" fmla="*/ 29155 h 736981"/>
                  <a:gd name="connsiteX15" fmla="*/ 242644 w 1177798"/>
                  <a:gd name="connsiteY15" fmla="*/ 192398 h 736981"/>
                  <a:gd name="connsiteX16" fmla="*/ 208983 w 1177798"/>
                  <a:gd name="connsiteY16" fmla="*/ 200018 h 736981"/>
                  <a:gd name="connsiteX17" fmla="*/ 74295 w 1177798"/>
                  <a:gd name="connsiteY17" fmla="*/ 88474 h 736981"/>
                  <a:gd name="connsiteX18" fmla="*/ 0 w 1177798"/>
                  <a:gd name="connsiteY18" fmla="*/ 80854 h 736981"/>
                  <a:gd name="connsiteX0" fmla="*/ 0 w 1177798"/>
                  <a:gd name="connsiteY0" fmla="*/ 80854 h 759611"/>
                  <a:gd name="connsiteX1" fmla="*/ 178786 w 1177798"/>
                  <a:gd name="connsiteY1" fmla="*/ 631926 h 759611"/>
                  <a:gd name="connsiteX2" fmla="*/ 283561 w 1177798"/>
                  <a:gd name="connsiteY2" fmla="*/ 654989 h 759611"/>
                  <a:gd name="connsiteX3" fmla="*/ 384870 w 1177798"/>
                  <a:gd name="connsiteY3" fmla="*/ 458632 h 759611"/>
                  <a:gd name="connsiteX4" fmla="*/ 665495 w 1177798"/>
                  <a:gd name="connsiteY4" fmla="*/ 491806 h 759611"/>
                  <a:gd name="connsiteX5" fmla="*/ 732372 w 1177798"/>
                  <a:gd name="connsiteY5" fmla="*/ 679876 h 759611"/>
                  <a:gd name="connsiteX6" fmla="*/ 885340 w 1177798"/>
                  <a:gd name="connsiteY6" fmla="*/ 756156 h 759611"/>
                  <a:gd name="connsiteX7" fmla="*/ 1019115 w 1177798"/>
                  <a:gd name="connsiteY7" fmla="*/ 584301 h 759611"/>
                  <a:gd name="connsiteX8" fmla="*/ 1141886 w 1177798"/>
                  <a:gd name="connsiteY8" fmla="*/ 642505 h 759611"/>
                  <a:gd name="connsiteX9" fmla="*/ 1177798 w 1177798"/>
                  <a:gd name="connsiteY9" fmla="*/ 627792 h 759611"/>
                  <a:gd name="connsiteX10" fmla="*/ 1023919 w 1177798"/>
                  <a:gd name="connsiteY10" fmla="*/ 228795 h 759611"/>
                  <a:gd name="connsiteX11" fmla="*/ 873909 w 1177798"/>
                  <a:gd name="connsiteY11" fmla="*/ 360910 h 759611"/>
                  <a:gd name="connsiteX12" fmla="*/ 842010 w 1177798"/>
                  <a:gd name="connsiteY12" fmla="*/ 172294 h 759611"/>
                  <a:gd name="connsiteX13" fmla="*/ 364908 w 1177798"/>
                  <a:gd name="connsiteY13" fmla="*/ 1959 h 759611"/>
                  <a:gd name="connsiteX14" fmla="*/ 282851 w 1177798"/>
                  <a:gd name="connsiteY14" fmla="*/ 29155 h 759611"/>
                  <a:gd name="connsiteX15" fmla="*/ 242644 w 1177798"/>
                  <a:gd name="connsiteY15" fmla="*/ 192398 h 759611"/>
                  <a:gd name="connsiteX16" fmla="*/ 208983 w 1177798"/>
                  <a:gd name="connsiteY16" fmla="*/ 200018 h 759611"/>
                  <a:gd name="connsiteX17" fmla="*/ 74295 w 1177798"/>
                  <a:gd name="connsiteY17" fmla="*/ 88474 h 759611"/>
                  <a:gd name="connsiteX18" fmla="*/ 0 w 1177798"/>
                  <a:gd name="connsiteY18" fmla="*/ 80854 h 75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7798" h="759611">
                    <a:moveTo>
                      <a:pt x="0" y="80854"/>
                    </a:moveTo>
                    <a:cubicBezTo>
                      <a:pt x="24765" y="240239"/>
                      <a:pt x="74011" y="457301"/>
                      <a:pt x="178786" y="631926"/>
                    </a:cubicBezTo>
                    <a:cubicBezTo>
                      <a:pt x="209901" y="654786"/>
                      <a:pt x="248636" y="653084"/>
                      <a:pt x="283561" y="654989"/>
                    </a:cubicBezTo>
                    <a:cubicBezTo>
                      <a:pt x="336266" y="604189"/>
                      <a:pt x="343595" y="513242"/>
                      <a:pt x="384870" y="458632"/>
                    </a:cubicBezTo>
                    <a:cubicBezTo>
                      <a:pt x="462975" y="481492"/>
                      <a:pt x="579770" y="529906"/>
                      <a:pt x="665495" y="491806"/>
                    </a:cubicBezTo>
                    <a:cubicBezTo>
                      <a:pt x="686450" y="555941"/>
                      <a:pt x="682700" y="606804"/>
                      <a:pt x="732372" y="679876"/>
                    </a:cubicBezTo>
                    <a:cubicBezTo>
                      <a:pt x="763487" y="701466"/>
                      <a:pt x="810410" y="776476"/>
                      <a:pt x="885340" y="756156"/>
                    </a:cubicBezTo>
                    <a:cubicBezTo>
                      <a:pt x="927885" y="718056"/>
                      <a:pt x="986095" y="660501"/>
                      <a:pt x="1019115" y="584301"/>
                    </a:cubicBezTo>
                    <a:cubicBezTo>
                      <a:pt x="1061025" y="599541"/>
                      <a:pt x="1082831" y="634885"/>
                      <a:pt x="1141886" y="642505"/>
                    </a:cubicBezTo>
                    <a:lnTo>
                      <a:pt x="1177798" y="627792"/>
                    </a:lnTo>
                    <a:cubicBezTo>
                      <a:pt x="1139698" y="491902"/>
                      <a:pt x="1128694" y="345635"/>
                      <a:pt x="1023919" y="228795"/>
                    </a:cubicBezTo>
                    <a:cubicBezTo>
                      <a:pt x="980739" y="260545"/>
                      <a:pt x="924709" y="334875"/>
                      <a:pt x="873909" y="360910"/>
                    </a:cubicBezTo>
                    <a:cubicBezTo>
                      <a:pt x="875814" y="315190"/>
                      <a:pt x="859155" y="212299"/>
                      <a:pt x="842010" y="172294"/>
                    </a:cubicBezTo>
                    <a:cubicBezTo>
                      <a:pt x="647065" y="144354"/>
                      <a:pt x="479843" y="24184"/>
                      <a:pt x="364908" y="1959"/>
                    </a:cubicBezTo>
                    <a:cubicBezTo>
                      <a:pt x="330618" y="-5661"/>
                      <a:pt x="305711" y="10105"/>
                      <a:pt x="282851" y="29155"/>
                    </a:cubicBezTo>
                    <a:cubicBezTo>
                      <a:pt x="247291" y="71065"/>
                      <a:pt x="253439" y="137153"/>
                      <a:pt x="242644" y="192398"/>
                    </a:cubicBezTo>
                    <a:lnTo>
                      <a:pt x="208983" y="200018"/>
                    </a:lnTo>
                    <a:cubicBezTo>
                      <a:pt x="161358" y="165728"/>
                      <a:pt x="140970" y="113239"/>
                      <a:pt x="74295" y="88474"/>
                    </a:cubicBezTo>
                    <a:cubicBezTo>
                      <a:pt x="49530" y="85934"/>
                      <a:pt x="32385" y="75774"/>
                      <a:pt x="0" y="808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AC3AA6-11D3-4880-996B-AE6DA57C221A}"/>
                </a:ext>
              </a:extLst>
            </p:cNvPr>
            <p:cNvSpPr/>
            <p:nvPr/>
          </p:nvSpPr>
          <p:spPr>
            <a:xfrm rot="1534727">
              <a:off x="3968633" y="280143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87F31-E2C6-4657-BB46-B54A051566BC}"/>
              </a:ext>
            </a:extLst>
          </p:cNvPr>
          <p:cNvGrpSpPr/>
          <p:nvPr/>
        </p:nvGrpSpPr>
        <p:grpSpPr>
          <a:xfrm rot="21414305">
            <a:off x="7109460" y="3482975"/>
            <a:ext cx="751840" cy="631825"/>
            <a:chOff x="6982460" y="2854960"/>
            <a:chExt cx="751840" cy="63182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BDA182-46A0-468C-86D8-A9E232D71E3A}"/>
                </a:ext>
              </a:extLst>
            </p:cNvPr>
            <p:cNvGrpSpPr/>
            <p:nvPr/>
          </p:nvGrpSpPr>
          <p:grpSpPr>
            <a:xfrm>
              <a:off x="6982460" y="2854960"/>
              <a:ext cx="751840" cy="631825"/>
              <a:chOff x="6911340" y="2819400"/>
              <a:chExt cx="807720" cy="672465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364814F-EDA3-4F7D-B5DE-5A408DD56EA3}"/>
                  </a:ext>
                </a:extLst>
              </p:cNvPr>
              <p:cNvSpPr/>
              <p:nvPr/>
            </p:nvSpPr>
            <p:spPr>
              <a:xfrm>
                <a:off x="6911340" y="2819400"/>
                <a:ext cx="807720" cy="67246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3335 w 807720"/>
                  <a:gd name="connsiteY16" fmla="*/ 611505 h 672465"/>
                  <a:gd name="connsiteX0" fmla="*/ 100656 w 807720"/>
                  <a:gd name="connsiteY0" fmla="*/ 597988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  <a:gd name="connsiteX0" fmla="*/ 100656 w 807720"/>
                  <a:gd name="connsiteY0" fmla="*/ 597988 h 672465"/>
                  <a:gd name="connsiteX1" fmla="*/ 106886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91478 w 807720"/>
                  <a:gd name="connsiteY14" fmla="*/ 489893 h 672465"/>
                  <a:gd name="connsiteX15" fmla="*/ 154099 w 807720"/>
                  <a:gd name="connsiteY15" fmla="*/ 536594 h 672465"/>
                  <a:gd name="connsiteX16" fmla="*/ 100656 w 807720"/>
                  <a:gd name="connsiteY16" fmla="*/ 597988 h 672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720" h="672465">
                    <a:moveTo>
                      <a:pt x="100656" y="597988"/>
                    </a:moveTo>
                    <a:lnTo>
                      <a:pt x="106886" y="657225"/>
                    </a:lnTo>
                    <a:cubicBezTo>
                      <a:pt x="356441" y="646430"/>
                      <a:pt x="499110" y="668020"/>
                      <a:pt x="737235" y="672465"/>
                    </a:cubicBezTo>
                    <a:cubicBezTo>
                      <a:pt x="739140" y="643255"/>
                      <a:pt x="725805" y="614045"/>
                      <a:pt x="720090" y="584835"/>
                    </a:cubicBezTo>
                    <a:cubicBezTo>
                      <a:pt x="688975" y="546735"/>
                      <a:pt x="665480" y="508635"/>
                      <a:pt x="626745" y="470535"/>
                    </a:cubicBezTo>
                    <a:lnTo>
                      <a:pt x="802005" y="521970"/>
                    </a:lnTo>
                    <a:lnTo>
                      <a:pt x="807720" y="470535"/>
                    </a:lnTo>
                    <a:lnTo>
                      <a:pt x="691515" y="17145"/>
                    </a:lnTo>
                    <a:lnTo>
                      <a:pt x="659130" y="0"/>
                    </a:lnTo>
                    <a:lnTo>
                      <a:pt x="560070" y="91440"/>
                    </a:lnTo>
                    <a:lnTo>
                      <a:pt x="533400" y="38100"/>
                    </a:lnTo>
                    <a:lnTo>
                      <a:pt x="502920" y="26670"/>
                    </a:lnTo>
                    <a:cubicBezTo>
                      <a:pt x="326390" y="129540"/>
                      <a:pt x="163195" y="125730"/>
                      <a:pt x="53340" y="100965"/>
                    </a:cubicBezTo>
                    <a:cubicBezTo>
                      <a:pt x="29845" y="113665"/>
                      <a:pt x="17780" y="126365"/>
                      <a:pt x="0" y="139065"/>
                    </a:cubicBezTo>
                    <a:cubicBezTo>
                      <a:pt x="43815" y="257810"/>
                      <a:pt x="109563" y="416868"/>
                      <a:pt x="191478" y="489893"/>
                    </a:cubicBezTo>
                    <a:lnTo>
                      <a:pt x="154099" y="536594"/>
                    </a:lnTo>
                    <a:cubicBezTo>
                      <a:pt x="100124" y="559454"/>
                      <a:pt x="139391" y="569413"/>
                      <a:pt x="100656" y="5979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A9D9521-1725-4224-9487-A12F298D00E3}"/>
                  </a:ext>
                </a:extLst>
              </p:cNvPr>
              <p:cNvSpPr/>
              <p:nvPr/>
            </p:nvSpPr>
            <p:spPr>
              <a:xfrm>
                <a:off x="6938010" y="2846069"/>
                <a:ext cx="756906" cy="630555"/>
              </a:xfrm>
              <a:custGeom>
                <a:avLst/>
                <a:gdLst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5805 w 807720"/>
                  <a:gd name="connsiteY3" fmla="*/ 575310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571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5715 w 807720"/>
                  <a:gd name="connsiteY16" fmla="*/ 611505 h 670560"/>
                  <a:gd name="connsiteX0" fmla="*/ 13335 w 807720"/>
                  <a:gd name="connsiteY0" fmla="*/ 611505 h 670560"/>
                  <a:gd name="connsiteX1" fmla="*/ 24765 w 807720"/>
                  <a:gd name="connsiteY1" fmla="*/ 659130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0560"/>
                  <a:gd name="connsiteX1" fmla="*/ 30480 w 807720"/>
                  <a:gd name="connsiteY1" fmla="*/ 657225 h 670560"/>
                  <a:gd name="connsiteX2" fmla="*/ 744855 w 807720"/>
                  <a:gd name="connsiteY2" fmla="*/ 670560 h 670560"/>
                  <a:gd name="connsiteX3" fmla="*/ 720090 w 807720"/>
                  <a:gd name="connsiteY3" fmla="*/ 584835 h 670560"/>
                  <a:gd name="connsiteX4" fmla="*/ 626745 w 807720"/>
                  <a:gd name="connsiteY4" fmla="*/ 470535 h 670560"/>
                  <a:gd name="connsiteX5" fmla="*/ 802005 w 807720"/>
                  <a:gd name="connsiteY5" fmla="*/ 521970 h 670560"/>
                  <a:gd name="connsiteX6" fmla="*/ 807720 w 807720"/>
                  <a:gd name="connsiteY6" fmla="*/ 470535 h 670560"/>
                  <a:gd name="connsiteX7" fmla="*/ 691515 w 807720"/>
                  <a:gd name="connsiteY7" fmla="*/ 17145 h 670560"/>
                  <a:gd name="connsiteX8" fmla="*/ 659130 w 807720"/>
                  <a:gd name="connsiteY8" fmla="*/ 0 h 670560"/>
                  <a:gd name="connsiteX9" fmla="*/ 560070 w 807720"/>
                  <a:gd name="connsiteY9" fmla="*/ 91440 h 670560"/>
                  <a:gd name="connsiteX10" fmla="*/ 533400 w 807720"/>
                  <a:gd name="connsiteY10" fmla="*/ 38100 h 670560"/>
                  <a:gd name="connsiteX11" fmla="*/ 502920 w 807720"/>
                  <a:gd name="connsiteY11" fmla="*/ 26670 h 670560"/>
                  <a:gd name="connsiteX12" fmla="*/ 53340 w 807720"/>
                  <a:gd name="connsiteY12" fmla="*/ 100965 h 670560"/>
                  <a:gd name="connsiteX13" fmla="*/ 0 w 807720"/>
                  <a:gd name="connsiteY13" fmla="*/ 139065 h 670560"/>
                  <a:gd name="connsiteX14" fmla="*/ 131445 w 807720"/>
                  <a:gd name="connsiteY14" fmla="*/ 495300 h 670560"/>
                  <a:gd name="connsiteX15" fmla="*/ 129540 w 807720"/>
                  <a:gd name="connsiteY15" fmla="*/ 525780 h 670560"/>
                  <a:gd name="connsiteX16" fmla="*/ 13335 w 807720"/>
                  <a:gd name="connsiteY16" fmla="*/ 611505 h 670560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07720"/>
                  <a:gd name="connsiteY0" fmla="*/ 611505 h 672465"/>
                  <a:gd name="connsiteX1" fmla="*/ 30480 w 807720"/>
                  <a:gd name="connsiteY1" fmla="*/ 657225 h 672465"/>
                  <a:gd name="connsiteX2" fmla="*/ 737235 w 807720"/>
                  <a:gd name="connsiteY2" fmla="*/ 672465 h 672465"/>
                  <a:gd name="connsiteX3" fmla="*/ 720090 w 807720"/>
                  <a:gd name="connsiteY3" fmla="*/ 584835 h 672465"/>
                  <a:gd name="connsiteX4" fmla="*/ 626745 w 807720"/>
                  <a:gd name="connsiteY4" fmla="*/ 470535 h 672465"/>
                  <a:gd name="connsiteX5" fmla="*/ 802005 w 807720"/>
                  <a:gd name="connsiteY5" fmla="*/ 521970 h 672465"/>
                  <a:gd name="connsiteX6" fmla="*/ 807720 w 807720"/>
                  <a:gd name="connsiteY6" fmla="*/ 470535 h 672465"/>
                  <a:gd name="connsiteX7" fmla="*/ 691515 w 807720"/>
                  <a:gd name="connsiteY7" fmla="*/ 17145 h 672465"/>
                  <a:gd name="connsiteX8" fmla="*/ 659130 w 807720"/>
                  <a:gd name="connsiteY8" fmla="*/ 0 h 672465"/>
                  <a:gd name="connsiteX9" fmla="*/ 560070 w 807720"/>
                  <a:gd name="connsiteY9" fmla="*/ 91440 h 672465"/>
                  <a:gd name="connsiteX10" fmla="*/ 533400 w 807720"/>
                  <a:gd name="connsiteY10" fmla="*/ 38100 h 672465"/>
                  <a:gd name="connsiteX11" fmla="*/ 502920 w 807720"/>
                  <a:gd name="connsiteY11" fmla="*/ 26670 h 672465"/>
                  <a:gd name="connsiteX12" fmla="*/ 53340 w 807720"/>
                  <a:gd name="connsiteY12" fmla="*/ 100965 h 672465"/>
                  <a:gd name="connsiteX13" fmla="*/ 0 w 807720"/>
                  <a:gd name="connsiteY13" fmla="*/ 139065 h 672465"/>
                  <a:gd name="connsiteX14" fmla="*/ 131445 w 807720"/>
                  <a:gd name="connsiteY14" fmla="*/ 495300 h 672465"/>
                  <a:gd name="connsiteX15" fmla="*/ 129540 w 807720"/>
                  <a:gd name="connsiteY15" fmla="*/ 525780 h 672465"/>
                  <a:gd name="connsiteX16" fmla="*/ 13335 w 807720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691515 w 826951"/>
                  <a:gd name="connsiteY7" fmla="*/ 1714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11505 h 672465"/>
                  <a:gd name="connsiteX1" fmla="*/ 30480 w 826951"/>
                  <a:gd name="connsiteY1" fmla="*/ 657225 h 672465"/>
                  <a:gd name="connsiteX2" fmla="*/ 737235 w 826951"/>
                  <a:gd name="connsiteY2" fmla="*/ 672465 h 672465"/>
                  <a:gd name="connsiteX3" fmla="*/ 720090 w 826951"/>
                  <a:gd name="connsiteY3" fmla="*/ 584835 h 672465"/>
                  <a:gd name="connsiteX4" fmla="*/ 626745 w 826951"/>
                  <a:gd name="connsiteY4" fmla="*/ 470535 h 672465"/>
                  <a:gd name="connsiteX5" fmla="*/ 802005 w 826951"/>
                  <a:gd name="connsiteY5" fmla="*/ 521970 h 672465"/>
                  <a:gd name="connsiteX6" fmla="*/ 826951 w 826951"/>
                  <a:gd name="connsiteY6" fmla="*/ 459994 h 672465"/>
                  <a:gd name="connsiteX7" fmla="*/ 706472 w 826951"/>
                  <a:gd name="connsiteY7" fmla="*/ 6605 h 672465"/>
                  <a:gd name="connsiteX8" fmla="*/ 659130 w 826951"/>
                  <a:gd name="connsiteY8" fmla="*/ 0 h 672465"/>
                  <a:gd name="connsiteX9" fmla="*/ 560070 w 826951"/>
                  <a:gd name="connsiteY9" fmla="*/ 91440 h 672465"/>
                  <a:gd name="connsiteX10" fmla="*/ 533400 w 826951"/>
                  <a:gd name="connsiteY10" fmla="*/ 38100 h 672465"/>
                  <a:gd name="connsiteX11" fmla="*/ 502920 w 826951"/>
                  <a:gd name="connsiteY11" fmla="*/ 26670 h 672465"/>
                  <a:gd name="connsiteX12" fmla="*/ 53340 w 826951"/>
                  <a:gd name="connsiteY12" fmla="*/ 100965 h 672465"/>
                  <a:gd name="connsiteX13" fmla="*/ 0 w 826951"/>
                  <a:gd name="connsiteY13" fmla="*/ 139065 h 672465"/>
                  <a:gd name="connsiteX14" fmla="*/ 131445 w 826951"/>
                  <a:gd name="connsiteY14" fmla="*/ 495300 h 672465"/>
                  <a:gd name="connsiteX15" fmla="*/ 129540 w 826951"/>
                  <a:gd name="connsiteY15" fmla="*/ 525780 h 672465"/>
                  <a:gd name="connsiteX16" fmla="*/ 13335 w 826951"/>
                  <a:gd name="connsiteY16" fmla="*/ 611505 h 672465"/>
                  <a:gd name="connsiteX0" fmla="*/ 13335 w 826951"/>
                  <a:gd name="connsiteY0" fmla="*/ 634693 h 695653"/>
                  <a:gd name="connsiteX1" fmla="*/ 30480 w 826951"/>
                  <a:gd name="connsiteY1" fmla="*/ 680413 h 695653"/>
                  <a:gd name="connsiteX2" fmla="*/ 737235 w 826951"/>
                  <a:gd name="connsiteY2" fmla="*/ 695653 h 695653"/>
                  <a:gd name="connsiteX3" fmla="*/ 720090 w 826951"/>
                  <a:gd name="connsiteY3" fmla="*/ 608023 h 695653"/>
                  <a:gd name="connsiteX4" fmla="*/ 626745 w 826951"/>
                  <a:gd name="connsiteY4" fmla="*/ 493723 h 695653"/>
                  <a:gd name="connsiteX5" fmla="*/ 802005 w 826951"/>
                  <a:gd name="connsiteY5" fmla="*/ 545158 h 695653"/>
                  <a:gd name="connsiteX6" fmla="*/ 826951 w 826951"/>
                  <a:gd name="connsiteY6" fmla="*/ 483182 h 695653"/>
                  <a:gd name="connsiteX7" fmla="*/ 706472 w 826951"/>
                  <a:gd name="connsiteY7" fmla="*/ 29793 h 695653"/>
                  <a:gd name="connsiteX8" fmla="*/ 671951 w 826951"/>
                  <a:gd name="connsiteY8" fmla="*/ 0 h 695653"/>
                  <a:gd name="connsiteX9" fmla="*/ 560070 w 826951"/>
                  <a:gd name="connsiteY9" fmla="*/ 114628 h 695653"/>
                  <a:gd name="connsiteX10" fmla="*/ 533400 w 826951"/>
                  <a:gd name="connsiteY10" fmla="*/ 61288 h 695653"/>
                  <a:gd name="connsiteX11" fmla="*/ 502920 w 826951"/>
                  <a:gd name="connsiteY11" fmla="*/ 49858 h 695653"/>
                  <a:gd name="connsiteX12" fmla="*/ 53340 w 826951"/>
                  <a:gd name="connsiteY12" fmla="*/ 124153 h 695653"/>
                  <a:gd name="connsiteX13" fmla="*/ 0 w 826951"/>
                  <a:gd name="connsiteY13" fmla="*/ 162253 h 695653"/>
                  <a:gd name="connsiteX14" fmla="*/ 131445 w 826951"/>
                  <a:gd name="connsiteY14" fmla="*/ 518488 h 695653"/>
                  <a:gd name="connsiteX15" fmla="*/ 129540 w 826951"/>
                  <a:gd name="connsiteY15" fmla="*/ 548968 h 695653"/>
                  <a:gd name="connsiteX16" fmla="*/ 13335 w 826951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6745 w 831920"/>
                  <a:gd name="connsiteY4" fmla="*/ 493723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28881 w 831920"/>
                  <a:gd name="connsiteY4" fmla="*/ 47896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20090 w 831920"/>
                  <a:gd name="connsiteY3" fmla="*/ 608023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35292 w 831920"/>
                  <a:gd name="connsiteY4" fmla="*/ 45788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831920 w 831920"/>
                  <a:gd name="connsiteY5" fmla="*/ 521969 h 695653"/>
                  <a:gd name="connsiteX6" fmla="*/ 826951 w 831920"/>
                  <a:gd name="connsiteY6" fmla="*/ 483182 h 695653"/>
                  <a:gd name="connsiteX7" fmla="*/ 706472 w 831920"/>
                  <a:gd name="connsiteY7" fmla="*/ 29793 h 695653"/>
                  <a:gd name="connsiteX8" fmla="*/ 671951 w 831920"/>
                  <a:gd name="connsiteY8" fmla="*/ 0 h 695653"/>
                  <a:gd name="connsiteX9" fmla="*/ 560070 w 831920"/>
                  <a:gd name="connsiteY9" fmla="*/ 114628 h 695653"/>
                  <a:gd name="connsiteX10" fmla="*/ 533400 w 831920"/>
                  <a:gd name="connsiteY10" fmla="*/ 61288 h 695653"/>
                  <a:gd name="connsiteX11" fmla="*/ 502920 w 831920"/>
                  <a:gd name="connsiteY11" fmla="*/ 49858 h 695653"/>
                  <a:gd name="connsiteX12" fmla="*/ 53340 w 831920"/>
                  <a:gd name="connsiteY12" fmla="*/ 124153 h 695653"/>
                  <a:gd name="connsiteX13" fmla="*/ 0 w 831920"/>
                  <a:gd name="connsiteY13" fmla="*/ 162253 h 695653"/>
                  <a:gd name="connsiteX14" fmla="*/ 131445 w 831920"/>
                  <a:gd name="connsiteY14" fmla="*/ 518488 h 695653"/>
                  <a:gd name="connsiteX15" fmla="*/ 129540 w 831920"/>
                  <a:gd name="connsiteY15" fmla="*/ 548968 h 695653"/>
                  <a:gd name="connsiteX16" fmla="*/ 13335 w 831920"/>
                  <a:gd name="connsiteY16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4693 h 695653"/>
                  <a:gd name="connsiteX1" fmla="*/ 30480 w 831920"/>
                  <a:gd name="connsiteY1" fmla="*/ 680413 h 695653"/>
                  <a:gd name="connsiteX2" fmla="*/ 737235 w 831920"/>
                  <a:gd name="connsiteY2" fmla="*/ 695653 h 695653"/>
                  <a:gd name="connsiteX3" fmla="*/ 737184 w 831920"/>
                  <a:gd name="connsiteY3" fmla="*/ 610131 h 695653"/>
                  <a:gd name="connsiteX4" fmla="*/ 618197 w 831920"/>
                  <a:gd name="connsiteY4" fmla="*/ 468426 h 695653"/>
                  <a:gd name="connsiteX5" fmla="*/ 660279 w 831920"/>
                  <a:gd name="connsiteY5" fmla="*/ 453228 h 695653"/>
                  <a:gd name="connsiteX6" fmla="*/ 831920 w 831920"/>
                  <a:gd name="connsiteY6" fmla="*/ 521969 h 695653"/>
                  <a:gd name="connsiteX7" fmla="*/ 826951 w 831920"/>
                  <a:gd name="connsiteY7" fmla="*/ 483182 h 695653"/>
                  <a:gd name="connsiteX8" fmla="*/ 706472 w 831920"/>
                  <a:gd name="connsiteY8" fmla="*/ 29793 h 695653"/>
                  <a:gd name="connsiteX9" fmla="*/ 671951 w 831920"/>
                  <a:gd name="connsiteY9" fmla="*/ 0 h 695653"/>
                  <a:gd name="connsiteX10" fmla="*/ 560070 w 831920"/>
                  <a:gd name="connsiteY10" fmla="*/ 114628 h 695653"/>
                  <a:gd name="connsiteX11" fmla="*/ 533400 w 831920"/>
                  <a:gd name="connsiteY11" fmla="*/ 61288 h 695653"/>
                  <a:gd name="connsiteX12" fmla="*/ 502920 w 831920"/>
                  <a:gd name="connsiteY12" fmla="*/ 49858 h 695653"/>
                  <a:gd name="connsiteX13" fmla="*/ 53340 w 831920"/>
                  <a:gd name="connsiteY13" fmla="*/ 124153 h 695653"/>
                  <a:gd name="connsiteX14" fmla="*/ 0 w 831920"/>
                  <a:gd name="connsiteY14" fmla="*/ 162253 h 695653"/>
                  <a:gd name="connsiteX15" fmla="*/ 131445 w 831920"/>
                  <a:gd name="connsiteY15" fmla="*/ 518488 h 695653"/>
                  <a:gd name="connsiteX16" fmla="*/ 129540 w 831920"/>
                  <a:gd name="connsiteY16" fmla="*/ 548968 h 695653"/>
                  <a:gd name="connsiteX17" fmla="*/ 13335 w 831920"/>
                  <a:gd name="connsiteY17" fmla="*/ 634693 h 695653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06472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13335 w 831920"/>
                  <a:gd name="connsiteY0" fmla="*/ 636801 h 697761"/>
                  <a:gd name="connsiteX1" fmla="*/ 30480 w 831920"/>
                  <a:gd name="connsiteY1" fmla="*/ 682521 h 697761"/>
                  <a:gd name="connsiteX2" fmla="*/ 737235 w 831920"/>
                  <a:gd name="connsiteY2" fmla="*/ 697761 h 697761"/>
                  <a:gd name="connsiteX3" fmla="*/ 737184 w 831920"/>
                  <a:gd name="connsiteY3" fmla="*/ 612239 h 697761"/>
                  <a:gd name="connsiteX4" fmla="*/ 618197 w 831920"/>
                  <a:gd name="connsiteY4" fmla="*/ 470534 h 697761"/>
                  <a:gd name="connsiteX5" fmla="*/ 660279 w 831920"/>
                  <a:gd name="connsiteY5" fmla="*/ 455336 h 697761"/>
                  <a:gd name="connsiteX6" fmla="*/ 831920 w 831920"/>
                  <a:gd name="connsiteY6" fmla="*/ 524077 h 697761"/>
                  <a:gd name="connsiteX7" fmla="*/ 826951 w 831920"/>
                  <a:gd name="connsiteY7" fmla="*/ 485290 h 697761"/>
                  <a:gd name="connsiteX8" fmla="*/ 715019 w 831920"/>
                  <a:gd name="connsiteY8" fmla="*/ 31901 h 697761"/>
                  <a:gd name="connsiteX9" fmla="*/ 689046 w 831920"/>
                  <a:gd name="connsiteY9" fmla="*/ 0 h 697761"/>
                  <a:gd name="connsiteX10" fmla="*/ 560070 w 831920"/>
                  <a:gd name="connsiteY10" fmla="*/ 116736 h 697761"/>
                  <a:gd name="connsiteX11" fmla="*/ 533400 w 831920"/>
                  <a:gd name="connsiteY11" fmla="*/ 63396 h 697761"/>
                  <a:gd name="connsiteX12" fmla="*/ 502920 w 831920"/>
                  <a:gd name="connsiteY12" fmla="*/ 51966 h 697761"/>
                  <a:gd name="connsiteX13" fmla="*/ 53340 w 831920"/>
                  <a:gd name="connsiteY13" fmla="*/ 126261 h 697761"/>
                  <a:gd name="connsiteX14" fmla="*/ 0 w 831920"/>
                  <a:gd name="connsiteY14" fmla="*/ 164361 h 697761"/>
                  <a:gd name="connsiteX15" fmla="*/ 131445 w 831920"/>
                  <a:gd name="connsiteY15" fmla="*/ 520596 h 697761"/>
                  <a:gd name="connsiteX16" fmla="*/ 129540 w 831920"/>
                  <a:gd name="connsiteY16" fmla="*/ 551076 h 697761"/>
                  <a:gd name="connsiteX17" fmla="*/ 13335 w 831920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70435 w 849015"/>
                  <a:gd name="connsiteY13" fmla="*/ 126261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20015 w 849015"/>
                  <a:gd name="connsiteY12" fmla="*/ 51966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0495 w 849015"/>
                  <a:gd name="connsiteY11" fmla="*/ 6339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146635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148540 w 849015"/>
                  <a:gd name="connsiteY15" fmla="*/ 520596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30430 w 849015"/>
                  <a:gd name="connsiteY0" fmla="*/ 636801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30430 w 849015"/>
                  <a:gd name="connsiteY17" fmla="*/ 636801 h 697761"/>
                  <a:gd name="connsiteX0" fmla="*/ 70221 w 849015"/>
                  <a:gd name="connsiteY0" fmla="*/ 630818 h 697761"/>
                  <a:gd name="connsiteX1" fmla="*/ 47575 w 849015"/>
                  <a:gd name="connsiteY1" fmla="*/ 682521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70221 w 849015"/>
                  <a:gd name="connsiteY0" fmla="*/ 630818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70221 w 849015"/>
                  <a:gd name="connsiteY17" fmla="*/ 630818 h 697761"/>
                  <a:gd name="connsiteX0" fmla="*/ 119195 w 849015"/>
                  <a:gd name="connsiteY0" fmla="*/ 618852 h 697761"/>
                  <a:gd name="connsiteX1" fmla="*/ 102670 w 849015"/>
                  <a:gd name="connsiteY1" fmla="*/ 679529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09757 w 849015"/>
                  <a:gd name="connsiteY15" fmla="*/ 505639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  <a:gd name="connsiteX0" fmla="*/ 119195 w 849015"/>
                  <a:gd name="connsiteY0" fmla="*/ 618852 h 697761"/>
                  <a:gd name="connsiteX1" fmla="*/ 148583 w 849015"/>
                  <a:gd name="connsiteY1" fmla="*/ 676538 h 697761"/>
                  <a:gd name="connsiteX2" fmla="*/ 754330 w 849015"/>
                  <a:gd name="connsiteY2" fmla="*/ 697761 h 697761"/>
                  <a:gd name="connsiteX3" fmla="*/ 754279 w 849015"/>
                  <a:gd name="connsiteY3" fmla="*/ 612239 h 697761"/>
                  <a:gd name="connsiteX4" fmla="*/ 635292 w 849015"/>
                  <a:gd name="connsiteY4" fmla="*/ 470534 h 697761"/>
                  <a:gd name="connsiteX5" fmla="*/ 677374 w 849015"/>
                  <a:gd name="connsiteY5" fmla="*/ 455336 h 697761"/>
                  <a:gd name="connsiteX6" fmla="*/ 849015 w 849015"/>
                  <a:gd name="connsiteY6" fmla="*/ 524077 h 697761"/>
                  <a:gd name="connsiteX7" fmla="*/ 844046 w 849015"/>
                  <a:gd name="connsiteY7" fmla="*/ 485290 h 697761"/>
                  <a:gd name="connsiteX8" fmla="*/ 732114 w 849015"/>
                  <a:gd name="connsiteY8" fmla="*/ 31901 h 697761"/>
                  <a:gd name="connsiteX9" fmla="*/ 706141 w 849015"/>
                  <a:gd name="connsiteY9" fmla="*/ 0 h 697761"/>
                  <a:gd name="connsiteX10" fmla="*/ 577165 w 849015"/>
                  <a:gd name="connsiteY10" fmla="*/ 116736 h 697761"/>
                  <a:gd name="connsiteX11" fmla="*/ 556906 w 849015"/>
                  <a:gd name="connsiteY11" fmla="*/ 42316 h 697761"/>
                  <a:gd name="connsiteX12" fmla="*/ 509330 w 849015"/>
                  <a:gd name="connsiteY12" fmla="*/ 11913 h 697761"/>
                  <a:gd name="connsiteX13" fmla="*/ 61887 w 849015"/>
                  <a:gd name="connsiteY13" fmla="*/ 79884 h 697761"/>
                  <a:gd name="connsiteX14" fmla="*/ 0 w 849015"/>
                  <a:gd name="connsiteY14" fmla="*/ 134848 h 697761"/>
                  <a:gd name="connsiteX15" fmla="*/ 218939 w 849015"/>
                  <a:gd name="connsiteY15" fmla="*/ 502648 h 697761"/>
                  <a:gd name="connsiteX16" fmla="*/ 213974 w 849015"/>
                  <a:gd name="connsiteY16" fmla="*/ 551076 h 697761"/>
                  <a:gd name="connsiteX17" fmla="*/ 119195 w 849015"/>
                  <a:gd name="connsiteY17" fmla="*/ 618852 h 697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49015" h="697761">
                    <a:moveTo>
                      <a:pt x="119195" y="618852"/>
                    </a:moveTo>
                    <a:lnTo>
                      <a:pt x="148583" y="676538"/>
                    </a:lnTo>
                    <a:cubicBezTo>
                      <a:pt x="398138" y="665743"/>
                      <a:pt x="516205" y="693316"/>
                      <a:pt x="754330" y="697761"/>
                    </a:cubicBezTo>
                    <a:cubicBezTo>
                      <a:pt x="756235" y="668551"/>
                      <a:pt x="759994" y="641449"/>
                      <a:pt x="754279" y="612239"/>
                    </a:cubicBezTo>
                    <a:cubicBezTo>
                      <a:pt x="723164" y="574139"/>
                      <a:pt x="661206" y="512850"/>
                      <a:pt x="635292" y="470534"/>
                    </a:cubicBezTo>
                    <a:cubicBezTo>
                      <a:pt x="647182" y="473198"/>
                      <a:pt x="665484" y="452672"/>
                      <a:pt x="677374" y="455336"/>
                    </a:cubicBezTo>
                    <a:cubicBezTo>
                      <a:pt x="728177" y="480359"/>
                      <a:pt x="791801" y="501163"/>
                      <a:pt x="849015" y="524077"/>
                    </a:cubicBezTo>
                    <a:lnTo>
                      <a:pt x="844046" y="485290"/>
                    </a:lnTo>
                    <a:cubicBezTo>
                      <a:pt x="823117" y="327836"/>
                      <a:pt x="772274" y="183031"/>
                      <a:pt x="732114" y="31901"/>
                    </a:cubicBezTo>
                    <a:lnTo>
                      <a:pt x="706141" y="0"/>
                    </a:lnTo>
                    <a:lnTo>
                      <a:pt x="577165" y="116736"/>
                    </a:lnTo>
                    <a:lnTo>
                      <a:pt x="556906" y="42316"/>
                    </a:lnTo>
                    <a:lnTo>
                      <a:pt x="509330" y="11913"/>
                    </a:lnTo>
                    <a:cubicBezTo>
                      <a:pt x="332800" y="114783"/>
                      <a:pt x="171742" y="104649"/>
                      <a:pt x="61887" y="79884"/>
                    </a:cubicBezTo>
                    <a:cubicBezTo>
                      <a:pt x="38392" y="92584"/>
                      <a:pt x="17780" y="122148"/>
                      <a:pt x="0" y="134848"/>
                    </a:cubicBezTo>
                    <a:cubicBezTo>
                      <a:pt x="43815" y="253593"/>
                      <a:pt x="137024" y="429623"/>
                      <a:pt x="218939" y="502648"/>
                    </a:cubicBezTo>
                    <a:lnTo>
                      <a:pt x="213974" y="551076"/>
                    </a:lnTo>
                    <a:cubicBezTo>
                      <a:pt x="159999" y="573936"/>
                      <a:pt x="157930" y="590277"/>
                      <a:pt x="119195" y="618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C3C2DC-8C16-4335-B42B-9B4FBDC91348}"/>
                </a:ext>
              </a:extLst>
            </p:cNvPr>
            <p:cNvSpPr/>
            <p:nvPr/>
          </p:nvSpPr>
          <p:spPr>
            <a:xfrm rot="21056252">
              <a:off x="7082674" y="2924622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6048B1C-14F0-47EC-87DE-5BFFD436EC17}"/>
              </a:ext>
            </a:extLst>
          </p:cNvPr>
          <p:cNvSpPr/>
          <p:nvPr/>
        </p:nvSpPr>
        <p:spPr>
          <a:xfrm rot="21145180">
            <a:off x="3159761" y="3574011"/>
            <a:ext cx="350520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13BAC4-F62E-4B03-B3B5-B758476A8E49}"/>
              </a:ext>
            </a:extLst>
          </p:cNvPr>
          <p:cNvGrpSpPr/>
          <p:nvPr/>
        </p:nvGrpSpPr>
        <p:grpSpPr>
          <a:xfrm>
            <a:off x="7957817" y="3429000"/>
            <a:ext cx="873763" cy="701040"/>
            <a:chOff x="1899917" y="2702559"/>
            <a:chExt cx="937894" cy="72661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0FBAAB-1B4A-4AAD-B68D-B8E5137A1457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2D3DEAD-8D33-4C50-A4B0-FD9E4DB29098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D188049-17E0-4F01-9466-9617D00DDD28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4B57C6-5C5E-414A-95D1-0725077D049F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696BC0-EE0F-4EED-9C3A-5580E12E59E9}"/>
              </a:ext>
            </a:extLst>
          </p:cNvPr>
          <p:cNvGrpSpPr/>
          <p:nvPr/>
        </p:nvGrpSpPr>
        <p:grpSpPr>
          <a:xfrm>
            <a:off x="3530597" y="3413760"/>
            <a:ext cx="873763" cy="701040"/>
            <a:chOff x="1899917" y="2702559"/>
            <a:chExt cx="937894" cy="72661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5B322AC-8190-403D-8384-9B41CAA99925}"/>
                </a:ext>
              </a:extLst>
            </p:cNvPr>
            <p:cNvGrpSpPr/>
            <p:nvPr/>
          </p:nvGrpSpPr>
          <p:grpSpPr>
            <a:xfrm>
              <a:off x="1899917" y="2702559"/>
              <a:ext cx="937894" cy="726617"/>
              <a:chOff x="1828165" y="2649638"/>
              <a:chExt cx="1002557" cy="7795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425C7C9-18A1-4E0D-A08B-2A1D658ECFE2}"/>
                  </a:ext>
                </a:extLst>
              </p:cNvPr>
              <p:cNvSpPr/>
              <p:nvPr/>
            </p:nvSpPr>
            <p:spPr>
              <a:xfrm>
                <a:off x="1828165" y="2649638"/>
                <a:ext cx="1002557" cy="779551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889374 w 1112520"/>
                  <a:gd name="connsiteY12" fmla="*/ 404853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09980"/>
                  <a:gd name="connsiteY0" fmla="*/ 0 h 779361"/>
                  <a:gd name="connsiteX1" fmla="*/ 210820 w 1109980"/>
                  <a:gd name="connsiteY1" fmla="*/ 139700 h 779361"/>
                  <a:gd name="connsiteX2" fmla="*/ 119380 w 1109980"/>
                  <a:gd name="connsiteY2" fmla="*/ 299720 h 779361"/>
                  <a:gd name="connsiteX3" fmla="*/ 157480 w 1109980"/>
                  <a:gd name="connsiteY3" fmla="*/ 464820 h 779361"/>
                  <a:gd name="connsiteX4" fmla="*/ 0 w 1109980"/>
                  <a:gd name="connsiteY4" fmla="*/ 574040 h 779361"/>
                  <a:gd name="connsiteX5" fmla="*/ 43180 w 1109980"/>
                  <a:gd name="connsiteY5" fmla="*/ 589280 h 779361"/>
                  <a:gd name="connsiteX6" fmla="*/ 477520 w 1109980"/>
                  <a:gd name="connsiteY6" fmla="*/ 548640 h 779361"/>
                  <a:gd name="connsiteX7" fmla="*/ 541020 w 1109980"/>
                  <a:gd name="connsiteY7" fmla="*/ 675640 h 779361"/>
                  <a:gd name="connsiteX8" fmla="*/ 373380 w 1109980"/>
                  <a:gd name="connsiteY8" fmla="*/ 756920 h 779361"/>
                  <a:gd name="connsiteX9" fmla="*/ 391160 w 1109980"/>
                  <a:gd name="connsiteY9" fmla="*/ 774700 h 779361"/>
                  <a:gd name="connsiteX10" fmla="*/ 1109980 w 1109980"/>
                  <a:gd name="connsiteY10" fmla="*/ 744220 h 779361"/>
                  <a:gd name="connsiteX11" fmla="*/ 1024957 w 1109980"/>
                  <a:gd name="connsiteY11" fmla="*/ 685186 h 779361"/>
                  <a:gd name="connsiteX12" fmla="*/ 889374 w 1109980"/>
                  <a:gd name="connsiteY12" fmla="*/ 404853 h 779361"/>
                  <a:gd name="connsiteX13" fmla="*/ 1000760 w 1109980"/>
                  <a:gd name="connsiteY13" fmla="*/ 66040 h 779361"/>
                  <a:gd name="connsiteX14" fmla="*/ 571500 w 1109980"/>
                  <a:gd name="connsiteY14" fmla="*/ 0 h 779361"/>
                  <a:gd name="connsiteX0" fmla="*/ 571500 w 1024957"/>
                  <a:gd name="connsiteY0" fmla="*/ 0 h 779758"/>
                  <a:gd name="connsiteX1" fmla="*/ 210820 w 1024957"/>
                  <a:gd name="connsiteY1" fmla="*/ 139700 h 779758"/>
                  <a:gd name="connsiteX2" fmla="*/ 119380 w 1024957"/>
                  <a:gd name="connsiteY2" fmla="*/ 299720 h 779758"/>
                  <a:gd name="connsiteX3" fmla="*/ 157480 w 1024957"/>
                  <a:gd name="connsiteY3" fmla="*/ 464820 h 779758"/>
                  <a:gd name="connsiteX4" fmla="*/ 0 w 1024957"/>
                  <a:gd name="connsiteY4" fmla="*/ 574040 h 779758"/>
                  <a:gd name="connsiteX5" fmla="*/ 43180 w 1024957"/>
                  <a:gd name="connsiteY5" fmla="*/ 589280 h 779758"/>
                  <a:gd name="connsiteX6" fmla="*/ 477520 w 1024957"/>
                  <a:gd name="connsiteY6" fmla="*/ 548640 h 779758"/>
                  <a:gd name="connsiteX7" fmla="*/ 541020 w 1024957"/>
                  <a:gd name="connsiteY7" fmla="*/ 675640 h 779758"/>
                  <a:gd name="connsiteX8" fmla="*/ 373380 w 1024957"/>
                  <a:gd name="connsiteY8" fmla="*/ 756920 h 779758"/>
                  <a:gd name="connsiteX9" fmla="*/ 391160 w 1024957"/>
                  <a:gd name="connsiteY9" fmla="*/ 774700 h 779758"/>
                  <a:gd name="connsiteX10" fmla="*/ 1018345 w 1024957"/>
                  <a:gd name="connsiteY10" fmla="*/ 748307 h 779758"/>
                  <a:gd name="connsiteX11" fmla="*/ 1024957 w 1024957"/>
                  <a:gd name="connsiteY11" fmla="*/ 685186 h 779758"/>
                  <a:gd name="connsiteX12" fmla="*/ 889374 w 1024957"/>
                  <a:gd name="connsiteY12" fmla="*/ 404853 h 779758"/>
                  <a:gd name="connsiteX13" fmla="*/ 1000760 w 1024957"/>
                  <a:gd name="connsiteY13" fmla="*/ 66040 h 779758"/>
                  <a:gd name="connsiteX14" fmla="*/ 571500 w 1024957"/>
                  <a:gd name="connsiteY14" fmla="*/ 0 h 779758"/>
                  <a:gd name="connsiteX0" fmla="*/ 571500 w 1018345"/>
                  <a:gd name="connsiteY0" fmla="*/ 0 h 779758"/>
                  <a:gd name="connsiteX1" fmla="*/ 210820 w 1018345"/>
                  <a:gd name="connsiteY1" fmla="*/ 139700 h 779758"/>
                  <a:gd name="connsiteX2" fmla="*/ 119380 w 1018345"/>
                  <a:gd name="connsiteY2" fmla="*/ 299720 h 779758"/>
                  <a:gd name="connsiteX3" fmla="*/ 157480 w 1018345"/>
                  <a:gd name="connsiteY3" fmla="*/ 464820 h 779758"/>
                  <a:gd name="connsiteX4" fmla="*/ 0 w 1018345"/>
                  <a:gd name="connsiteY4" fmla="*/ 574040 h 779758"/>
                  <a:gd name="connsiteX5" fmla="*/ 43180 w 1018345"/>
                  <a:gd name="connsiteY5" fmla="*/ 589280 h 779758"/>
                  <a:gd name="connsiteX6" fmla="*/ 477520 w 1018345"/>
                  <a:gd name="connsiteY6" fmla="*/ 548640 h 779758"/>
                  <a:gd name="connsiteX7" fmla="*/ 541020 w 1018345"/>
                  <a:gd name="connsiteY7" fmla="*/ 675640 h 779758"/>
                  <a:gd name="connsiteX8" fmla="*/ 373380 w 1018345"/>
                  <a:gd name="connsiteY8" fmla="*/ 756920 h 779758"/>
                  <a:gd name="connsiteX9" fmla="*/ 391160 w 1018345"/>
                  <a:gd name="connsiteY9" fmla="*/ 774700 h 779758"/>
                  <a:gd name="connsiteX10" fmla="*/ 1018345 w 1018345"/>
                  <a:gd name="connsiteY10" fmla="*/ 748307 h 779758"/>
                  <a:gd name="connsiteX11" fmla="*/ 1002557 w 1018345"/>
                  <a:gd name="connsiteY11" fmla="*/ 685186 h 779758"/>
                  <a:gd name="connsiteX12" fmla="*/ 889374 w 1018345"/>
                  <a:gd name="connsiteY12" fmla="*/ 404853 h 779758"/>
                  <a:gd name="connsiteX13" fmla="*/ 1000760 w 1018345"/>
                  <a:gd name="connsiteY13" fmla="*/ 66040 h 779758"/>
                  <a:gd name="connsiteX14" fmla="*/ 571500 w 1018345"/>
                  <a:gd name="connsiteY14" fmla="*/ 0 h 779758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  <a:gd name="connsiteX0" fmla="*/ 571500 w 1002557"/>
                  <a:gd name="connsiteY0" fmla="*/ 0 h 779551"/>
                  <a:gd name="connsiteX1" fmla="*/ 210820 w 1002557"/>
                  <a:gd name="connsiteY1" fmla="*/ 139700 h 779551"/>
                  <a:gd name="connsiteX2" fmla="*/ 119380 w 1002557"/>
                  <a:gd name="connsiteY2" fmla="*/ 299720 h 779551"/>
                  <a:gd name="connsiteX3" fmla="*/ 157480 w 1002557"/>
                  <a:gd name="connsiteY3" fmla="*/ 464820 h 779551"/>
                  <a:gd name="connsiteX4" fmla="*/ 0 w 1002557"/>
                  <a:gd name="connsiteY4" fmla="*/ 574040 h 779551"/>
                  <a:gd name="connsiteX5" fmla="*/ 43180 w 1002557"/>
                  <a:gd name="connsiteY5" fmla="*/ 589280 h 779551"/>
                  <a:gd name="connsiteX6" fmla="*/ 477520 w 1002557"/>
                  <a:gd name="connsiteY6" fmla="*/ 548640 h 779551"/>
                  <a:gd name="connsiteX7" fmla="*/ 541020 w 1002557"/>
                  <a:gd name="connsiteY7" fmla="*/ 675640 h 779551"/>
                  <a:gd name="connsiteX8" fmla="*/ 373380 w 1002557"/>
                  <a:gd name="connsiteY8" fmla="*/ 756920 h 779551"/>
                  <a:gd name="connsiteX9" fmla="*/ 391160 w 1002557"/>
                  <a:gd name="connsiteY9" fmla="*/ 774700 h 779551"/>
                  <a:gd name="connsiteX10" fmla="*/ 997982 w 1002557"/>
                  <a:gd name="connsiteY10" fmla="*/ 746264 h 779551"/>
                  <a:gd name="connsiteX11" fmla="*/ 1002557 w 1002557"/>
                  <a:gd name="connsiteY11" fmla="*/ 685186 h 779551"/>
                  <a:gd name="connsiteX12" fmla="*/ 889374 w 1002557"/>
                  <a:gd name="connsiteY12" fmla="*/ 404853 h 779551"/>
                  <a:gd name="connsiteX13" fmla="*/ 1000760 w 1002557"/>
                  <a:gd name="connsiteY13" fmla="*/ 66040 h 779551"/>
                  <a:gd name="connsiteX14" fmla="*/ 571500 w 1002557"/>
                  <a:gd name="connsiteY14" fmla="*/ 0 h 77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02557" h="779551">
                    <a:moveTo>
                      <a:pt x="571500" y="0"/>
                    </a:moveTo>
                    <a:cubicBezTo>
                      <a:pt x="443653" y="44027"/>
                      <a:pt x="325967" y="72813"/>
                      <a:pt x="210820" y="139700"/>
                    </a:cubicBezTo>
                    <a:cubicBezTo>
                      <a:pt x="148167" y="188807"/>
                      <a:pt x="136313" y="235373"/>
                      <a:pt x="119380" y="299720"/>
                    </a:cubicBezTo>
                    <a:cubicBezTo>
                      <a:pt x="133773" y="353907"/>
                      <a:pt x="155787" y="410633"/>
                      <a:pt x="157480" y="464820"/>
                    </a:cubicBezTo>
                    <a:cubicBezTo>
                      <a:pt x="77047" y="493607"/>
                      <a:pt x="52493" y="537633"/>
                      <a:pt x="0" y="574040"/>
                    </a:cubicBezTo>
                    <a:cubicBezTo>
                      <a:pt x="18627" y="573193"/>
                      <a:pt x="24553" y="590127"/>
                      <a:pt x="43180" y="589280"/>
                    </a:cubicBezTo>
                    <a:cubicBezTo>
                      <a:pt x="166793" y="611293"/>
                      <a:pt x="336127" y="559647"/>
                      <a:pt x="477520" y="548640"/>
                    </a:cubicBezTo>
                    <a:cubicBezTo>
                      <a:pt x="465667" y="603673"/>
                      <a:pt x="519853" y="633307"/>
                      <a:pt x="541020" y="675640"/>
                    </a:cubicBezTo>
                    <a:cubicBezTo>
                      <a:pt x="471593" y="686647"/>
                      <a:pt x="425027" y="728133"/>
                      <a:pt x="373380" y="756920"/>
                    </a:cubicBezTo>
                    <a:lnTo>
                      <a:pt x="391160" y="774700"/>
                    </a:lnTo>
                    <a:cubicBezTo>
                      <a:pt x="615527" y="792480"/>
                      <a:pt x="758375" y="756424"/>
                      <a:pt x="997982" y="746264"/>
                    </a:cubicBezTo>
                    <a:lnTo>
                      <a:pt x="1002557" y="685186"/>
                    </a:lnTo>
                    <a:cubicBezTo>
                      <a:pt x="942145" y="563558"/>
                      <a:pt x="952874" y="497986"/>
                      <a:pt x="889374" y="404853"/>
                    </a:cubicBezTo>
                    <a:cubicBezTo>
                      <a:pt x="928321" y="290553"/>
                      <a:pt x="992293" y="182880"/>
                      <a:pt x="1000760" y="66040"/>
                    </a:cubicBezTo>
                    <a:cubicBezTo>
                      <a:pt x="857673" y="44027"/>
                      <a:pt x="712047" y="39793"/>
                      <a:pt x="5715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D41C46-8944-49EC-A273-6F763ED8015B}"/>
                  </a:ext>
                </a:extLst>
              </p:cNvPr>
              <p:cNvSpPr/>
              <p:nvPr/>
            </p:nvSpPr>
            <p:spPr>
              <a:xfrm>
                <a:off x="1883410" y="2678430"/>
                <a:ext cx="918186" cy="736923"/>
              </a:xfrm>
              <a:custGeom>
                <a:avLst/>
                <a:gdLst>
                  <a:gd name="connsiteX0" fmla="*/ 548640 w 1122680"/>
                  <a:gd name="connsiteY0" fmla="*/ 0 h 762000"/>
                  <a:gd name="connsiteX1" fmla="*/ 210820 w 1122680"/>
                  <a:gd name="connsiteY1" fmla="*/ 127000 h 762000"/>
                  <a:gd name="connsiteX2" fmla="*/ 114300 w 1122680"/>
                  <a:gd name="connsiteY2" fmla="*/ 289560 h 762000"/>
                  <a:gd name="connsiteX3" fmla="*/ 157480 w 1122680"/>
                  <a:gd name="connsiteY3" fmla="*/ 452120 h 762000"/>
                  <a:gd name="connsiteX4" fmla="*/ 0 w 1122680"/>
                  <a:gd name="connsiteY4" fmla="*/ 561340 h 762000"/>
                  <a:gd name="connsiteX5" fmla="*/ 467360 w 1122680"/>
                  <a:gd name="connsiteY5" fmla="*/ 543560 h 762000"/>
                  <a:gd name="connsiteX6" fmla="*/ 541020 w 1122680"/>
                  <a:gd name="connsiteY6" fmla="*/ 662940 h 762000"/>
                  <a:gd name="connsiteX7" fmla="*/ 386080 w 1122680"/>
                  <a:gd name="connsiteY7" fmla="*/ 749300 h 762000"/>
                  <a:gd name="connsiteX8" fmla="*/ 391160 w 1122680"/>
                  <a:gd name="connsiteY8" fmla="*/ 762000 h 762000"/>
                  <a:gd name="connsiteX9" fmla="*/ 1109980 w 1122680"/>
                  <a:gd name="connsiteY9" fmla="*/ 731520 h 762000"/>
                  <a:gd name="connsiteX10" fmla="*/ 1122680 w 1122680"/>
                  <a:gd name="connsiteY10" fmla="*/ 688340 h 762000"/>
                  <a:gd name="connsiteX11" fmla="*/ 922020 w 1122680"/>
                  <a:gd name="connsiteY11" fmla="*/ 411480 h 762000"/>
                  <a:gd name="connsiteX12" fmla="*/ 1000760 w 1122680"/>
                  <a:gd name="connsiteY12" fmla="*/ 53340 h 762000"/>
                  <a:gd name="connsiteX13" fmla="*/ 548640 w 112268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22020 w 1112520"/>
                  <a:gd name="connsiteY11" fmla="*/ 41148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48640 w 1112520"/>
                  <a:gd name="connsiteY0" fmla="*/ 0 h 762000"/>
                  <a:gd name="connsiteX1" fmla="*/ 210820 w 1112520"/>
                  <a:gd name="connsiteY1" fmla="*/ 127000 h 762000"/>
                  <a:gd name="connsiteX2" fmla="*/ 114300 w 1112520"/>
                  <a:gd name="connsiteY2" fmla="*/ 289560 h 762000"/>
                  <a:gd name="connsiteX3" fmla="*/ 157480 w 1112520"/>
                  <a:gd name="connsiteY3" fmla="*/ 452120 h 762000"/>
                  <a:gd name="connsiteX4" fmla="*/ 0 w 1112520"/>
                  <a:gd name="connsiteY4" fmla="*/ 561340 h 762000"/>
                  <a:gd name="connsiteX5" fmla="*/ 467360 w 1112520"/>
                  <a:gd name="connsiteY5" fmla="*/ 543560 h 762000"/>
                  <a:gd name="connsiteX6" fmla="*/ 541020 w 1112520"/>
                  <a:gd name="connsiteY6" fmla="*/ 662940 h 762000"/>
                  <a:gd name="connsiteX7" fmla="*/ 386080 w 1112520"/>
                  <a:gd name="connsiteY7" fmla="*/ 749300 h 762000"/>
                  <a:gd name="connsiteX8" fmla="*/ 391160 w 1112520"/>
                  <a:gd name="connsiteY8" fmla="*/ 762000 h 762000"/>
                  <a:gd name="connsiteX9" fmla="*/ 1109980 w 1112520"/>
                  <a:gd name="connsiteY9" fmla="*/ 731520 h 762000"/>
                  <a:gd name="connsiteX10" fmla="*/ 1112520 w 1112520"/>
                  <a:gd name="connsiteY10" fmla="*/ 690880 h 762000"/>
                  <a:gd name="connsiteX11" fmla="*/ 952500 w 1112520"/>
                  <a:gd name="connsiteY11" fmla="*/ 396240 h 762000"/>
                  <a:gd name="connsiteX12" fmla="*/ 1000760 w 1112520"/>
                  <a:gd name="connsiteY12" fmla="*/ 53340 h 762000"/>
                  <a:gd name="connsiteX13" fmla="*/ 548640 w 1112520"/>
                  <a:gd name="connsiteY13" fmla="*/ 0 h 7620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67360 w 1112520"/>
                  <a:gd name="connsiteY5" fmla="*/ 556260 h 774700"/>
                  <a:gd name="connsiteX6" fmla="*/ 541020 w 1112520"/>
                  <a:gd name="connsiteY6" fmla="*/ 675640 h 774700"/>
                  <a:gd name="connsiteX7" fmla="*/ 386080 w 1112520"/>
                  <a:gd name="connsiteY7" fmla="*/ 762000 h 774700"/>
                  <a:gd name="connsiteX8" fmla="*/ 391160 w 1112520"/>
                  <a:gd name="connsiteY8" fmla="*/ 774700 h 774700"/>
                  <a:gd name="connsiteX9" fmla="*/ 1109980 w 1112520"/>
                  <a:gd name="connsiteY9" fmla="*/ 744220 h 774700"/>
                  <a:gd name="connsiteX10" fmla="*/ 1112520 w 1112520"/>
                  <a:gd name="connsiteY10" fmla="*/ 703580 h 774700"/>
                  <a:gd name="connsiteX11" fmla="*/ 952500 w 1112520"/>
                  <a:gd name="connsiteY11" fmla="*/ 408940 h 774700"/>
                  <a:gd name="connsiteX12" fmla="*/ 1000760 w 1112520"/>
                  <a:gd name="connsiteY12" fmla="*/ 66040 h 774700"/>
                  <a:gd name="connsiteX13" fmla="*/ 571500 w 1112520"/>
                  <a:gd name="connsiteY13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4300 w 1112520"/>
                  <a:gd name="connsiteY2" fmla="*/ 30226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67360 w 1112520"/>
                  <a:gd name="connsiteY6" fmla="*/ 55626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86080 w 1112520"/>
                  <a:gd name="connsiteY8" fmla="*/ 76200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4700"/>
                  <a:gd name="connsiteX1" fmla="*/ 210820 w 1112520"/>
                  <a:gd name="connsiteY1" fmla="*/ 139700 h 774700"/>
                  <a:gd name="connsiteX2" fmla="*/ 119380 w 1112520"/>
                  <a:gd name="connsiteY2" fmla="*/ 299720 h 774700"/>
                  <a:gd name="connsiteX3" fmla="*/ 157480 w 1112520"/>
                  <a:gd name="connsiteY3" fmla="*/ 464820 h 774700"/>
                  <a:gd name="connsiteX4" fmla="*/ 0 w 1112520"/>
                  <a:gd name="connsiteY4" fmla="*/ 574040 h 774700"/>
                  <a:gd name="connsiteX5" fmla="*/ 43180 w 1112520"/>
                  <a:gd name="connsiteY5" fmla="*/ 589280 h 774700"/>
                  <a:gd name="connsiteX6" fmla="*/ 477520 w 1112520"/>
                  <a:gd name="connsiteY6" fmla="*/ 548640 h 774700"/>
                  <a:gd name="connsiteX7" fmla="*/ 541020 w 1112520"/>
                  <a:gd name="connsiteY7" fmla="*/ 675640 h 774700"/>
                  <a:gd name="connsiteX8" fmla="*/ 373380 w 1112520"/>
                  <a:gd name="connsiteY8" fmla="*/ 756920 h 774700"/>
                  <a:gd name="connsiteX9" fmla="*/ 391160 w 1112520"/>
                  <a:gd name="connsiteY9" fmla="*/ 774700 h 774700"/>
                  <a:gd name="connsiteX10" fmla="*/ 1109980 w 1112520"/>
                  <a:gd name="connsiteY10" fmla="*/ 744220 h 774700"/>
                  <a:gd name="connsiteX11" fmla="*/ 1112520 w 1112520"/>
                  <a:gd name="connsiteY11" fmla="*/ 703580 h 774700"/>
                  <a:gd name="connsiteX12" fmla="*/ 952500 w 1112520"/>
                  <a:gd name="connsiteY12" fmla="*/ 408940 h 774700"/>
                  <a:gd name="connsiteX13" fmla="*/ 1000760 w 1112520"/>
                  <a:gd name="connsiteY13" fmla="*/ 66040 h 774700"/>
                  <a:gd name="connsiteX14" fmla="*/ 571500 w 1112520"/>
                  <a:gd name="connsiteY14" fmla="*/ 0 h 774700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79361"/>
                  <a:gd name="connsiteX1" fmla="*/ 210820 w 1112520"/>
                  <a:gd name="connsiteY1" fmla="*/ 139700 h 779361"/>
                  <a:gd name="connsiteX2" fmla="*/ 119380 w 1112520"/>
                  <a:gd name="connsiteY2" fmla="*/ 299720 h 779361"/>
                  <a:gd name="connsiteX3" fmla="*/ 157480 w 1112520"/>
                  <a:gd name="connsiteY3" fmla="*/ 464820 h 779361"/>
                  <a:gd name="connsiteX4" fmla="*/ 0 w 1112520"/>
                  <a:gd name="connsiteY4" fmla="*/ 574040 h 779361"/>
                  <a:gd name="connsiteX5" fmla="*/ 43180 w 1112520"/>
                  <a:gd name="connsiteY5" fmla="*/ 589280 h 779361"/>
                  <a:gd name="connsiteX6" fmla="*/ 477520 w 1112520"/>
                  <a:gd name="connsiteY6" fmla="*/ 548640 h 779361"/>
                  <a:gd name="connsiteX7" fmla="*/ 541020 w 1112520"/>
                  <a:gd name="connsiteY7" fmla="*/ 675640 h 779361"/>
                  <a:gd name="connsiteX8" fmla="*/ 373380 w 1112520"/>
                  <a:gd name="connsiteY8" fmla="*/ 756920 h 779361"/>
                  <a:gd name="connsiteX9" fmla="*/ 391160 w 1112520"/>
                  <a:gd name="connsiteY9" fmla="*/ 774700 h 779361"/>
                  <a:gd name="connsiteX10" fmla="*/ 1109980 w 1112520"/>
                  <a:gd name="connsiteY10" fmla="*/ 744220 h 779361"/>
                  <a:gd name="connsiteX11" fmla="*/ 1112520 w 1112520"/>
                  <a:gd name="connsiteY11" fmla="*/ 703580 h 779361"/>
                  <a:gd name="connsiteX12" fmla="*/ 952500 w 1112520"/>
                  <a:gd name="connsiteY12" fmla="*/ 408940 h 779361"/>
                  <a:gd name="connsiteX13" fmla="*/ 1000760 w 1112520"/>
                  <a:gd name="connsiteY13" fmla="*/ 66040 h 779361"/>
                  <a:gd name="connsiteX14" fmla="*/ 571500 w 1112520"/>
                  <a:gd name="connsiteY14" fmla="*/ 0 h 779361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73380 w 1112520"/>
                  <a:gd name="connsiteY8" fmla="*/ 756920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41020 w 1112520"/>
                  <a:gd name="connsiteY7" fmla="*/ 675640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55873 w 1112520"/>
                  <a:gd name="connsiteY7" fmla="*/ 696258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77520 w 1112520"/>
                  <a:gd name="connsiteY6" fmla="*/ 548640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0250 w 1112520"/>
                  <a:gd name="connsiteY6" fmla="*/ 515651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71500 w 1112520"/>
                  <a:gd name="connsiteY0" fmla="*/ 0 h 794727"/>
                  <a:gd name="connsiteX1" fmla="*/ 210820 w 1112520"/>
                  <a:gd name="connsiteY1" fmla="*/ 139700 h 794727"/>
                  <a:gd name="connsiteX2" fmla="*/ 119380 w 1112520"/>
                  <a:gd name="connsiteY2" fmla="*/ 299720 h 794727"/>
                  <a:gd name="connsiteX3" fmla="*/ 157480 w 1112520"/>
                  <a:gd name="connsiteY3" fmla="*/ 464820 h 794727"/>
                  <a:gd name="connsiteX4" fmla="*/ 0 w 1112520"/>
                  <a:gd name="connsiteY4" fmla="*/ 574040 h 794727"/>
                  <a:gd name="connsiteX5" fmla="*/ 43180 w 1112520"/>
                  <a:gd name="connsiteY5" fmla="*/ 589280 h 794727"/>
                  <a:gd name="connsiteX6" fmla="*/ 492372 w 1112520"/>
                  <a:gd name="connsiteY6" fmla="*/ 534207 h 794727"/>
                  <a:gd name="connsiteX7" fmla="*/ 566482 w 1112520"/>
                  <a:gd name="connsiteY7" fmla="*/ 708629 h 794727"/>
                  <a:gd name="connsiteX8" fmla="*/ 398841 w 1112520"/>
                  <a:gd name="connsiteY8" fmla="*/ 769291 h 794727"/>
                  <a:gd name="connsiteX9" fmla="*/ 403891 w 1112520"/>
                  <a:gd name="connsiteY9" fmla="*/ 791195 h 794727"/>
                  <a:gd name="connsiteX10" fmla="*/ 1109980 w 1112520"/>
                  <a:gd name="connsiteY10" fmla="*/ 744220 h 794727"/>
                  <a:gd name="connsiteX11" fmla="*/ 1112520 w 1112520"/>
                  <a:gd name="connsiteY11" fmla="*/ 703580 h 794727"/>
                  <a:gd name="connsiteX12" fmla="*/ 952500 w 1112520"/>
                  <a:gd name="connsiteY12" fmla="*/ 408940 h 794727"/>
                  <a:gd name="connsiteX13" fmla="*/ 1000760 w 1112520"/>
                  <a:gd name="connsiteY13" fmla="*/ 66040 h 794727"/>
                  <a:gd name="connsiteX14" fmla="*/ 571500 w 1112520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53789 w 1123129"/>
                  <a:gd name="connsiteY5" fmla="*/ 589280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68089 w 1123129"/>
                  <a:gd name="connsiteY3" fmla="*/ 464820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82109 w 1123129"/>
                  <a:gd name="connsiteY0" fmla="*/ 0 h 794727"/>
                  <a:gd name="connsiteX1" fmla="*/ 221429 w 1123129"/>
                  <a:gd name="connsiteY1" fmla="*/ 139700 h 794727"/>
                  <a:gd name="connsiteX2" fmla="*/ 129989 w 1123129"/>
                  <a:gd name="connsiteY2" fmla="*/ 299720 h 794727"/>
                  <a:gd name="connsiteX3" fmla="*/ 180820 w 1123129"/>
                  <a:gd name="connsiteY3" fmla="*/ 466882 h 794727"/>
                  <a:gd name="connsiteX4" fmla="*/ 0 w 1123129"/>
                  <a:gd name="connsiteY4" fmla="*/ 574041 h 794727"/>
                  <a:gd name="connsiteX5" fmla="*/ 26205 w 1123129"/>
                  <a:gd name="connsiteY5" fmla="*/ 591342 h 794727"/>
                  <a:gd name="connsiteX6" fmla="*/ 502981 w 1123129"/>
                  <a:gd name="connsiteY6" fmla="*/ 534207 h 794727"/>
                  <a:gd name="connsiteX7" fmla="*/ 577091 w 1123129"/>
                  <a:gd name="connsiteY7" fmla="*/ 708629 h 794727"/>
                  <a:gd name="connsiteX8" fmla="*/ 409450 w 1123129"/>
                  <a:gd name="connsiteY8" fmla="*/ 769291 h 794727"/>
                  <a:gd name="connsiteX9" fmla="*/ 414500 w 1123129"/>
                  <a:gd name="connsiteY9" fmla="*/ 791195 h 794727"/>
                  <a:gd name="connsiteX10" fmla="*/ 1120589 w 1123129"/>
                  <a:gd name="connsiteY10" fmla="*/ 744220 h 794727"/>
                  <a:gd name="connsiteX11" fmla="*/ 1123129 w 1123129"/>
                  <a:gd name="connsiteY11" fmla="*/ 703580 h 794727"/>
                  <a:gd name="connsiteX12" fmla="*/ 963109 w 1123129"/>
                  <a:gd name="connsiteY12" fmla="*/ 408940 h 794727"/>
                  <a:gd name="connsiteX13" fmla="*/ 1011369 w 1123129"/>
                  <a:gd name="connsiteY13" fmla="*/ 66040 h 794727"/>
                  <a:gd name="connsiteX14" fmla="*/ 582109 w 1123129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76576 w 1118885"/>
                  <a:gd name="connsiteY3" fmla="*/ 466882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25745 w 1118885"/>
                  <a:gd name="connsiteY2" fmla="*/ 299720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18885"/>
                  <a:gd name="connsiteY0" fmla="*/ 0 h 794727"/>
                  <a:gd name="connsiteX1" fmla="*/ 217185 w 1118885"/>
                  <a:gd name="connsiteY1" fmla="*/ 139700 h 794727"/>
                  <a:gd name="connsiteX2" fmla="*/ 110893 w 1118885"/>
                  <a:gd name="connsiteY2" fmla="*/ 295596 h 794727"/>
                  <a:gd name="connsiteX3" fmla="*/ 163845 w 1118885"/>
                  <a:gd name="connsiteY3" fmla="*/ 464820 h 794727"/>
                  <a:gd name="connsiteX4" fmla="*/ 0 w 1118885"/>
                  <a:gd name="connsiteY4" fmla="*/ 559608 h 794727"/>
                  <a:gd name="connsiteX5" fmla="*/ 21961 w 1118885"/>
                  <a:gd name="connsiteY5" fmla="*/ 591342 h 794727"/>
                  <a:gd name="connsiteX6" fmla="*/ 498737 w 1118885"/>
                  <a:gd name="connsiteY6" fmla="*/ 534207 h 794727"/>
                  <a:gd name="connsiteX7" fmla="*/ 572847 w 1118885"/>
                  <a:gd name="connsiteY7" fmla="*/ 708629 h 794727"/>
                  <a:gd name="connsiteX8" fmla="*/ 405206 w 1118885"/>
                  <a:gd name="connsiteY8" fmla="*/ 769291 h 794727"/>
                  <a:gd name="connsiteX9" fmla="*/ 410256 w 1118885"/>
                  <a:gd name="connsiteY9" fmla="*/ 791195 h 794727"/>
                  <a:gd name="connsiteX10" fmla="*/ 1116345 w 1118885"/>
                  <a:gd name="connsiteY10" fmla="*/ 744220 h 794727"/>
                  <a:gd name="connsiteX11" fmla="*/ 1118885 w 1118885"/>
                  <a:gd name="connsiteY11" fmla="*/ 703580 h 794727"/>
                  <a:gd name="connsiteX12" fmla="*/ 958865 w 1118885"/>
                  <a:gd name="connsiteY12" fmla="*/ 408940 h 794727"/>
                  <a:gd name="connsiteX13" fmla="*/ 1007125 w 1118885"/>
                  <a:gd name="connsiteY13" fmla="*/ 66040 h 794727"/>
                  <a:gd name="connsiteX14" fmla="*/ 577865 w 1118885"/>
                  <a:gd name="connsiteY14" fmla="*/ 0 h 794727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118885 w 1126954"/>
                  <a:gd name="connsiteY11" fmla="*/ 703580 h 794956"/>
                  <a:gd name="connsiteX12" fmla="*/ 958865 w 1126954"/>
                  <a:gd name="connsiteY12" fmla="*/ 408940 h 794956"/>
                  <a:gd name="connsiteX13" fmla="*/ 1007125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7125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37981"/>
                  <a:gd name="connsiteY0" fmla="*/ 0 h 794956"/>
                  <a:gd name="connsiteX1" fmla="*/ 217185 w 1137981"/>
                  <a:gd name="connsiteY1" fmla="*/ 139700 h 794956"/>
                  <a:gd name="connsiteX2" fmla="*/ 110893 w 1137981"/>
                  <a:gd name="connsiteY2" fmla="*/ 295596 h 794956"/>
                  <a:gd name="connsiteX3" fmla="*/ 163845 w 1137981"/>
                  <a:gd name="connsiteY3" fmla="*/ 464820 h 794956"/>
                  <a:gd name="connsiteX4" fmla="*/ 0 w 1137981"/>
                  <a:gd name="connsiteY4" fmla="*/ 559608 h 794956"/>
                  <a:gd name="connsiteX5" fmla="*/ 21961 w 1137981"/>
                  <a:gd name="connsiteY5" fmla="*/ 591342 h 794956"/>
                  <a:gd name="connsiteX6" fmla="*/ 498737 w 1137981"/>
                  <a:gd name="connsiteY6" fmla="*/ 534207 h 794956"/>
                  <a:gd name="connsiteX7" fmla="*/ 572847 w 1137981"/>
                  <a:gd name="connsiteY7" fmla="*/ 708629 h 794956"/>
                  <a:gd name="connsiteX8" fmla="*/ 405206 w 1137981"/>
                  <a:gd name="connsiteY8" fmla="*/ 769291 h 794956"/>
                  <a:gd name="connsiteX9" fmla="*/ 410256 w 1137981"/>
                  <a:gd name="connsiteY9" fmla="*/ 791195 h 794956"/>
                  <a:gd name="connsiteX10" fmla="*/ 1126954 w 1137981"/>
                  <a:gd name="connsiteY10" fmla="*/ 748343 h 794956"/>
                  <a:gd name="connsiteX11" fmla="*/ 1137981 w 1137981"/>
                  <a:gd name="connsiteY11" fmla="*/ 687085 h 794956"/>
                  <a:gd name="connsiteX12" fmla="*/ 958865 w 1137981"/>
                  <a:gd name="connsiteY12" fmla="*/ 408940 h 794956"/>
                  <a:gd name="connsiteX13" fmla="*/ 1009246 w 1137981"/>
                  <a:gd name="connsiteY13" fmla="*/ 66040 h 794956"/>
                  <a:gd name="connsiteX14" fmla="*/ 577865 w 1137981"/>
                  <a:gd name="connsiteY14" fmla="*/ 0 h 794956"/>
                  <a:gd name="connsiteX0" fmla="*/ 577865 w 1126954"/>
                  <a:gd name="connsiteY0" fmla="*/ 0 h 794956"/>
                  <a:gd name="connsiteX1" fmla="*/ 217185 w 1126954"/>
                  <a:gd name="connsiteY1" fmla="*/ 139700 h 794956"/>
                  <a:gd name="connsiteX2" fmla="*/ 110893 w 1126954"/>
                  <a:gd name="connsiteY2" fmla="*/ 295596 h 794956"/>
                  <a:gd name="connsiteX3" fmla="*/ 163845 w 1126954"/>
                  <a:gd name="connsiteY3" fmla="*/ 464820 h 794956"/>
                  <a:gd name="connsiteX4" fmla="*/ 0 w 1126954"/>
                  <a:gd name="connsiteY4" fmla="*/ 559608 h 794956"/>
                  <a:gd name="connsiteX5" fmla="*/ 21961 w 1126954"/>
                  <a:gd name="connsiteY5" fmla="*/ 591342 h 794956"/>
                  <a:gd name="connsiteX6" fmla="*/ 498737 w 1126954"/>
                  <a:gd name="connsiteY6" fmla="*/ 534207 h 794956"/>
                  <a:gd name="connsiteX7" fmla="*/ 572847 w 1126954"/>
                  <a:gd name="connsiteY7" fmla="*/ 708629 h 794956"/>
                  <a:gd name="connsiteX8" fmla="*/ 405206 w 1126954"/>
                  <a:gd name="connsiteY8" fmla="*/ 769291 h 794956"/>
                  <a:gd name="connsiteX9" fmla="*/ 410256 w 1126954"/>
                  <a:gd name="connsiteY9" fmla="*/ 791195 h 794956"/>
                  <a:gd name="connsiteX10" fmla="*/ 1126954 w 1126954"/>
                  <a:gd name="connsiteY10" fmla="*/ 748343 h 794956"/>
                  <a:gd name="connsiteX11" fmla="*/ 1033650 w 1126954"/>
                  <a:gd name="connsiteY11" fmla="*/ 691509 h 794956"/>
                  <a:gd name="connsiteX12" fmla="*/ 958865 w 1126954"/>
                  <a:gd name="connsiteY12" fmla="*/ 408940 h 794956"/>
                  <a:gd name="connsiteX13" fmla="*/ 1009246 w 1126954"/>
                  <a:gd name="connsiteY13" fmla="*/ 66040 h 794956"/>
                  <a:gd name="connsiteX14" fmla="*/ 577865 w 1126954"/>
                  <a:gd name="connsiteY14" fmla="*/ 0 h 794956"/>
                  <a:gd name="connsiteX0" fmla="*/ 577865 w 1033650"/>
                  <a:gd name="connsiteY0" fmla="*/ 0 h 795091"/>
                  <a:gd name="connsiteX1" fmla="*/ 217185 w 1033650"/>
                  <a:gd name="connsiteY1" fmla="*/ 139700 h 795091"/>
                  <a:gd name="connsiteX2" fmla="*/ 110893 w 1033650"/>
                  <a:gd name="connsiteY2" fmla="*/ 295596 h 795091"/>
                  <a:gd name="connsiteX3" fmla="*/ 163845 w 1033650"/>
                  <a:gd name="connsiteY3" fmla="*/ 464820 h 795091"/>
                  <a:gd name="connsiteX4" fmla="*/ 0 w 1033650"/>
                  <a:gd name="connsiteY4" fmla="*/ 559608 h 795091"/>
                  <a:gd name="connsiteX5" fmla="*/ 21961 w 1033650"/>
                  <a:gd name="connsiteY5" fmla="*/ 591342 h 795091"/>
                  <a:gd name="connsiteX6" fmla="*/ 498737 w 1033650"/>
                  <a:gd name="connsiteY6" fmla="*/ 534207 h 795091"/>
                  <a:gd name="connsiteX7" fmla="*/ 572847 w 1033650"/>
                  <a:gd name="connsiteY7" fmla="*/ 708629 h 795091"/>
                  <a:gd name="connsiteX8" fmla="*/ 405206 w 1033650"/>
                  <a:gd name="connsiteY8" fmla="*/ 769291 h 795091"/>
                  <a:gd name="connsiteX9" fmla="*/ 410256 w 1033650"/>
                  <a:gd name="connsiteY9" fmla="*/ 791195 h 795091"/>
                  <a:gd name="connsiteX10" fmla="*/ 1015819 w 1033650"/>
                  <a:gd name="connsiteY10" fmla="*/ 750555 h 795091"/>
                  <a:gd name="connsiteX11" fmla="*/ 1033650 w 1033650"/>
                  <a:gd name="connsiteY11" fmla="*/ 691509 h 795091"/>
                  <a:gd name="connsiteX12" fmla="*/ 958865 w 1033650"/>
                  <a:gd name="connsiteY12" fmla="*/ 408940 h 795091"/>
                  <a:gd name="connsiteX13" fmla="*/ 1009246 w 1033650"/>
                  <a:gd name="connsiteY13" fmla="*/ 66040 h 795091"/>
                  <a:gd name="connsiteX14" fmla="*/ 577865 w 1033650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958865 w 1017774"/>
                  <a:gd name="connsiteY12" fmla="*/ 408940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17774"/>
                  <a:gd name="connsiteY0" fmla="*/ 0 h 795091"/>
                  <a:gd name="connsiteX1" fmla="*/ 217185 w 1017774"/>
                  <a:gd name="connsiteY1" fmla="*/ 139700 h 795091"/>
                  <a:gd name="connsiteX2" fmla="*/ 110893 w 1017774"/>
                  <a:gd name="connsiteY2" fmla="*/ 295596 h 795091"/>
                  <a:gd name="connsiteX3" fmla="*/ 163845 w 1017774"/>
                  <a:gd name="connsiteY3" fmla="*/ 464820 h 795091"/>
                  <a:gd name="connsiteX4" fmla="*/ 0 w 1017774"/>
                  <a:gd name="connsiteY4" fmla="*/ 559608 h 795091"/>
                  <a:gd name="connsiteX5" fmla="*/ 21961 w 1017774"/>
                  <a:gd name="connsiteY5" fmla="*/ 591342 h 795091"/>
                  <a:gd name="connsiteX6" fmla="*/ 498737 w 1017774"/>
                  <a:gd name="connsiteY6" fmla="*/ 534207 h 795091"/>
                  <a:gd name="connsiteX7" fmla="*/ 572847 w 1017774"/>
                  <a:gd name="connsiteY7" fmla="*/ 708629 h 795091"/>
                  <a:gd name="connsiteX8" fmla="*/ 405206 w 1017774"/>
                  <a:gd name="connsiteY8" fmla="*/ 769291 h 795091"/>
                  <a:gd name="connsiteX9" fmla="*/ 410256 w 1017774"/>
                  <a:gd name="connsiteY9" fmla="*/ 791195 h 795091"/>
                  <a:gd name="connsiteX10" fmla="*/ 1015819 w 1017774"/>
                  <a:gd name="connsiteY10" fmla="*/ 750555 h 795091"/>
                  <a:gd name="connsiteX11" fmla="*/ 1017774 w 1017774"/>
                  <a:gd name="connsiteY11" fmla="*/ 691509 h 795091"/>
                  <a:gd name="connsiteX12" fmla="*/ 865874 w 1017774"/>
                  <a:gd name="connsiteY12" fmla="*/ 400092 h 795091"/>
                  <a:gd name="connsiteX13" fmla="*/ 1009246 w 1017774"/>
                  <a:gd name="connsiteY13" fmla="*/ 66040 h 795091"/>
                  <a:gd name="connsiteX14" fmla="*/ 577865 w 1017774"/>
                  <a:gd name="connsiteY14" fmla="*/ 0 h 795091"/>
                  <a:gd name="connsiteX0" fmla="*/ 577865 w 1022671"/>
                  <a:gd name="connsiteY0" fmla="*/ 0 h 797581"/>
                  <a:gd name="connsiteX1" fmla="*/ 217185 w 1022671"/>
                  <a:gd name="connsiteY1" fmla="*/ 139700 h 797581"/>
                  <a:gd name="connsiteX2" fmla="*/ 110893 w 1022671"/>
                  <a:gd name="connsiteY2" fmla="*/ 295596 h 797581"/>
                  <a:gd name="connsiteX3" fmla="*/ 163845 w 1022671"/>
                  <a:gd name="connsiteY3" fmla="*/ 464820 h 797581"/>
                  <a:gd name="connsiteX4" fmla="*/ 0 w 1022671"/>
                  <a:gd name="connsiteY4" fmla="*/ 559608 h 797581"/>
                  <a:gd name="connsiteX5" fmla="*/ 21961 w 1022671"/>
                  <a:gd name="connsiteY5" fmla="*/ 591342 h 797581"/>
                  <a:gd name="connsiteX6" fmla="*/ 498737 w 1022671"/>
                  <a:gd name="connsiteY6" fmla="*/ 534207 h 797581"/>
                  <a:gd name="connsiteX7" fmla="*/ 572847 w 1022671"/>
                  <a:gd name="connsiteY7" fmla="*/ 708629 h 797581"/>
                  <a:gd name="connsiteX8" fmla="*/ 405206 w 1022671"/>
                  <a:gd name="connsiteY8" fmla="*/ 769291 h 797581"/>
                  <a:gd name="connsiteX9" fmla="*/ 410256 w 1022671"/>
                  <a:gd name="connsiteY9" fmla="*/ 791195 h 797581"/>
                  <a:gd name="connsiteX10" fmla="*/ 1022623 w 1022671"/>
                  <a:gd name="connsiteY10" fmla="*/ 774887 h 797581"/>
                  <a:gd name="connsiteX11" fmla="*/ 1017774 w 1022671"/>
                  <a:gd name="connsiteY11" fmla="*/ 691509 h 797581"/>
                  <a:gd name="connsiteX12" fmla="*/ 865874 w 1022671"/>
                  <a:gd name="connsiteY12" fmla="*/ 400092 h 797581"/>
                  <a:gd name="connsiteX13" fmla="*/ 1009246 w 1022671"/>
                  <a:gd name="connsiteY13" fmla="*/ 66040 h 797581"/>
                  <a:gd name="connsiteX14" fmla="*/ 577865 w 1022671"/>
                  <a:gd name="connsiteY14" fmla="*/ 0 h 797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22671" h="797581">
                    <a:moveTo>
                      <a:pt x="577865" y="0"/>
                    </a:moveTo>
                    <a:cubicBezTo>
                      <a:pt x="450018" y="44027"/>
                      <a:pt x="332332" y="72813"/>
                      <a:pt x="217185" y="139700"/>
                    </a:cubicBezTo>
                    <a:cubicBezTo>
                      <a:pt x="154532" y="188807"/>
                      <a:pt x="127826" y="231249"/>
                      <a:pt x="110893" y="295596"/>
                    </a:cubicBezTo>
                    <a:cubicBezTo>
                      <a:pt x="125286" y="349783"/>
                      <a:pt x="162152" y="410633"/>
                      <a:pt x="163845" y="464820"/>
                    </a:cubicBezTo>
                    <a:cubicBezTo>
                      <a:pt x="83412" y="493607"/>
                      <a:pt x="52493" y="523201"/>
                      <a:pt x="0" y="559608"/>
                    </a:cubicBezTo>
                    <a:cubicBezTo>
                      <a:pt x="18627" y="558761"/>
                      <a:pt x="3334" y="592189"/>
                      <a:pt x="21961" y="591342"/>
                    </a:cubicBezTo>
                    <a:cubicBezTo>
                      <a:pt x="145574" y="613355"/>
                      <a:pt x="357344" y="545214"/>
                      <a:pt x="498737" y="534207"/>
                    </a:cubicBezTo>
                    <a:cubicBezTo>
                      <a:pt x="486884" y="589240"/>
                      <a:pt x="551680" y="666296"/>
                      <a:pt x="572847" y="708629"/>
                    </a:cubicBezTo>
                    <a:cubicBezTo>
                      <a:pt x="503420" y="719636"/>
                      <a:pt x="456853" y="740504"/>
                      <a:pt x="405206" y="769291"/>
                    </a:cubicBezTo>
                    <a:lnTo>
                      <a:pt x="410256" y="791195"/>
                    </a:lnTo>
                    <a:cubicBezTo>
                      <a:pt x="634623" y="808975"/>
                      <a:pt x="783016" y="785047"/>
                      <a:pt x="1022623" y="774887"/>
                    </a:cubicBezTo>
                    <a:cubicBezTo>
                      <a:pt x="1023275" y="755205"/>
                      <a:pt x="1017122" y="711191"/>
                      <a:pt x="1017774" y="691509"/>
                    </a:cubicBezTo>
                    <a:cubicBezTo>
                      <a:pt x="939034" y="578056"/>
                      <a:pt x="929374" y="493225"/>
                      <a:pt x="865874" y="400092"/>
                    </a:cubicBezTo>
                    <a:cubicBezTo>
                      <a:pt x="936574" y="294640"/>
                      <a:pt x="1000779" y="182880"/>
                      <a:pt x="1009246" y="66040"/>
                    </a:cubicBezTo>
                    <a:cubicBezTo>
                      <a:pt x="866159" y="44027"/>
                      <a:pt x="718412" y="39793"/>
                      <a:pt x="5778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1D3491-5953-4796-8117-14E82FD88E01}"/>
                </a:ext>
              </a:extLst>
            </p:cNvPr>
            <p:cNvSpPr/>
            <p:nvPr/>
          </p:nvSpPr>
          <p:spPr>
            <a:xfrm rot="714179">
              <a:off x="2472574" y="2734121"/>
              <a:ext cx="30049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850CC-14C0-4DBA-A628-B2D736658F35}"/>
              </a:ext>
            </a:extLst>
          </p:cNvPr>
          <p:cNvGrpSpPr/>
          <p:nvPr/>
        </p:nvGrpSpPr>
        <p:grpSpPr>
          <a:xfrm>
            <a:off x="7949759" y="4818802"/>
            <a:ext cx="793804" cy="653971"/>
            <a:chOff x="7949759" y="4818802"/>
            <a:chExt cx="793804" cy="653971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7843B2-F608-45F9-9129-9EBC4AA7C895}"/>
                </a:ext>
              </a:extLst>
            </p:cNvPr>
            <p:cNvSpPr/>
            <p:nvPr/>
          </p:nvSpPr>
          <p:spPr>
            <a:xfrm>
              <a:off x="7949759" y="4818802"/>
              <a:ext cx="793804" cy="653971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0812" h="727210">
                  <a:moveTo>
                    <a:pt x="313576" y="618"/>
                  </a:moveTo>
                  <a:cubicBezTo>
                    <a:pt x="260046" y="87012"/>
                    <a:pt x="273508" y="69194"/>
                    <a:pt x="237050" y="159382"/>
                  </a:cubicBezTo>
                  <a:cubicBezTo>
                    <a:pt x="161282" y="202134"/>
                    <a:pt x="83854" y="358854"/>
                    <a:pt x="66921" y="423201"/>
                  </a:cubicBezTo>
                  <a:cubicBezTo>
                    <a:pt x="114101" y="483743"/>
                    <a:pt x="112071" y="568010"/>
                    <a:pt x="100649" y="622196"/>
                  </a:cubicBezTo>
                  <a:cubicBezTo>
                    <a:pt x="20216" y="650983"/>
                    <a:pt x="52493" y="644168"/>
                    <a:pt x="0" y="680575"/>
                  </a:cubicBezTo>
                  <a:cubicBezTo>
                    <a:pt x="63923" y="715712"/>
                    <a:pt x="278425" y="676493"/>
                    <a:pt x="324626" y="680494"/>
                  </a:cubicBezTo>
                  <a:cubicBezTo>
                    <a:pt x="255199" y="691501"/>
                    <a:pt x="328852" y="675792"/>
                    <a:pt x="277205" y="704579"/>
                  </a:cubicBezTo>
                  <a:lnTo>
                    <a:pt x="294985" y="722359"/>
                  </a:lnTo>
                  <a:cubicBezTo>
                    <a:pt x="519352" y="740139"/>
                    <a:pt x="662200" y="704083"/>
                    <a:pt x="901807" y="693923"/>
                  </a:cubicBezTo>
                  <a:cubicBezTo>
                    <a:pt x="903332" y="673564"/>
                    <a:pt x="917972" y="661677"/>
                    <a:pt x="906382" y="632845"/>
                  </a:cubicBezTo>
                  <a:cubicBezTo>
                    <a:pt x="845970" y="511217"/>
                    <a:pt x="826098" y="468947"/>
                    <a:pt x="793199" y="352512"/>
                  </a:cubicBezTo>
                  <a:cubicBezTo>
                    <a:pt x="790616" y="229738"/>
                    <a:pt x="813058" y="122066"/>
                    <a:pt x="821525" y="5226"/>
                  </a:cubicBezTo>
                  <a:cubicBezTo>
                    <a:pt x="678438" y="-16787"/>
                    <a:pt x="454123" y="40411"/>
                    <a:pt x="313576" y="61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FF47454-1F2A-45D2-BF01-3B8D204F61F4}"/>
                </a:ext>
              </a:extLst>
            </p:cNvPr>
            <p:cNvSpPr/>
            <p:nvPr/>
          </p:nvSpPr>
          <p:spPr>
            <a:xfrm>
              <a:off x="7993575" y="4822596"/>
              <a:ext cx="709411" cy="642070"/>
            </a:xfrm>
            <a:custGeom>
              <a:avLst/>
              <a:gdLst>
                <a:gd name="connsiteX0" fmla="*/ 548640 w 1122680"/>
                <a:gd name="connsiteY0" fmla="*/ 0 h 762000"/>
                <a:gd name="connsiteX1" fmla="*/ 210820 w 1122680"/>
                <a:gd name="connsiteY1" fmla="*/ 127000 h 762000"/>
                <a:gd name="connsiteX2" fmla="*/ 114300 w 1122680"/>
                <a:gd name="connsiteY2" fmla="*/ 289560 h 762000"/>
                <a:gd name="connsiteX3" fmla="*/ 157480 w 1122680"/>
                <a:gd name="connsiteY3" fmla="*/ 452120 h 762000"/>
                <a:gd name="connsiteX4" fmla="*/ 0 w 1122680"/>
                <a:gd name="connsiteY4" fmla="*/ 561340 h 762000"/>
                <a:gd name="connsiteX5" fmla="*/ 467360 w 1122680"/>
                <a:gd name="connsiteY5" fmla="*/ 543560 h 762000"/>
                <a:gd name="connsiteX6" fmla="*/ 541020 w 1122680"/>
                <a:gd name="connsiteY6" fmla="*/ 662940 h 762000"/>
                <a:gd name="connsiteX7" fmla="*/ 386080 w 1122680"/>
                <a:gd name="connsiteY7" fmla="*/ 749300 h 762000"/>
                <a:gd name="connsiteX8" fmla="*/ 391160 w 1122680"/>
                <a:gd name="connsiteY8" fmla="*/ 762000 h 762000"/>
                <a:gd name="connsiteX9" fmla="*/ 1109980 w 1122680"/>
                <a:gd name="connsiteY9" fmla="*/ 731520 h 762000"/>
                <a:gd name="connsiteX10" fmla="*/ 1122680 w 1122680"/>
                <a:gd name="connsiteY10" fmla="*/ 688340 h 762000"/>
                <a:gd name="connsiteX11" fmla="*/ 922020 w 1122680"/>
                <a:gd name="connsiteY11" fmla="*/ 411480 h 762000"/>
                <a:gd name="connsiteX12" fmla="*/ 1000760 w 1122680"/>
                <a:gd name="connsiteY12" fmla="*/ 53340 h 762000"/>
                <a:gd name="connsiteX13" fmla="*/ 548640 w 112268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22020 w 1112520"/>
                <a:gd name="connsiteY11" fmla="*/ 41148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48640 w 1112520"/>
                <a:gd name="connsiteY0" fmla="*/ 0 h 762000"/>
                <a:gd name="connsiteX1" fmla="*/ 210820 w 1112520"/>
                <a:gd name="connsiteY1" fmla="*/ 127000 h 762000"/>
                <a:gd name="connsiteX2" fmla="*/ 114300 w 1112520"/>
                <a:gd name="connsiteY2" fmla="*/ 289560 h 762000"/>
                <a:gd name="connsiteX3" fmla="*/ 157480 w 1112520"/>
                <a:gd name="connsiteY3" fmla="*/ 452120 h 762000"/>
                <a:gd name="connsiteX4" fmla="*/ 0 w 1112520"/>
                <a:gd name="connsiteY4" fmla="*/ 561340 h 762000"/>
                <a:gd name="connsiteX5" fmla="*/ 467360 w 1112520"/>
                <a:gd name="connsiteY5" fmla="*/ 543560 h 762000"/>
                <a:gd name="connsiteX6" fmla="*/ 541020 w 1112520"/>
                <a:gd name="connsiteY6" fmla="*/ 662940 h 762000"/>
                <a:gd name="connsiteX7" fmla="*/ 386080 w 1112520"/>
                <a:gd name="connsiteY7" fmla="*/ 749300 h 762000"/>
                <a:gd name="connsiteX8" fmla="*/ 391160 w 1112520"/>
                <a:gd name="connsiteY8" fmla="*/ 762000 h 762000"/>
                <a:gd name="connsiteX9" fmla="*/ 1109980 w 1112520"/>
                <a:gd name="connsiteY9" fmla="*/ 731520 h 762000"/>
                <a:gd name="connsiteX10" fmla="*/ 1112520 w 1112520"/>
                <a:gd name="connsiteY10" fmla="*/ 690880 h 762000"/>
                <a:gd name="connsiteX11" fmla="*/ 952500 w 1112520"/>
                <a:gd name="connsiteY11" fmla="*/ 396240 h 762000"/>
                <a:gd name="connsiteX12" fmla="*/ 1000760 w 1112520"/>
                <a:gd name="connsiteY12" fmla="*/ 53340 h 762000"/>
                <a:gd name="connsiteX13" fmla="*/ 548640 w 1112520"/>
                <a:gd name="connsiteY13" fmla="*/ 0 h 7620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67360 w 1112520"/>
                <a:gd name="connsiteY5" fmla="*/ 556260 h 774700"/>
                <a:gd name="connsiteX6" fmla="*/ 541020 w 1112520"/>
                <a:gd name="connsiteY6" fmla="*/ 675640 h 774700"/>
                <a:gd name="connsiteX7" fmla="*/ 386080 w 1112520"/>
                <a:gd name="connsiteY7" fmla="*/ 762000 h 774700"/>
                <a:gd name="connsiteX8" fmla="*/ 391160 w 1112520"/>
                <a:gd name="connsiteY8" fmla="*/ 774700 h 774700"/>
                <a:gd name="connsiteX9" fmla="*/ 1109980 w 1112520"/>
                <a:gd name="connsiteY9" fmla="*/ 744220 h 774700"/>
                <a:gd name="connsiteX10" fmla="*/ 1112520 w 1112520"/>
                <a:gd name="connsiteY10" fmla="*/ 703580 h 774700"/>
                <a:gd name="connsiteX11" fmla="*/ 952500 w 1112520"/>
                <a:gd name="connsiteY11" fmla="*/ 408940 h 774700"/>
                <a:gd name="connsiteX12" fmla="*/ 1000760 w 1112520"/>
                <a:gd name="connsiteY12" fmla="*/ 66040 h 774700"/>
                <a:gd name="connsiteX13" fmla="*/ 571500 w 1112520"/>
                <a:gd name="connsiteY13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4300 w 1112520"/>
                <a:gd name="connsiteY2" fmla="*/ 30226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67360 w 1112520"/>
                <a:gd name="connsiteY6" fmla="*/ 55626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86080 w 1112520"/>
                <a:gd name="connsiteY8" fmla="*/ 76200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4700"/>
                <a:gd name="connsiteX1" fmla="*/ 210820 w 1112520"/>
                <a:gd name="connsiteY1" fmla="*/ 139700 h 774700"/>
                <a:gd name="connsiteX2" fmla="*/ 119380 w 1112520"/>
                <a:gd name="connsiteY2" fmla="*/ 299720 h 774700"/>
                <a:gd name="connsiteX3" fmla="*/ 157480 w 1112520"/>
                <a:gd name="connsiteY3" fmla="*/ 464820 h 774700"/>
                <a:gd name="connsiteX4" fmla="*/ 0 w 1112520"/>
                <a:gd name="connsiteY4" fmla="*/ 574040 h 774700"/>
                <a:gd name="connsiteX5" fmla="*/ 43180 w 1112520"/>
                <a:gd name="connsiteY5" fmla="*/ 589280 h 774700"/>
                <a:gd name="connsiteX6" fmla="*/ 477520 w 1112520"/>
                <a:gd name="connsiteY6" fmla="*/ 548640 h 774700"/>
                <a:gd name="connsiteX7" fmla="*/ 541020 w 1112520"/>
                <a:gd name="connsiteY7" fmla="*/ 675640 h 774700"/>
                <a:gd name="connsiteX8" fmla="*/ 373380 w 1112520"/>
                <a:gd name="connsiteY8" fmla="*/ 756920 h 774700"/>
                <a:gd name="connsiteX9" fmla="*/ 391160 w 1112520"/>
                <a:gd name="connsiteY9" fmla="*/ 774700 h 774700"/>
                <a:gd name="connsiteX10" fmla="*/ 1109980 w 1112520"/>
                <a:gd name="connsiteY10" fmla="*/ 744220 h 774700"/>
                <a:gd name="connsiteX11" fmla="*/ 1112520 w 1112520"/>
                <a:gd name="connsiteY11" fmla="*/ 703580 h 774700"/>
                <a:gd name="connsiteX12" fmla="*/ 952500 w 1112520"/>
                <a:gd name="connsiteY12" fmla="*/ 408940 h 774700"/>
                <a:gd name="connsiteX13" fmla="*/ 1000760 w 1112520"/>
                <a:gd name="connsiteY13" fmla="*/ 66040 h 774700"/>
                <a:gd name="connsiteX14" fmla="*/ 571500 w 1112520"/>
                <a:gd name="connsiteY14" fmla="*/ 0 h 774700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952500 w 1112520"/>
                <a:gd name="connsiteY12" fmla="*/ 408940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12520"/>
                <a:gd name="connsiteY0" fmla="*/ 0 h 779361"/>
                <a:gd name="connsiteX1" fmla="*/ 210820 w 1112520"/>
                <a:gd name="connsiteY1" fmla="*/ 139700 h 779361"/>
                <a:gd name="connsiteX2" fmla="*/ 119380 w 1112520"/>
                <a:gd name="connsiteY2" fmla="*/ 299720 h 779361"/>
                <a:gd name="connsiteX3" fmla="*/ 157480 w 1112520"/>
                <a:gd name="connsiteY3" fmla="*/ 464820 h 779361"/>
                <a:gd name="connsiteX4" fmla="*/ 0 w 1112520"/>
                <a:gd name="connsiteY4" fmla="*/ 574040 h 779361"/>
                <a:gd name="connsiteX5" fmla="*/ 43180 w 1112520"/>
                <a:gd name="connsiteY5" fmla="*/ 589280 h 779361"/>
                <a:gd name="connsiteX6" fmla="*/ 477520 w 1112520"/>
                <a:gd name="connsiteY6" fmla="*/ 548640 h 779361"/>
                <a:gd name="connsiteX7" fmla="*/ 541020 w 1112520"/>
                <a:gd name="connsiteY7" fmla="*/ 675640 h 779361"/>
                <a:gd name="connsiteX8" fmla="*/ 373380 w 1112520"/>
                <a:gd name="connsiteY8" fmla="*/ 756920 h 779361"/>
                <a:gd name="connsiteX9" fmla="*/ 391160 w 1112520"/>
                <a:gd name="connsiteY9" fmla="*/ 774700 h 779361"/>
                <a:gd name="connsiteX10" fmla="*/ 1109980 w 1112520"/>
                <a:gd name="connsiteY10" fmla="*/ 744220 h 779361"/>
                <a:gd name="connsiteX11" fmla="*/ 1112520 w 1112520"/>
                <a:gd name="connsiteY11" fmla="*/ 703580 h 779361"/>
                <a:gd name="connsiteX12" fmla="*/ 889374 w 1112520"/>
                <a:gd name="connsiteY12" fmla="*/ 404853 h 779361"/>
                <a:gd name="connsiteX13" fmla="*/ 1000760 w 1112520"/>
                <a:gd name="connsiteY13" fmla="*/ 66040 h 779361"/>
                <a:gd name="connsiteX14" fmla="*/ 571500 w 1112520"/>
                <a:gd name="connsiteY14" fmla="*/ 0 h 779361"/>
                <a:gd name="connsiteX0" fmla="*/ 571500 w 1109980"/>
                <a:gd name="connsiteY0" fmla="*/ 0 h 779361"/>
                <a:gd name="connsiteX1" fmla="*/ 210820 w 1109980"/>
                <a:gd name="connsiteY1" fmla="*/ 139700 h 779361"/>
                <a:gd name="connsiteX2" fmla="*/ 119380 w 1109980"/>
                <a:gd name="connsiteY2" fmla="*/ 299720 h 779361"/>
                <a:gd name="connsiteX3" fmla="*/ 157480 w 1109980"/>
                <a:gd name="connsiteY3" fmla="*/ 464820 h 779361"/>
                <a:gd name="connsiteX4" fmla="*/ 0 w 1109980"/>
                <a:gd name="connsiteY4" fmla="*/ 574040 h 779361"/>
                <a:gd name="connsiteX5" fmla="*/ 43180 w 1109980"/>
                <a:gd name="connsiteY5" fmla="*/ 589280 h 779361"/>
                <a:gd name="connsiteX6" fmla="*/ 477520 w 1109980"/>
                <a:gd name="connsiteY6" fmla="*/ 548640 h 779361"/>
                <a:gd name="connsiteX7" fmla="*/ 541020 w 1109980"/>
                <a:gd name="connsiteY7" fmla="*/ 675640 h 779361"/>
                <a:gd name="connsiteX8" fmla="*/ 373380 w 1109980"/>
                <a:gd name="connsiteY8" fmla="*/ 756920 h 779361"/>
                <a:gd name="connsiteX9" fmla="*/ 391160 w 1109980"/>
                <a:gd name="connsiteY9" fmla="*/ 774700 h 779361"/>
                <a:gd name="connsiteX10" fmla="*/ 1109980 w 1109980"/>
                <a:gd name="connsiteY10" fmla="*/ 744220 h 779361"/>
                <a:gd name="connsiteX11" fmla="*/ 1024957 w 1109980"/>
                <a:gd name="connsiteY11" fmla="*/ 685186 h 779361"/>
                <a:gd name="connsiteX12" fmla="*/ 889374 w 1109980"/>
                <a:gd name="connsiteY12" fmla="*/ 404853 h 779361"/>
                <a:gd name="connsiteX13" fmla="*/ 1000760 w 1109980"/>
                <a:gd name="connsiteY13" fmla="*/ 66040 h 779361"/>
                <a:gd name="connsiteX14" fmla="*/ 571500 w 1109980"/>
                <a:gd name="connsiteY14" fmla="*/ 0 h 779361"/>
                <a:gd name="connsiteX0" fmla="*/ 571500 w 1024957"/>
                <a:gd name="connsiteY0" fmla="*/ 0 h 779758"/>
                <a:gd name="connsiteX1" fmla="*/ 210820 w 1024957"/>
                <a:gd name="connsiteY1" fmla="*/ 139700 h 779758"/>
                <a:gd name="connsiteX2" fmla="*/ 119380 w 1024957"/>
                <a:gd name="connsiteY2" fmla="*/ 299720 h 779758"/>
                <a:gd name="connsiteX3" fmla="*/ 157480 w 1024957"/>
                <a:gd name="connsiteY3" fmla="*/ 464820 h 779758"/>
                <a:gd name="connsiteX4" fmla="*/ 0 w 1024957"/>
                <a:gd name="connsiteY4" fmla="*/ 574040 h 779758"/>
                <a:gd name="connsiteX5" fmla="*/ 43180 w 1024957"/>
                <a:gd name="connsiteY5" fmla="*/ 589280 h 779758"/>
                <a:gd name="connsiteX6" fmla="*/ 477520 w 1024957"/>
                <a:gd name="connsiteY6" fmla="*/ 548640 h 779758"/>
                <a:gd name="connsiteX7" fmla="*/ 541020 w 1024957"/>
                <a:gd name="connsiteY7" fmla="*/ 675640 h 779758"/>
                <a:gd name="connsiteX8" fmla="*/ 373380 w 1024957"/>
                <a:gd name="connsiteY8" fmla="*/ 756920 h 779758"/>
                <a:gd name="connsiteX9" fmla="*/ 391160 w 1024957"/>
                <a:gd name="connsiteY9" fmla="*/ 774700 h 779758"/>
                <a:gd name="connsiteX10" fmla="*/ 1018345 w 1024957"/>
                <a:gd name="connsiteY10" fmla="*/ 748307 h 779758"/>
                <a:gd name="connsiteX11" fmla="*/ 1024957 w 1024957"/>
                <a:gd name="connsiteY11" fmla="*/ 685186 h 779758"/>
                <a:gd name="connsiteX12" fmla="*/ 889374 w 1024957"/>
                <a:gd name="connsiteY12" fmla="*/ 404853 h 779758"/>
                <a:gd name="connsiteX13" fmla="*/ 1000760 w 1024957"/>
                <a:gd name="connsiteY13" fmla="*/ 66040 h 779758"/>
                <a:gd name="connsiteX14" fmla="*/ 571500 w 1024957"/>
                <a:gd name="connsiteY14" fmla="*/ 0 h 779758"/>
                <a:gd name="connsiteX0" fmla="*/ 571500 w 1018345"/>
                <a:gd name="connsiteY0" fmla="*/ 0 h 779758"/>
                <a:gd name="connsiteX1" fmla="*/ 210820 w 1018345"/>
                <a:gd name="connsiteY1" fmla="*/ 139700 h 779758"/>
                <a:gd name="connsiteX2" fmla="*/ 119380 w 1018345"/>
                <a:gd name="connsiteY2" fmla="*/ 299720 h 779758"/>
                <a:gd name="connsiteX3" fmla="*/ 157480 w 1018345"/>
                <a:gd name="connsiteY3" fmla="*/ 464820 h 779758"/>
                <a:gd name="connsiteX4" fmla="*/ 0 w 1018345"/>
                <a:gd name="connsiteY4" fmla="*/ 574040 h 779758"/>
                <a:gd name="connsiteX5" fmla="*/ 43180 w 1018345"/>
                <a:gd name="connsiteY5" fmla="*/ 589280 h 779758"/>
                <a:gd name="connsiteX6" fmla="*/ 477520 w 1018345"/>
                <a:gd name="connsiteY6" fmla="*/ 548640 h 779758"/>
                <a:gd name="connsiteX7" fmla="*/ 541020 w 1018345"/>
                <a:gd name="connsiteY7" fmla="*/ 675640 h 779758"/>
                <a:gd name="connsiteX8" fmla="*/ 373380 w 1018345"/>
                <a:gd name="connsiteY8" fmla="*/ 756920 h 779758"/>
                <a:gd name="connsiteX9" fmla="*/ 391160 w 1018345"/>
                <a:gd name="connsiteY9" fmla="*/ 774700 h 779758"/>
                <a:gd name="connsiteX10" fmla="*/ 1018345 w 1018345"/>
                <a:gd name="connsiteY10" fmla="*/ 748307 h 779758"/>
                <a:gd name="connsiteX11" fmla="*/ 1002557 w 1018345"/>
                <a:gd name="connsiteY11" fmla="*/ 685186 h 779758"/>
                <a:gd name="connsiteX12" fmla="*/ 889374 w 1018345"/>
                <a:gd name="connsiteY12" fmla="*/ 404853 h 779758"/>
                <a:gd name="connsiteX13" fmla="*/ 1000760 w 1018345"/>
                <a:gd name="connsiteY13" fmla="*/ 66040 h 779758"/>
                <a:gd name="connsiteX14" fmla="*/ 571500 w 1018345"/>
                <a:gd name="connsiteY14" fmla="*/ 0 h 779758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77520 w 1002557"/>
                <a:gd name="connsiteY6" fmla="*/ 548640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81031"/>
                <a:gd name="connsiteX1" fmla="*/ 210820 w 1002557"/>
                <a:gd name="connsiteY1" fmla="*/ 139700 h 781031"/>
                <a:gd name="connsiteX2" fmla="*/ 119380 w 1002557"/>
                <a:gd name="connsiteY2" fmla="*/ 299720 h 781031"/>
                <a:gd name="connsiteX3" fmla="*/ 157480 w 1002557"/>
                <a:gd name="connsiteY3" fmla="*/ 464820 h 781031"/>
                <a:gd name="connsiteX4" fmla="*/ 0 w 1002557"/>
                <a:gd name="connsiteY4" fmla="*/ 574040 h 781031"/>
                <a:gd name="connsiteX5" fmla="*/ 43180 w 1002557"/>
                <a:gd name="connsiteY5" fmla="*/ 589280 h 781031"/>
                <a:gd name="connsiteX6" fmla="*/ 582438 w 1002557"/>
                <a:gd name="connsiteY6" fmla="*/ 771066 h 781031"/>
                <a:gd name="connsiteX7" fmla="*/ 541020 w 1002557"/>
                <a:gd name="connsiteY7" fmla="*/ 675640 h 781031"/>
                <a:gd name="connsiteX8" fmla="*/ 373380 w 1002557"/>
                <a:gd name="connsiteY8" fmla="*/ 756920 h 781031"/>
                <a:gd name="connsiteX9" fmla="*/ 391160 w 1002557"/>
                <a:gd name="connsiteY9" fmla="*/ 774700 h 781031"/>
                <a:gd name="connsiteX10" fmla="*/ 997982 w 1002557"/>
                <a:gd name="connsiteY10" fmla="*/ 746264 h 781031"/>
                <a:gd name="connsiteX11" fmla="*/ 1002557 w 1002557"/>
                <a:gd name="connsiteY11" fmla="*/ 685186 h 781031"/>
                <a:gd name="connsiteX12" fmla="*/ 889374 w 1002557"/>
                <a:gd name="connsiteY12" fmla="*/ 404853 h 781031"/>
                <a:gd name="connsiteX13" fmla="*/ 1000760 w 1002557"/>
                <a:gd name="connsiteY13" fmla="*/ 66040 h 781031"/>
                <a:gd name="connsiteX14" fmla="*/ 571500 w 1002557"/>
                <a:gd name="connsiteY14" fmla="*/ 0 h 78103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180 w 1002557"/>
                <a:gd name="connsiteY5" fmla="*/ 589280 h 779551"/>
                <a:gd name="connsiteX6" fmla="*/ 438175 w 1002557"/>
                <a:gd name="connsiteY6" fmla="*/ 652439 h 779551"/>
                <a:gd name="connsiteX7" fmla="*/ 541020 w 1002557"/>
                <a:gd name="connsiteY7" fmla="*/ 675640 h 779551"/>
                <a:gd name="connsiteX8" fmla="*/ 373380 w 1002557"/>
                <a:gd name="connsiteY8" fmla="*/ 756920 h 779551"/>
                <a:gd name="connsiteX9" fmla="*/ 391160 w 1002557"/>
                <a:gd name="connsiteY9" fmla="*/ 774700 h 779551"/>
                <a:gd name="connsiteX10" fmla="*/ 997982 w 1002557"/>
                <a:gd name="connsiteY10" fmla="*/ 746264 h 779551"/>
                <a:gd name="connsiteX11" fmla="*/ 1002557 w 1002557"/>
                <a:gd name="connsiteY11" fmla="*/ 685186 h 779551"/>
                <a:gd name="connsiteX12" fmla="*/ 889374 w 1002557"/>
                <a:gd name="connsiteY12" fmla="*/ 404853 h 779551"/>
                <a:gd name="connsiteX13" fmla="*/ 1000760 w 1002557"/>
                <a:gd name="connsiteY13" fmla="*/ 66040 h 779551"/>
                <a:gd name="connsiteX14" fmla="*/ 571500 w 1002557"/>
                <a:gd name="connsiteY14" fmla="*/ 0 h 779551"/>
                <a:gd name="connsiteX0" fmla="*/ 571500 w 1002557"/>
                <a:gd name="connsiteY0" fmla="*/ 0 h 779551"/>
                <a:gd name="connsiteX1" fmla="*/ 210820 w 1002557"/>
                <a:gd name="connsiteY1" fmla="*/ 139700 h 779551"/>
                <a:gd name="connsiteX2" fmla="*/ 119380 w 1002557"/>
                <a:gd name="connsiteY2" fmla="*/ 299720 h 779551"/>
                <a:gd name="connsiteX3" fmla="*/ 157480 w 1002557"/>
                <a:gd name="connsiteY3" fmla="*/ 464820 h 779551"/>
                <a:gd name="connsiteX4" fmla="*/ 0 w 1002557"/>
                <a:gd name="connsiteY4" fmla="*/ 574040 h 779551"/>
                <a:gd name="connsiteX5" fmla="*/ 438175 w 1002557"/>
                <a:gd name="connsiteY5" fmla="*/ 652439 h 779551"/>
                <a:gd name="connsiteX6" fmla="*/ 541020 w 1002557"/>
                <a:gd name="connsiteY6" fmla="*/ 675640 h 779551"/>
                <a:gd name="connsiteX7" fmla="*/ 373380 w 1002557"/>
                <a:gd name="connsiteY7" fmla="*/ 756920 h 779551"/>
                <a:gd name="connsiteX8" fmla="*/ 391160 w 1002557"/>
                <a:gd name="connsiteY8" fmla="*/ 774700 h 779551"/>
                <a:gd name="connsiteX9" fmla="*/ 997982 w 1002557"/>
                <a:gd name="connsiteY9" fmla="*/ 746264 h 779551"/>
                <a:gd name="connsiteX10" fmla="*/ 1002557 w 1002557"/>
                <a:gd name="connsiteY10" fmla="*/ 685186 h 779551"/>
                <a:gd name="connsiteX11" fmla="*/ 889374 w 1002557"/>
                <a:gd name="connsiteY11" fmla="*/ 404853 h 779551"/>
                <a:gd name="connsiteX12" fmla="*/ 1000760 w 1002557"/>
                <a:gd name="connsiteY12" fmla="*/ 66040 h 779551"/>
                <a:gd name="connsiteX13" fmla="*/ 571500 w 1002557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42000 w 906382"/>
                <a:gd name="connsiteY5" fmla="*/ 652439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22328 w 906382"/>
                <a:gd name="connsiteY5" fmla="*/ 726581 h 779551"/>
                <a:gd name="connsiteX6" fmla="*/ 444845 w 906382"/>
                <a:gd name="connsiteY6" fmla="*/ 675640 h 779551"/>
                <a:gd name="connsiteX7" fmla="*/ 277205 w 906382"/>
                <a:gd name="connsiteY7" fmla="*/ 756920 h 779551"/>
                <a:gd name="connsiteX8" fmla="*/ 294985 w 906382"/>
                <a:gd name="connsiteY8" fmla="*/ 774700 h 779551"/>
                <a:gd name="connsiteX9" fmla="*/ 901807 w 906382"/>
                <a:gd name="connsiteY9" fmla="*/ 746264 h 779551"/>
                <a:gd name="connsiteX10" fmla="*/ 906382 w 906382"/>
                <a:gd name="connsiteY10" fmla="*/ 685186 h 779551"/>
                <a:gd name="connsiteX11" fmla="*/ 793199 w 906382"/>
                <a:gd name="connsiteY11" fmla="*/ 404853 h 779551"/>
                <a:gd name="connsiteX12" fmla="*/ 904585 w 906382"/>
                <a:gd name="connsiteY12" fmla="*/ 66040 h 779551"/>
                <a:gd name="connsiteX13" fmla="*/ 475325 w 906382"/>
                <a:gd name="connsiteY13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444845 w 906382"/>
                <a:gd name="connsiteY5" fmla="*/ 675640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61305 w 906382"/>
                <a:gd name="connsiteY3" fmla="*/ 464820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23205 w 906382"/>
                <a:gd name="connsiteY2" fmla="*/ 299720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14645 w 906382"/>
                <a:gd name="connsiteY1" fmla="*/ 13970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475325 w 906382"/>
                <a:gd name="connsiteY0" fmla="*/ 0 h 779551"/>
                <a:gd name="connsiteX1" fmla="*/ 188962 w 906382"/>
                <a:gd name="connsiteY1" fmla="*/ 241380 h 779551"/>
                <a:gd name="connsiteX2" fmla="*/ 42877 w 906382"/>
                <a:gd name="connsiteY2" fmla="*/ 481897 h 779551"/>
                <a:gd name="connsiteX3" fmla="*/ 100649 w 906382"/>
                <a:gd name="connsiteY3" fmla="*/ 674537 h 779551"/>
                <a:gd name="connsiteX4" fmla="*/ 0 w 906382"/>
                <a:gd name="connsiteY4" fmla="*/ 732916 h 779551"/>
                <a:gd name="connsiteX5" fmla="*/ 331184 w 906382"/>
                <a:gd name="connsiteY5" fmla="*/ 737072 h 779551"/>
                <a:gd name="connsiteX6" fmla="*/ 277205 w 906382"/>
                <a:gd name="connsiteY6" fmla="*/ 756920 h 779551"/>
                <a:gd name="connsiteX7" fmla="*/ 294985 w 906382"/>
                <a:gd name="connsiteY7" fmla="*/ 774700 h 779551"/>
                <a:gd name="connsiteX8" fmla="*/ 901807 w 906382"/>
                <a:gd name="connsiteY8" fmla="*/ 746264 h 779551"/>
                <a:gd name="connsiteX9" fmla="*/ 906382 w 906382"/>
                <a:gd name="connsiteY9" fmla="*/ 685186 h 779551"/>
                <a:gd name="connsiteX10" fmla="*/ 793199 w 906382"/>
                <a:gd name="connsiteY10" fmla="*/ 404853 h 779551"/>
                <a:gd name="connsiteX11" fmla="*/ 904585 w 906382"/>
                <a:gd name="connsiteY11" fmla="*/ 66040 h 779551"/>
                <a:gd name="connsiteX12" fmla="*/ 475325 w 906382"/>
                <a:gd name="connsiteY12" fmla="*/ 0 h 779551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904585 w 906382"/>
                <a:gd name="connsiteY11" fmla="*/ 25791 h 739302"/>
                <a:gd name="connsiteX12" fmla="*/ 357292 w 906382"/>
                <a:gd name="connsiteY12" fmla="*/ 0 h 739302"/>
                <a:gd name="connsiteX0" fmla="*/ 357292 w 906382"/>
                <a:gd name="connsiteY0" fmla="*/ 0 h 739302"/>
                <a:gd name="connsiteX1" fmla="*/ 188962 w 906382"/>
                <a:gd name="connsiteY1" fmla="*/ 201131 h 739302"/>
                <a:gd name="connsiteX2" fmla="*/ 42877 w 906382"/>
                <a:gd name="connsiteY2" fmla="*/ 441648 h 739302"/>
                <a:gd name="connsiteX3" fmla="*/ 100649 w 906382"/>
                <a:gd name="connsiteY3" fmla="*/ 634288 h 739302"/>
                <a:gd name="connsiteX4" fmla="*/ 0 w 906382"/>
                <a:gd name="connsiteY4" fmla="*/ 692667 h 739302"/>
                <a:gd name="connsiteX5" fmla="*/ 331184 w 906382"/>
                <a:gd name="connsiteY5" fmla="*/ 696823 h 739302"/>
                <a:gd name="connsiteX6" fmla="*/ 277205 w 906382"/>
                <a:gd name="connsiteY6" fmla="*/ 716671 h 739302"/>
                <a:gd name="connsiteX7" fmla="*/ 294985 w 906382"/>
                <a:gd name="connsiteY7" fmla="*/ 734451 h 739302"/>
                <a:gd name="connsiteX8" fmla="*/ 901807 w 906382"/>
                <a:gd name="connsiteY8" fmla="*/ 706015 h 739302"/>
                <a:gd name="connsiteX9" fmla="*/ 906382 w 906382"/>
                <a:gd name="connsiteY9" fmla="*/ 644937 h 739302"/>
                <a:gd name="connsiteX10" fmla="*/ 793199 w 906382"/>
                <a:gd name="connsiteY10" fmla="*/ 364604 h 739302"/>
                <a:gd name="connsiteX11" fmla="*/ 821525 w 906382"/>
                <a:gd name="connsiteY11" fmla="*/ 17318 h 739302"/>
                <a:gd name="connsiteX12" fmla="*/ 357292 w 906382"/>
                <a:gd name="connsiteY12" fmla="*/ 0 h 739302"/>
                <a:gd name="connsiteX0" fmla="*/ 333248 w 906382"/>
                <a:gd name="connsiteY0" fmla="*/ 0 h 732947"/>
                <a:gd name="connsiteX1" fmla="*/ 188962 w 906382"/>
                <a:gd name="connsiteY1" fmla="*/ 194776 h 732947"/>
                <a:gd name="connsiteX2" fmla="*/ 42877 w 906382"/>
                <a:gd name="connsiteY2" fmla="*/ 435293 h 732947"/>
                <a:gd name="connsiteX3" fmla="*/ 100649 w 906382"/>
                <a:gd name="connsiteY3" fmla="*/ 627933 h 732947"/>
                <a:gd name="connsiteX4" fmla="*/ 0 w 906382"/>
                <a:gd name="connsiteY4" fmla="*/ 686312 h 732947"/>
                <a:gd name="connsiteX5" fmla="*/ 331184 w 906382"/>
                <a:gd name="connsiteY5" fmla="*/ 690468 h 732947"/>
                <a:gd name="connsiteX6" fmla="*/ 277205 w 906382"/>
                <a:gd name="connsiteY6" fmla="*/ 710316 h 732947"/>
                <a:gd name="connsiteX7" fmla="*/ 294985 w 906382"/>
                <a:gd name="connsiteY7" fmla="*/ 728096 h 732947"/>
                <a:gd name="connsiteX8" fmla="*/ 901807 w 906382"/>
                <a:gd name="connsiteY8" fmla="*/ 699660 h 732947"/>
                <a:gd name="connsiteX9" fmla="*/ 906382 w 906382"/>
                <a:gd name="connsiteY9" fmla="*/ 638582 h 732947"/>
                <a:gd name="connsiteX10" fmla="*/ 793199 w 906382"/>
                <a:gd name="connsiteY10" fmla="*/ 358249 h 732947"/>
                <a:gd name="connsiteX11" fmla="*/ 821525 w 906382"/>
                <a:gd name="connsiteY11" fmla="*/ 10963 h 732947"/>
                <a:gd name="connsiteX12" fmla="*/ 333248 w 906382"/>
                <a:gd name="connsiteY12" fmla="*/ 0 h 732947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06382"/>
                <a:gd name="connsiteY0" fmla="*/ 618 h 727210"/>
                <a:gd name="connsiteX1" fmla="*/ 188962 w 906382"/>
                <a:gd name="connsiteY1" fmla="*/ 189039 h 727210"/>
                <a:gd name="connsiteX2" fmla="*/ 42877 w 906382"/>
                <a:gd name="connsiteY2" fmla="*/ 429556 h 727210"/>
                <a:gd name="connsiteX3" fmla="*/ 100649 w 906382"/>
                <a:gd name="connsiteY3" fmla="*/ 622196 h 727210"/>
                <a:gd name="connsiteX4" fmla="*/ 0 w 906382"/>
                <a:gd name="connsiteY4" fmla="*/ 680575 h 727210"/>
                <a:gd name="connsiteX5" fmla="*/ 331184 w 906382"/>
                <a:gd name="connsiteY5" fmla="*/ 684731 h 727210"/>
                <a:gd name="connsiteX6" fmla="*/ 277205 w 906382"/>
                <a:gd name="connsiteY6" fmla="*/ 704579 h 727210"/>
                <a:gd name="connsiteX7" fmla="*/ 294985 w 906382"/>
                <a:gd name="connsiteY7" fmla="*/ 722359 h 727210"/>
                <a:gd name="connsiteX8" fmla="*/ 901807 w 906382"/>
                <a:gd name="connsiteY8" fmla="*/ 693923 h 727210"/>
                <a:gd name="connsiteX9" fmla="*/ 906382 w 906382"/>
                <a:gd name="connsiteY9" fmla="*/ 632845 h 727210"/>
                <a:gd name="connsiteX10" fmla="*/ 793199 w 906382"/>
                <a:gd name="connsiteY10" fmla="*/ 352512 h 727210"/>
                <a:gd name="connsiteX11" fmla="*/ 821525 w 906382"/>
                <a:gd name="connsiteY11" fmla="*/ 5226 h 727210"/>
                <a:gd name="connsiteX12" fmla="*/ 313576 w 90638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31184 w 910812"/>
                <a:gd name="connsiteY5" fmla="*/ 684731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188962 w 910812"/>
                <a:gd name="connsiteY1" fmla="*/ 189039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42877 w 910812"/>
                <a:gd name="connsiteY2" fmla="*/ 429556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55992 w 910812"/>
                <a:gd name="connsiteY2" fmla="*/ 397780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618 h 727210"/>
                <a:gd name="connsiteX1" fmla="*/ 237050 w 910812"/>
                <a:gd name="connsiteY1" fmla="*/ 159382 h 727210"/>
                <a:gd name="connsiteX2" fmla="*/ 66921 w 910812"/>
                <a:gd name="connsiteY2" fmla="*/ 423201 h 727210"/>
                <a:gd name="connsiteX3" fmla="*/ 100649 w 910812"/>
                <a:gd name="connsiteY3" fmla="*/ 622196 h 727210"/>
                <a:gd name="connsiteX4" fmla="*/ 0 w 910812"/>
                <a:gd name="connsiteY4" fmla="*/ 680575 h 727210"/>
                <a:gd name="connsiteX5" fmla="*/ 324626 w 910812"/>
                <a:gd name="connsiteY5" fmla="*/ 680494 h 727210"/>
                <a:gd name="connsiteX6" fmla="*/ 277205 w 910812"/>
                <a:gd name="connsiteY6" fmla="*/ 704579 h 727210"/>
                <a:gd name="connsiteX7" fmla="*/ 294985 w 910812"/>
                <a:gd name="connsiteY7" fmla="*/ 722359 h 727210"/>
                <a:gd name="connsiteX8" fmla="*/ 901807 w 910812"/>
                <a:gd name="connsiteY8" fmla="*/ 693923 h 727210"/>
                <a:gd name="connsiteX9" fmla="*/ 906382 w 910812"/>
                <a:gd name="connsiteY9" fmla="*/ 632845 h 727210"/>
                <a:gd name="connsiteX10" fmla="*/ 793199 w 910812"/>
                <a:gd name="connsiteY10" fmla="*/ 352512 h 727210"/>
                <a:gd name="connsiteX11" fmla="*/ 821525 w 910812"/>
                <a:gd name="connsiteY11" fmla="*/ 5226 h 727210"/>
                <a:gd name="connsiteX12" fmla="*/ 313576 w 910812"/>
                <a:gd name="connsiteY12" fmla="*/ 618 h 727210"/>
                <a:gd name="connsiteX0" fmla="*/ 313576 w 910812"/>
                <a:gd name="connsiteY0" fmla="*/ 11581 h 738173"/>
                <a:gd name="connsiteX1" fmla="*/ 237050 w 910812"/>
                <a:gd name="connsiteY1" fmla="*/ 170345 h 738173"/>
                <a:gd name="connsiteX2" fmla="*/ 66921 w 910812"/>
                <a:gd name="connsiteY2" fmla="*/ 434164 h 738173"/>
                <a:gd name="connsiteX3" fmla="*/ 100649 w 910812"/>
                <a:gd name="connsiteY3" fmla="*/ 633159 h 738173"/>
                <a:gd name="connsiteX4" fmla="*/ 0 w 910812"/>
                <a:gd name="connsiteY4" fmla="*/ 691538 h 738173"/>
                <a:gd name="connsiteX5" fmla="*/ 324626 w 910812"/>
                <a:gd name="connsiteY5" fmla="*/ 691457 h 738173"/>
                <a:gd name="connsiteX6" fmla="*/ 277205 w 910812"/>
                <a:gd name="connsiteY6" fmla="*/ 715542 h 738173"/>
                <a:gd name="connsiteX7" fmla="*/ 294985 w 910812"/>
                <a:gd name="connsiteY7" fmla="*/ 733322 h 738173"/>
                <a:gd name="connsiteX8" fmla="*/ 901807 w 910812"/>
                <a:gd name="connsiteY8" fmla="*/ 704886 h 738173"/>
                <a:gd name="connsiteX9" fmla="*/ 906382 w 910812"/>
                <a:gd name="connsiteY9" fmla="*/ 643808 h 738173"/>
                <a:gd name="connsiteX10" fmla="*/ 793199 w 910812"/>
                <a:gd name="connsiteY10" fmla="*/ 363475 h 738173"/>
                <a:gd name="connsiteX11" fmla="*/ 826612 w 910812"/>
                <a:gd name="connsiteY11" fmla="*/ 4446 h 738173"/>
                <a:gd name="connsiteX12" fmla="*/ 313576 w 910812"/>
                <a:gd name="connsiteY12" fmla="*/ 11581 h 738173"/>
                <a:gd name="connsiteX0" fmla="*/ 308489 w 910812"/>
                <a:gd name="connsiteY0" fmla="*/ 4972 h 738609"/>
                <a:gd name="connsiteX1" fmla="*/ 237050 w 910812"/>
                <a:gd name="connsiteY1" fmla="*/ 170781 h 738609"/>
                <a:gd name="connsiteX2" fmla="*/ 66921 w 910812"/>
                <a:gd name="connsiteY2" fmla="*/ 434600 h 738609"/>
                <a:gd name="connsiteX3" fmla="*/ 100649 w 910812"/>
                <a:gd name="connsiteY3" fmla="*/ 633595 h 738609"/>
                <a:gd name="connsiteX4" fmla="*/ 0 w 910812"/>
                <a:gd name="connsiteY4" fmla="*/ 691974 h 738609"/>
                <a:gd name="connsiteX5" fmla="*/ 324626 w 910812"/>
                <a:gd name="connsiteY5" fmla="*/ 691893 h 738609"/>
                <a:gd name="connsiteX6" fmla="*/ 277205 w 910812"/>
                <a:gd name="connsiteY6" fmla="*/ 715978 h 738609"/>
                <a:gd name="connsiteX7" fmla="*/ 294985 w 910812"/>
                <a:gd name="connsiteY7" fmla="*/ 733758 h 738609"/>
                <a:gd name="connsiteX8" fmla="*/ 901807 w 910812"/>
                <a:gd name="connsiteY8" fmla="*/ 705322 h 738609"/>
                <a:gd name="connsiteX9" fmla="*/ 906382 w 910812"/>
                <a:gd name="connsiteY9" fmla="*/ 644244 h 738609"/>
                <a:gd name="connsiteX10" fmla="*/ 793199 w 910812"/>
                <a:gd name="connsiteY10" fmla="*/ 363911 h 738609"/>
                <a:gd name="connsiteX11" fmla="*/ 826612 w 910812"/>
                <a:gd name="connsiteY11" fmla="*/ 4882 h 738609"/>
                <a:gd name="connsiteX12" fmla="*/ 308489 w 910812"/>
                <a:gd name="connsiteY12" fmla="*/ 4972 h 738609"/>
                <a:gd name="connsiteX0" fmla="*/ 308489 w 915676"/>
                <a:gd name="connsiteY0" fmla="*/ 4972 h 744321"/>
                <a:gd name="connsiteX1" fmla="*/ 237050 w 915676"/>
                <a:gd name="connsiteY1" fmla="*/ 170781 h 744321"/>
                <a:gd name="connsiteX2" fmla="*/ 66921 w 915676"/>
                <a:gd name="connsiteY2" fmla="*/ 434600 h 744321"/>
                <a:gd name="connsiteX3" fmla="*/ 100649 w 915676"/>
                <a:gd name="connsiteY3" fmla="*/ 633595 h 744321"/>
                <a:gd name="connsiteX4" fmla="*/ 0 w 915676"/>
                <a:gd name="connsiteY4" fmla="*/ 691974 h 744321"/>
                <a:gd name="connsiteX5" fmla="*/ 324626 w 915676"/>
                <a:gd name="connsiteY5" fmla="*/ 691893 h 744321"/>
                <a:gd name="connsiteX6" fmla="*/ 277205 w 915676"/>
                <a:gd name="connsiteY6" fmla="*/ 715978 h 744321"/>
                <a:gd name="connsiteX7" fmla="*/ 294985 w 915676"/>
                <a:gd name="connsiteY7" fmla="*/ 733758 h 744321"/>
                <a:gd name="connsiteX8" fmla="*/ 914524 w 915676"/>
                <a:gd name="connsiteY8" fmla="*/ 733504 h 744321"/>
                <a:gd name="connsiteX9" fmla="*/ 906382 w 915676"/>
                <a:gd name="connsiteY9" fmla="*/ 644244 h 744321"/>
                <a:gd name="connsiteX10" fmla="*/ 793199 w 915676"/>
                <a:gd name="connsiteY10" fmla="*/ 363911 h 744321"/>
                <a:gd name="connsiteX11" fmla="*/ 826612 w 915676"/>
                <a:gd name="connsiteY11" fmla="*/ 4882 h 744321"/>
                <a:gd name="connsiteX12" fmla="*/ 308489 w 915676"/>
                <a:gd name="connsiteY12" fmla="*/ 4972 h 744321"/>
                <a:gd name="connsiteX0" fmla="*/ 308489 w 927817"/>
                <a:gd name="connsiteY0" fmla="*/ 4972 h 744321"/>
                <a:gd name="connsiteX1" fmla="*/ 237050 w 927817"/>
                <a:gd name="connsiteY1" fmla="*/ 170781 h 744321"/>
                <a:gd name="connsiteX2" fmla="*/ 66921 w 927817"/>
                <a:gd name="connsiteY2" fmla="*/ 434600 h 744321"/>
                <a:gd name="connsiteX3" fmla="*/ 100649 w 927817"/>
                <a:gd name="connsiteY3" fmla="*/ 633595 h 744321"/>
                <a:gd name="connsiteX4" fmla="*/ 0 w 927817"/>
                <a:gd name="connsiteY4" fmla="*/ 691974 h 744321"/>
                <a:gd name="connsiteX5" fmla="*/ 324626 w 927817"/>
                <a:gd name="connsiteY5" fmla="*/ 691893 h 744321"/>
                <a:gd name="connsiteX6" fmla="*/ 277205 w 927817"/>
                <a:gd name="connsiteY6" fmla="*/ 715978 h 744321"/>
                <a:gd name="connsiteX7" fmla="*/ 294985 w 927817"/>
                <a:gd name="connsiteY7" fmla="*/ 733758 h 744321"/>
                <a:gd name="connsiteX8" fmla="*/ 914524 w 927817"/>
                <a:gd name="connsiteY8" fmla="*/ 733504 h 744321"/>
                <a:gd name="connsiteX9" fmla="*/ 924186 w 927817"/>
                <a:gd name="connsiteY9" fmla="*/ 681820 h 744321"/>
                <a:gd name="connsiteX10" fmla="*/ 793199 w 927817"/>
                <a:gd name="connsiteY10" fmla="*/ 363911 h 744321"/>
                <a:gd name="connsiteX11" fmla="*/ 826612 w 927817"/>
                <a:gd name="connsiteY11" fmla="*/ 4882 h 744321"/>
                <a:gd name="connsiteX12" fmla="*/ 308489 w 927817"/>
                <a:gd name="connsiteY12" fmla="*/ 4972 h 744321"/>
                <a:gd name="connsiteX0" fmla="*/ 308489 w 931913"/>
                <a:gd name="connsiteY0" fmla="*/ 4972 h 750771"/>
                <a:gd name="connsiteX1" fmla="*/ 237050 w 931913"/>
                <a:gd name="connsiteY1" fmla="*/ 170781 h 750771"/>
                <a:gd name="connsiteX2" fmla="*/ 66921 w 931913"/>
                <a:gd name="connsiteY2" fmla="*/ 434600 h 750771"/>
                <a:gd name="connsiteX3" fmla="*/ 100649 w 931913"/>
                <a:gd name="connsiteY3" fmla="*/ 633595 h 750771"/>
                <a:gd name="connsiteX4" fmla="*/ 0 w 931913"/>
                <a:gd name="connsiteY4" fmla="*/ 691974 h 750771"/>
                <a:gd name="connsiteX5" fmla="*/ 324626 w 931913"/>
                <a:gd name="connsiteY5" fmla="*/ 691893 h 750771"/>
                <a:gd name="connsiteX6" fmla="*/ 277205 w 931913"/>
                <a:gd name="connsiteY6" fmla="*/ 715978 h 750771"/>
                <a:gd name="connsiteX7" fmla="*/ 294985 w 931913"/>
                <a:gd name="connsiteY7" fmla="*/ 733758 h 750771"/>
                <a:gd name="connsiteX8" fmla="*/ 929785 w 931913"/>
                <a:gd name="connsiteY8" fmla="*/ 745247 h 750771"/>
                <a:gd name="connsiteX9" fmla="*/ 924186 w 931913"/>
                <a:gd name="connsiteY9" fmla="*/ 681820 h 750771"/>
                <a:gd name="connsiteX10" fmla="*/ 793199 w 931913"/>
                <a:gd name="connsiteY10" fmla="*/ 363911 h 750771"/>
                <a:gd name="connsiteX11" fmla="*/ 826612 w 931913"/>
                <a:gd name="connsiteY11" fmla="*/ 4882 h 750771"/>
                <a:gd name="connsiteX12" fmla="*/ 308489 w 931913"/>
                <a:gd name="connsiteY12" fmla="*/ 4972 h 750771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77205 w 931913"/>
                <a:gd name="connsiteY6" fmla="*/ 715978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24626 w 931913"/>
                <a:gd name="connsiteY5" fmla="*/ 691893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08489 w 931913"/>
                <a:gd name="connsiteY0" fmla="*/ 4972 h 791554"/>
                <a:gd name="connsiteX1" fmla="*/ 237050 w 931913"/>
                <a:gd name="connsiteY1" fmla="*/ 170781 h 791554"/>
                <a:gd name="connsiteX2" fmla="*/ 66921 w 931913"/>
                <a:gd name="connsiteY2" fmla="*/ 434600 h 791554"/>
                <a:gd name="connsiteX3" fmla="*/ 100649 w 931913"/>
                <a:gd name="connsiteY3" fmla="*/ 633595 h 791554"/>
                <a:gd name="connsiteX4" fmla="*/ 0 w 931913"/>
                <a:gd name="connsiteY4" fmla="*/ 691974 h 791554"/>
                <a:gd name="connsiteX5" fmla="*/ 360234 w 931913"/>
                <a:gd name="connsiteY5" fmla="*/ 729469 h 791554"/>
                <a:gd name="connsiteX6" fmla="*/ 289922 w 931913"/>
                <a:gd name="connsiteY6" fmla="*/ 758251 h 791554"/>
                <a:gd name="connsiteX7" fmla="*/ 300072 w 931913"/>
                <a:gd name="connsiteY7" fmla="*/ 787774 h 791554"/>
                <a:gd name="connsiteX8" fmla="*/ 929785 w 931913"/>
                <a:gd name="connsiteY8" fmla="*/ 745247 h 791554"/>
                <a:gd name="connsiteX9" fmla="*/ 924186 w 931913"/>
                <a:gd name="connsiteY9" fmla="*/ 681820 h 791554"/>
                <a:gd name="connsiteX10" fmla="*/ 793199 w 931913"/>
                <a:gd name="connsiteY10" fmla="*/ 363911 h 791554"/>
                <a:gd name="connsiteX11" fmla="*/ 826612 w 931913"/>
                <a:gd name="connsiteY11" fmla="*/ 4882 h 791554"/>
                <a:gd name="connsiteX12" fmla="*/ 308489 w 931913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5495 w 947174"/>
                <a:gd name="connsiteY5" fmla="*/ 729469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82182 w 947174"/>
                <a:gd name="connsiteY2" fmla="*/ 434600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15910 w 947174"/>
                <a:gd name="connsiteY3" fmla="*/ 633595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  <a:gd name="connsiteX0" fmla="*/ 323750 w 947174"/>
                <a:gd name="connsiteY0" fmla="*/ 4972 h 791554"/>
                <a:gd name="connsiteX1" fmla="*/ 252311 w 947174"/>
                <a:gd name="connsiteY1" fmla="*/ 170781 h 791554"/>
                <a:gd name="connsiteX2" fmla="*/ 59290 w 947174"/>
                <a:gd name="connsiteY2" fmla="*/ 460433 h 791554"/>
                <a:gd name="connsiteX3" fmla="*/ 123541 w 947174"/>
                <a:gd name="connsiteY3" fmla="*/ 675868 h 791554"/>
                <a:gd name="connsiteX4" fmla="*/ 0 w 947174"/>
                <a:gd name="connsiteY4" fmla="*/ 743642 h 791554"/>
                <a:gd name="connsiteX5" fmla="*/ 372952 w 947174"/>
                <a:gd name="connsiteY5" fmla="*/ 715378 h 791554"/>
                <a:gd name="connsiteX6" fmla="*/ 305183 w 947174"/>
                <a:gd name="connsiteY6" fmla="*/ 758251 h 791554"/>
                <a:gd name="connsiteX7" fmla="*/ 315333 w 947174"/>
                <a:gd name="connsiteY7" fmla="*/ 787774 h 791554"/>
                <a:gd name="connsiteX8" fmla="*/ 945046 w 947174"/>
                <a:gd name="connsiteY8" fmla="*/ 745247 h 791554"/>
                <a:gd name="connsiteX9" fmla="*/ 939447 w 947174"/>
                <a:gd name="connsiteY9" fmla="*/ 681820 h 791554"/>
                <a:gd name="connsiteX10" fmla="*/ 808460 w 947174"/>
                <a:gd name="connsiteY10" fmla="*/ 363911 h 791554"/>
                <a:gd name="connsiteX11" fmla="*/ 841873 w 947174"/>
                <a:gd name="connsiteY11" fmla="*/ 4882 h 791554"/>
                <a:gd name="connsiteX12" fmla="*/ 323750 w 947174"/>
                <a:gd name="connsiteY12" fmla="*/ 4972 h 79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174" h="791554">
                  <a:moveTo>
                    <a:pt x="323750" y="4972"/>
                  </a:moveTo>
                  <a:cubicBezTo>
                    <a:pt x="270220" y="91366"/>
                    <a:pt x="288769" y="80593"/>
                    <a:pt x="252311" y="170781"/>
                  </a:cubicBezTo>
                  <a:cubicBezTo>
                    <a:pt x="176543" y="213533"/>
                    <a:pt x="76223" y="396086"/>
                    <a:pt x="59290" y="460433"/>
                  </a:cubicBezTo>
                  <a:cubicBezTo>
                    <a:pt x="106470" y="520975"/>
                    <a:pt x="134963" y="621682"/>
                    <a:pt x="123541" y="675868"/>
                  </a:cubicBezTo>
                  <a:cubicBezTo>
                    <a:pt x="43108" y="704655"/>
                    <a:pt x="52493" y="707235"/>
                    <a:pt x="0" y="743642"/>
                  </a:cubicBezTo>
                  <a:cubicBezTo>
                    <a:pt x="63923" y="778779"/>
                    <a:pt x="326751" y="711377"/>
                    <a:pt x="372952" y="715378"/>
                  </a:cubicBezTo>
                  <a:cubicBezTo>
                    <a:pt x="303525" y="726385"/>
                    <a:pt x="356830" y="729464"/>
                    <a:pt x="305183" y="758251"/>
                  </a:cubicBezTo>
                  <a:lnTo>
                    <a:pt x="315333" y="787774"/>
                  </a:lnTo>
                  <a:cubicBezTo>
                    <a:pt x="539700" y="805554"/>
                    <a:pt x="705439" y="755407"/>
                    <a:pt x="945046" y="745247"/>
                  </a:cubicBezTo>
                  <a:cubicBezTo>
                    <a:pt x="946571" y="724888"/>
                    <a:pt x="951037" y="710652"/>
                    <a:pt x="939447" y="681820"/>
                  </a:cubicBezTo>
                  <a:cubicBezTo>
                    <a:pt x="879035" y="560192"/>
                    <a:pt x="841359" y="480346"/>
                    <a:pt x="808460" y="363911"/>
                  </a:cubicBezTo>
                  <a:cubicBezTo>
                    <a:pt x="805877" y="241137"/>
                    <a:pt x="833406" y="121722"/>
                    <a:pt x="841873" y="4882"/>
                  </a:cubicBezTo>
                  <a:cubicBezTo>
                    <a:pt x="698786" y="-17131"/>
                    <a:pt x="464297" y="44765"/>
                    <a:pt x="323750" y="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576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30" y="507365"/>
            <a:ext cx="5638800" cy="5801458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CD2A3410-E6B3-4097-8CBB-5DEC196D5A76}"/>
              </a:ext>
            </a:extLst>
          </p:cNvPr>
          <p:cNvGrpSpPr/>
          <p:nvPr/>
        </p:nvGrpSpPr>
        <p:grpSpPr>
          <a:xfrm>
            <a:off x="6055360" y="1493520"/>
            <a:ext cx="3960368" cy="3986572"/>
            <a:chOff x="6055360" y="1493520"/>
            <a:chExt cx="3960368" cy="3986572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63BCB7-C05C-41AB-939A-055D8620EEE3}"/>
                </a:ext>
              </a:extLst>
            </p:cNvPr>
            <p:cNvSpPr/>
            <p:nvPr/>
          </p:nvSpPr>
          <p:spPr>
            <a:xfrm>
              <a:off x="7297113" y="1848442"/>
              <a:ext cx="2718615" cy="2176950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54582 w 2887402"/>
                <a:gd name="connsiteY2" fmla="*/ 1771150 h 2067729"/>
                <a:gd name="connsiteX3" fmla="*/ 492227 w 2887402"/>
                <a:gd name="connsiteY3" fmla="*/ 1702830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20890 w 2887402"/>
                <a:gd name="connsiteY7" fmla="*/ 1624165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59332" y="1609225"/>
                    <a:pt x="354582" y="1771150"/>
                  </a:cubicBezTo>
                  <a:lnTo>
                    <a:pt x="492227" y="1702830"/>
                  </a:lnTo>
                  <a:cubicBezTo>
                    <a:pt x="474659" y="1440998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20890" y="1624165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0E57D8F-E521-4665-8633-6F1C1F6177F1}"/>
                </a:ext>
              </a:extLst>
            </p:cNvPr>
            <p:cNvSpPr/>
            <p:nvPr/>
          </p:nvSpPr>
          <p:spPr>
            <a:xfrm>
              <a:off x="6949440" y="1493520"/>
              <a:ext cx="3047333" cy="1599565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0E379-F125-4581-8EBC-84E50A72AAE9}"/>
                </a:ext>
              </a:extLst>
            </p:cNvPr>
            <p:cNvGrpSpPr/>
            <p:nvPr/>
          </p:nvGrpSpPr>
          <p:grpSpPr>
            <a:xfrm flipH="1">
              <a:off x="7589520" y="3765680"/>
              <a:ext cx="709078" cy="1033975"/>
              <a:chOff x="8941218" y="3797176"/>
              <a:chExt cx="714136" cy="1033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9B2B706-D664-4487-B4B2-6057D92A2A99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F1E874-E5F5-415D-AE92-6DDFE8C71819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AB756A-3473-4B9D-9CF1-37A0E5F5A7C9}"/>
                </a:ext>
              </a:extLst>
            </p:cNvPr>
            <p:cNvGrpSpPr/>
            <p:nvPr/>
          </p:nvGrpSpPr>
          <p:grpSpPr>
            <a:xfrm rot="786581">
              <a:off x="7163303" y="4469358"/>
              <a:ext cx="714607" cy="439588"/>
              <a:chOff x="8382007" y="4306061"/>
              <a:chExt cx="1220553" cy="532808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E312D62-DFE9-4416-9F86-BA6DDE4C18B1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55F5101-E624-4D33-A623-3C723E6A2317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51586F-4387-4827-9499-0D91DDDE200C}"/>
                </a:ext>
              </a:extLst>
            </p:cNvPr>
            <p:cNvGrpSpPr/>
            <p:nvPr/>
          </p:nvGrpSpPr>
          <p:grpSpPr>
            <a:xfrm>
              <a:off x="7678405" y="3626065"/>
              <a:ext cx="1519696" cy="1854027"/>
              <a:chOff x="7678405" y="3626065"/>
              <a:chExt cx="1519696" cy="1854027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D85AFD8-6A24-4749-BA4E-82F36ACFFB01}"/>
                  </a:ext>
                </a:extLst>
              </p:cNvPr>
              <p:cNvSpPr/>
              <p:nvPr/>
            </p:nvSpPr>
            <p:spPr>
              <a:xfrm>
                <a:off x="7678405" y="3626065"/>
                <a:ext cx="1519696" cy="1854027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B03762E-1F3F-480B-B7F8-E45277A52B30}"/>
                  </a:ext>
                </a:extLst>
              </p:cNvPr>
              <p:cNvSpPr/>
              <p:nvPr/>
            </p:nvSpPr>
            <p:spPr>
              <a:xfrm>
                <a:off x="7744445" y="3662680"/>
                <a:ext cx="1374155" cy="1771692"/>
              </a:xfrm>
              <a:custGeom>
                <a:avLst/>
                <a:gdLst>
                  <a:gd name="connsiteX0" fmla="*/ 505968 w 1584960"/>
                  <a:gd name="connsiteY0" fmla="*/ 0 h 1712976"/>
                  <a:gd name="connsiteX1" fmla="*/ 1408176 w 1584960"/>
                  <a:gd name="connsiteY1" fmla="*/ 12192 h 1712976"/>
                  <a:gd name="connsiteX2" fmla="*/ 1584960 w 1584960"/>
                  <a:gd name="connsiteY2" fmla="*/ 792480 h 1712976"/>
                  <a:gd name="connsiteX3" fmla="*/ 1292352 w 1584960"/>
                  <a:gd name="connsiteY3" fmla="*/ 1249680 h 1712976"/>
                  <a:gd name="connsiteX4" fmla="*/ 1432560 w 1584960"/>
                  <a:gd name="connsiteY4" fmla="*/ 1627632 h 1712976"/>
                  <a:gd name="connsiteX5" fmla="*/ 152400 w 1584960"/>
                  <a:gd name="connsiteY5" fmla="*/ 1712976 h 1712976"/>
                  <a:gd name="connsiteX6" fmla="*/ 60960 w 1584960"/>
                  <a:gd name="connsiteY6" fmla="*/ 1505712 h 1712976"/>
                  <a:gd name="connsiteX7" fmla="*/ 176784 w 1584960"/>
                  <a:gd name="connsiteY7" fmla="*/ 1255776 h 1712976"/>
                  <a:gd name="connsiteX8" fmla="*/ 0 w 1584960"/>
                  <a:gd name="connsiteY8" fmla="*/ 914400 h 1712976"/>
                  <a:gd name="connsiteX9" fmla="*/ 316992 w 1584960"/>
                  <a:gd name="connsiteY9" fmla="*/ 499872 h 1712976"/>
                  <a:gd name="connsiteX10" fmla="*/ 505968 w 1584960"/>
                  <a:gd name="connsiteY10" fmla="*/ 0 h 1712976"/>
                  <a:gd name="connsiteX0" fmla="*/ 505968 w 1584960"/>
                  <a:gd name="connsiteY0" fmla="*/ 14146 h 1727122"/>
                  <a:gd name="connsiteX1" fmla="*/ 1408176 w 1584960"/>
                  <a:gd name="connsiteY1" fmla="*/ 26338 h 1727122"/>
                  <a:gd name="connsiteX2" fmla="*/ 1584960 w 1584960"/>
                  <a:gd name="connsiteY2" fmla="*/ 806626 h 1727122"/>
                  <a:gd name="connsiteX3" fmla="*/ 1292352 w 1584960"/>
                  <a:gd name="connsiteY3" fmla="*/ 1263826 h 1727122"/>
                  <a:gd name="connsiteX4" fmla="*/ 1432560 w 1584960"/>
                  <a:gd name="connsiteY4" fmla="*/ 1641778 h 1727122"/>
                  <a:gd name="connsiteX5" fmla="*/ 152400 w 1584960"/>
                  <a:gd name="connsiteY5" fmla="*/ 1727122 h 1727122"/>
                  <a:gd name="connsiteX6" fmla="*/ 60960 w 1584960"/>
                  <a:gd name="connsiteY6" fmla="*/ 1519858 h 1727122"/>
                  <a:gd name="connsiteX7" fmla="*/ 176784 w 1584960"/>
                  <a:gd name="connsiteY7" fmla="*/ 1269922 h 1727122"/>
                  <a:gd name="connsiteX8" fmla="*/ 0 w 1584960"/>
                  <a:gd name="connsiteY8" fmla="*/ 928546 h 1727122"/>
                  <a:gd name="connsiteX9" fmla="*/ 316992 w 1584960"/>
                  <a:gd name="connsiteY9" fmla="*/ 514018 h 1727122"/>
                  <a:gd name="connsiteX10" fmla="*/ 505968 w 1584960"/>
                  <a:gd name="connsiteY10" fmla="*/ 14146 h 1727122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16992 w 1584960"/>
                  <a:gd name="connsiteY9" fmla="*/ 53585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39852 w 1584960"/>
                  <a:gd name="connsiteY9" fmla="*/ 402501 h 1748955"/>
                  <a:gd name="connsiteX10" fmla="*/ 505968 w 1584960"/>
                  <a:gd name="connsiteY10" fmla="*/ 35979 h 1748955"/>
                  <a:gd name="connsiteX0" fmla="*/ 505968 w 1584960"/>
                  <a:gd name="connsiteY0" fmla="*/ 35979 h 1748955"/>
                  <a:gd name="connsiteX1" fmla="*/ 1408176 w 1584960"/>
                  <a:gd name="connsiteY1" fmla="*/ 48171 h 1748955"/>
                  <a:gd name="connsiteX2" fmla="*/ 1584960 w 1584960"/>
                  <a:gd name="connsiteY2" fmla="*/ 828459 h 1748955"/>
                  <a:gd name="connsiteX3" fmla="*/ 1292352 w 1584960"/>
                  <a:gd name="connsiteY3" fmla="*/ 1285659 h 1748955"/>
                  <a:gd name="connsiteX4" fmla="*/ 1432560 w 1584960"/>
                  <a:gd name="connsiteY4" fmla="*/ 1663611 h 1748955"/>
                  <a:gd name="connsiteX5" fmla="*/ 152400 w 1584960"/>
                  <a:gd name="connsiteY5" fmla="*/ 1748955 h 1748955"/>
                  <a:gd name="connsiteX6" fmla="*/ 60960 w 1584960"/>
                  <a:gd name="connsiteY6" fmla="*/ 1541691 h 1748955"/>
                  <a:gd name="connsiteX7" fmla="*/ 176784 w 1584960"/>
                  <a:gd name="connsiteY7" fmla="*/ 1291755 h 1748955"/>
                  <a:gd name="connsiteX8" fmla="*/ 0 w 1584960"/>
                  <a:gd name="connsiteY8" fmla="*/ 950379 h 1748955"/>
                  <a:gd name="connsiteX9" fmla="*/ 343662 w 1584960"/>
                  <a:gd name="connsiteY9" fmla="*/ 372021 h 1748955"/>
                  <a:gd name="connsiteX10" fmla="*/ 505968 w 158496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0 w 1550670"/>
                  <a:gd name="connsiteY8" fmla="*/ 611289 h 1748955"/>
                  <a:gd name="connsiteX9" fmla="*/ 309372 w 1550670"/>
                  <a:gd name="connsiteY9" fmla="*/ 372021 h 1748955"/>
                  <a:gd name="connsiteX10" fmla="*/ 471678 w 1550670"/>
                  <a:gd name="connsiteY10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220218 w 1550670"/>
                  <a:gd name="connsiteY8" fmla="*/ 92752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9372 w 1550670"/>
                  <a:gd name="connsiteY10" fmla="*/ 37202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71678 w 1550670"/>
                  <a:gd name="connsiteY0" fmla="*/ 35979 h 1748955"/>
                  <a:gd name="connsiteX1" fmla="*/ 1373886 w 1550670"/>
                  <a:gd name="connsiteY1" fmla="*/ 48171 h 1748955"/>
                  <a:gd name="connsiteX2" fmla="*/ 1550670 w 1550670"/>
                  <a:gd name="connsiteY2" fmla="*/ 828459 h 1748955"/>
                  <a:gd name="connsiteX3" fmla="*/ 1258062 w 1550670"/>
                  <a:gd name="connsiteY3" fmla="*/ 1285659 h 1748955"/>
                  <a:gd name="connsiteX4" fmla="*/ 1398270 w 1550670"/>
                  <a:gd name="connsiteY4" fmla="*/ 1663611 h 1748955"/>
                  <a:gd name="connsiteX5" fmla="*/ 118110 w 1550670"/>
                  <a:gd name="connsiteY5" fmla="*/ 1748955 h 1748955"/>
                  <a:gd name="connsiteX6" fmla="*/ 26670 w 1550670"/>
                  <a:gd name="connsiteY6" fmla="*/ 1541691 h 1748955"/>
                  <a:gd name="connsiteX7" fmla="*/ 142494 w 1550670"/>
                  <a:gd name="connsiteY7" fmla="*/ 1291755 h 1748955"/>
                  <a:gd name="connsiteX8" fmla="*/ 140208 w 1550670"/>
                  <a:gd name="connsiteY8" fmla="*/ 961810 h 1748955"/>
                  <a:gd name="connsiteX9" fmla="*/ 0 w 1550670"/>
                  <a:gd name="connsiteY9" fmla="*/ 611289 h 1748955"/>
                  <a:gd name="connsiteX10" fmla="*/ 301752 w 1550670"/>
                  <a:gd name="connsiteY10" fmla="*/ 375831 h 1748955"/>
                  <a:gd name="connsiteX11" fmla="*/ 471678 w 155067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56438 w 1535430"/>
                  <a:gd name="connsiteY0" fmla="*/ 35979 h 1748955"/>
                  <a:gd name="connsiteX1" fmla="*/ 1358646 w 1535430"/>
                  <a:gd name="connsiteY1" fmla="*/ 48171 h 1748955"/>
                  <a:gd name="connsiteX2" fmla="*/ 1535430 w 1535430"/>
                  <a:gd name="connsiteY2" fmla="*/ 828459 h 1748955"/>
                  <a:gd name="connsiteX3" fmla="*/ 1242822 w 1535430"/>
                  <a:gd name="connsiteY3" fmla="*/ 1285659 h 1748955"/>
                  <a:gd name="connsiteX4" fmla="*/ 1383030 w 1535430"/>
                  <a:gd name="connsiteY4" fmla="*/ 1663611 h 1748955"/>
                  <a:gd name="connsiteX5" fmla="*/ 102870 w 1535430"/>
                  <a:gd name="connsiteY5" fmla="*/ 1748955 h 1748955"/>
                  <a:gd name="connsiteX6" fmla="*/ 11430 w 1535430"/>
                  <a:gd name="connsiteY6" fmla="*/ 1541691 h 1748955"/>
                  <a:gd name="connsiteX7" fmla="*/ 127254 w 1535430"/>
                  <a:gd name="connsiteY7" fmla="*/ 1291755 h 1748955"/>
                  <a:gd name="connsiteX8" fmla="*/ 124968 w 1535430"/>
                  <a:gd name="connsiteY8" fmla="*/ 961810 h 1748955"/>
                  <a:gd name="connsiteX9" fmla="*/ 0 w 1535430"/>
                  <a:gd name="connsiteY9" fmla="*/ 569379 h 1748955"/>
                  <a:gd name="connsiteX10" fmla="*/ 286512 w 1535430"/>
                  <a:gd name="connsiteY10" fmla="*/ 375831 h 1748955"/>
                  <a:gd name="connsiteX11" fmla="*/ 456438 w 1535430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315696 w 1564614"/>
                  <a:gd name="connsiteY10" fmla="*/ 375831 h 1748955"/>
                  <a:gd name="connsiteX11" fmla="*/ 485622 w 1564614"/>
                  <a:gd name="connsiteY11" fmla="*/ 35979 h 1748955"/>
                  <a:gd name="connsiteX0" fmla="*/ 485622 w 1564614"/>
                  <a:gd name="connsiteY0" fmla="*/ 35979 h 1748955"/>
                  <a:gd name="connsiteX1" fmla="*/ 1387830 w 1564614"/>
                  <a:gd name="connsiteY1" fmla="*/ 48171 h 1748955"/>
                  <a:gd name="connsiteX2" fmla="*/ 1564614 w 1564614"/>
                  <a:gd name="connsiteY2" fmla="*/ 828459 h 1748955"/>
                  <a:gd name="connsiteX3" fmla="*/ 1272006 w 1564614"/>
                  <a:gd name="connsiteY3" fmla="*/ 1285659 h 1748955"/>
                  <a:gd name="connsiteX4" fmla="*/ 1412214 w 1564614"/>
                  <a:gd name="connsiteY4" fmla="*/ 1663611 h 1748955"/>
                  <a:gd name="connsiteX5" fmla="*/ 132054 w 1564614"/>
                  <a:gd name="connsiteY5" fmla="*/ 1748955 h 1748955"/>
                  <a:gd name="connsiteX6" fmla="*/ 40614 w 1564614"/>
                  <a:gd name="connsiteY6" fmla="*/ 1541691 h 1748955"/>
                  <a:gd name="connsiteX7" fmla="*/ 156438 w 1564614"/>
                  <a:gd name="connsiteY7" fmla="*/ 1291755 h 1748955"/>
                  <a:gd name="connsiteX8" fmla="*/ 154152 w 1564614"/>
                  <a:gd name="connsiteY8" fmla="*/ 961810 h 1748955"/>
                  <a:gd name="connsiteX9" fmla="*/ 29184 w 1564614"/>
                  <a:gd name="connsiteY9" fmla="*/ 569379 h 1748955"/>
                  <a:gd name="connsiteX10" fmla="*/ 281406 w 1564614"/>
                  <a:gd name="connsiteY10" fmla="*/ 372021 h 1748955"/>
                  <a:gd name="connsiteX11" fmla="*/ 485622 w 1564614"/>
                  <a:gd name="connsiteY11" fmla="*/ 35979 h 1748955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6657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6657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3712 w 1564614"/>
                  <a:gd name="connsiteY0" fmla="*/ 42965 h 1740701"/>
                  <a:gd name="connsiteX1" fmla="*/ 1387830 w 1564614"/>
                  <a:gd name="connsiteY1" fmla="*/ 39917 h 1740701"/>
                  <a:gd name="connsiteX2" fmla="*/ 1564614 w 1564614"/>
                  <a:gd name="connsiteY2" fmla="*/ 820205 h 1740701"/>
                  <a:gd name="connsiteX3" fmla="*/ 1272006 w 1564614"/>
                  <a:gd name="connsiteY3" fmla="*/ 1277405 h 1740701"/>
                  <a:gd name="connsiteX4" fmla="*/ 1412214 w 1564614"/>
                  <a:gd name="connsiteY4" fmla="*/ 1655357 h 1740701"/>
                  <a:gd name="connsiteX5" fmla="*/ 132054 w 1564614"/>
                  <a:gd name="connsiteY5" fmla="*/ 1740701 h 1740701"/>
                  <a:gd name="connsiteX6" fmla="*/ 40614 w 1564614"/>
                  <a:gd name="connsiteY6" fmla="*/ 1533437 h 1740701"/>
                  <a:gd name="connsiteX7" fmla="*/ 156438 w 1564614"/>
                  <a:gd name="connsiteY7" fmla="*/ 1283501 h 1740701"/>
                  <a:gd name="connsiteX8" fmla="*/ 154152 w 1564614"/>
                  <a:gd name="connsiteY8" fmla="*/ 953556 h 1740701"/>
                  <a:gd name="connsiteX9" fmla="*/ 29184 w 1564614"/>
                  <a:gd name="connsiteY9" fmla="*/ 561125 h 1740701"/>
                  <a:gd name="connsiteX10" fmla="*/ 281406 w 1564614"/>
                  <a:gd name="connsiteY10" fmla="*/ 363767 h 1740701"/>
                  <a:gd name="connsiteX11" fmla="*/ 443712 w 1564614"/>
                  <a:gd name="connsiteY11" fmla="*/ 42965 h 1740701"/>
                  <a:gd name="connsiteX0" fmla="*/ 446715 w 1567617"/>
                  <a:gd name="connsiteY0" fmla="*/ 42965 h 1740701"/>
                  <a:gd name="connsiteX1" fmla="*/ 1390833 w 1567617"/>
                  <a:gd name="connsiteY1" fmla="*/ 39917 h 1740701"/>
                  <a:gd name="connsiteX2" fmla="*/ 1567617 w 1567617"/>
                  <a:gd name="connsiteY2" fmla="*/ 820205 h 1740701"/>
                  <a:gd name="connsiteX3" fmla="*/ 1275009 w 1567617"/>
                  <a:gd name="connsiteY3" fmla="*/ 1277405 h 1740701"/>
                  <a:gd name="connsiteX4" fmla="*/ 1415217 w 1567617"/>
                  <a:gd name="connsiteY4" fmla="*/ 1655357 h 1740701"/>
                  <a:gd name="connsiteX5" fmla="*/ 135057 w 1567617"/>
                  <a:gd name="connsiteY5" fmla="*/ 1740701 h 1740701"/>
                  <a:gd name="connsiteX6" fmla="*/ 43617 w 1567617"/>
                  <a:gd name="connsiteY6" fmla="*/ 1533437 h 1740701"/>
                  <a:gd name="connsiteX7" fmla="*/ 159441 w 1567617"/>
                  <a:gd name="connsiteY7" fmla="*/ 1283501 h 1740701"/>
                  <a:gd name="connsiteX8" fmla="*/ 157155 w 1567617"/>
                  <a:gd name="connsiteY8" fmla="*/ 953556 h 1740701"/>
                  <a:gd name="connsiteX9" fmla="*/ 32187 w 1567617"/>
                  <a:gd name="connsiteY9" fmla="*/ 561125 h 1740701"/>
                  <a:gd name="connsiteX10" fmla="*/ 284409 w 1567617"/>
                  <a:gd name="connsiteY10" fmla="*/ 363767 h 1740701"/>
                  <a:gd name="connsiteX11" fmla="*/ 446715 w 1567617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6049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49067 w 1568673"/>
                  <a:gd name="connsiteY7" fmla="*/ 128350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7771 w 1568673"/>
                  <a:gd name="connsiteY0" fmla="*/ 42965 h 1740701"/>
                  <a:gd name="connsiteX1" fmla="*/ 1391889 w 1568673"/>
                  <a:gd name="connsiteY1" fmla="*/ 39917 h 1740701"/>
                  <a:gd name="connsiteX2" fmla="*/ 1568673 w 1568673"/>
                  <a:gd name="connsiteY2" fmla="*/ 820205 h 1740701"/>
                  <a:gd name="connsiteX3" fmla="*/ 1276065 w 1568673"/>
                  <a:gd name="connsiteY3" fmla="*/ 1277405 h 1740701"/>
                  <a:gd name="connsiteX4" fmla="*/ 1416273 w 1568673"/>
                  <a:gd name="connsiteY4" fmla="*/ 1655357 h 1740701"/>
                  <a:gd name="connsiteX5" fmla="*/ 136113 w 1568673"/>
                  <a:gd name="connsiteY5" fmla="*/ 1740701 h 1740701"/>
                  <a:gd name="connsiteX6" fmla="*/ 44673 w 1568673"/>
                  <a:gd name="connsiteY6" fmla="*/ 1533437 h 1740701"/>
                  <a:gd name="connsiteX7" fmla="*/ 137637 w 1568673"/>
                  <a:gd name="connsiteY7" fmla="*/ 1279691 h 1740701"/>
                  <a:gd name="connsiteX8" fmla="*/ 150591 w 1568673"/>
                  <a:gd name="connsiteY8" fmla="*/ 961176 h 1740701"/>
                  <a:gd name="connsiteX9" fmla="*/ 33243 w 1568673"/>
                  <a:gd name="connsiteY9" fmla="*/ 561125 h 1740701"/>
                  <a:gd name="connsiteX10" fmla="*/ 285465 w 1568673"/>
                  <a:gd name="connsiteY10" fmla="*/ 363767 h 1740701"/>
                  <a:gd name="connsiteX11" fmla="*/ 447771 w 1568673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740701"/>
                  <a:gd name="connsiteX1" fmla="*/ 1392442 w 1569226"/>
                  <a:gd name="connsiteY1" fmla="*/ 39917 h 1740701"/>
                  <a:gd name="connsiteX2" fmla="*/ 1569226 w 1569226"/>
                  <a:gd name="connsiteY2" fmla="*/ 820205 h 1740701"/>
                  <a:gd name="connsiteX3" fmla="*/ 1276618 w 1569226"/>
                  <a:gd name="connsiteY3" fmla="*/ 1277405 h 1740701"/>
                  <a:gd name="connsiteX4" fmla="*/ 1416826 w 1569226"/>
                  <a:gd name="connsiteY4" fmla="*/ 1655357 h 1740701"/>
                  <a:gd name="connsiteX5" fmla="*/ 136666 w 1569226"/>
                  <a:gd name="connsiteY5" fmla="*/ 1740701 h 1740701"/>
                  <a:gd name="connsiteX6" fmla="*/ 45226 w 1569226"/>
                  <a:gd name="connsiteY6" fmla="*/ 1533437 h 1740701"/>
                  <a:gd name="connsiteX7" fmla="*/ 138190 w 1569226"/>
                  <a:gd name="connsiteY7" fmla="*/ 1279691 h 1740701"/>
                  <a:gd name="connsiteX8" fmla="*/ 147334 w 1569226"/>
                  <a:gd name="connsiteY8" fmla="*/ 976416 h 1740701"/>
                  <a:gd name="connsiteX9" fmla="*/ 33796 w 1569226"/>
                  <a:gd name="connsiteY9" fmla="*/ 561125 h 1740701"/>
                  <a:gd name="connsiteX10" fmla="*/ 286018 w 1569226"/>
                  <a:gd name="connsiteY10" fmla="*/ 363767 h 1740701"/>
                  <a:gd name="connsiteX11" fmla="*/ 448324 w 1569226"/>
                  <a:gd name="connsiteY11" fmla="*/ 42965 h 1740701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276618 w 1569226"/>
                  <a:gd name="connsiteY3" fmla="*/ 127740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69226"/>
                  <a:gd name="connsiteY0" fmla="*/ 42965 h 1822986"/>
                  <a:gd name="connsiteX1" fmla="*/ 1392442 w 1569226"/>
                  <a:gd name="connsiteY1" fmla="*/ 39917 h 1822986"/>
                  <a:gd name="connsiteX2" fmla="*/ 1569226 w 1569226"/>
                  <a:gd name="connsiteY2" fmla="*/ 820205 h 1822986"/>
                  <a:gd name="connsiteX3" fmla="*/ 1375678 w 1569226"/>
                  <a:gd name="connsiteY3" fmla="*/ 1296455 h 1822986"/>
                  <a:gd name="connsiteX4" fmla="*/ 1416826 w 1569226"/>
                  <a:gd name="connsiteY4" fmla="*/ 1655357 h 1822986"/>
                  <a:gd name="connsiteX5" fmla="*/ 136666 w 1569226"/>
                  <a:gd name="connsiteY5" fmla="*/ 1740701 h 1822986"/>
                  <a:gd name="connsiteX6" fmla="*/ 45226 w 1569226"/>
                  <a:gd name="connsiteY6" fmla="*/ 1533437 h 1822986"/>
                  <a:gd name="connsiteX7" fmla="*/ 138190 w 1569226"/>
                  <a:gd name="connsiteY7" fmla="*/ 1279691 h 1822986"/>
                  <a:gd name="connsiteX8" fmla="*/ 147334 w 1569226"/>
                  <a:gd name="connsiteY8" fmla="*/ 976416 h 1822986"/>
                  <a:gd name="connsiteX9" fmla="*/ 33796 w 1569226"/>
                  <a:gd name="connsiteY9" fmla="*/ 561125 h 1822986"/>
                  <a:gd name="connsiteX10" fmla="*/ 286018 w 1569226"/>
                  <a:gd name="connsiteY10" fmla="*/ 363767 h 1822986"/>
                  <a:gd name="connsiteX11" fmla="*/ 448324 w 156922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22986"/>
                  <a:gd name="connsiteX1" fmla="*/ 1392442 w 1519696"/>
                  <a:gd name="connsiteY1" fmla="*/ 39917 h 1822986"/>
                  <a:gd name="connsiteX2" fmla="*/ 1519696 w 1519696"/>
                  <a:gd name="connsiteY2" fmla="*/ 652565 h 1822986"/>
                  <a:gd name="connsiteX3" fmla="*/ 1375678 w 1519696"/>
                  <a:gd name="connsiteY3" fmla="*/ 1296455 h 1822986"/>
                  <a:gd name="connsiteX4" fmla="*/ 1416826 w 1519696"/>
                  <a:gd name="connsiteY4" fmla="*/ 1655357 h 1822986"/>
                  <a:gd name="connsiteX5" fmla="*/ 136666 w 1519696"/>
                  <a:gd name="connsiteY5" fmla="*/ 1740701 h 1822986"/>
                  <a:gd name="connsiteX6" fmla="*/ 45226 w 1519696"/>
                  <a:gd name="connsiteY6" fmla="*/ 1533437 h 1822986"/>
                  <a:gd name="connsiteX7" fmla="*/ 138190 w 1519696"/>
                  <a:gd name="connsiteY7" fmla="*/ 1279691 h 1822986"/>
                  <a:gd name="connsiteX8" fmla="*/ 147334 w 1519696"/>
                  <a:gd name="connsiteY8" fmla="*/ 976416 h 1822986"/>
                  <a:gd name="connsiteX9" fmla="*/ 33796 w 1519696"/>
                  <a:gd name="connsiteY9" fmla="*/ 561125 h 1822986"/>
                  <a:gd name="connsiteX10" fmla="*/ 286018 w 1519696"/>
                  <a:gd name="connsiteY10" fmla="*/ 363767 h 1822986"/>
                  <a:gd name="connsiteX11" fmla="*/ 448324 w 1519696"/>
                  <a:gd name="connsiteY11" fmla="*/ 42965 h 1822986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5678 w 1519696"/>
                  <a:gd name="connsiteY3" fmla="*/ 129645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  <a:gd name="connsiteX0" fmla="*/ 448324 w 1519696"/>
                  <a:gd name="connsiteY0" fmla="*/ 42965 h 1854027"/>
                  <a:gd name="connsiteX1" fmla="*/ 1392442 w 1519696"/>
                  <a:gd name="connsiteY1" fmla="*/ 39917 h 1854027"/>
                  <a:gd name="connsiteX2" fmla="*/ 1519696 w 1519696"/>
                  <a:gd name="connsiteY2" fmla="*/ 652565 h 1854027"/>
                  <a:gd name="connsiteX3" fmla="*/ 1379488 w 1519696"/>
                  <a:gd name="connsiteY3" fmla="*/ 1262165 h 1854027"/>
                  <a:gd name="connsiteX4" fmla="*/ 1416826 w 1519696"/>
                  <a:gd name="connsiteY4" fmla="*/ 1655357 h 1854027"/>
                  <a:gd name="connsiteX5" fmla="*/ 136666 w 1519696"/>
                  <a:gd name="connsiteY5" fmla="*/ 1740701 h 1854027"/>
                  <a:gd name="connsiteX6" fmla="*/ 45226 w 1519696"/>
                  <a:gd name="connsiteY6" fmla="*/ 1533437 h 1854027"/>
                  <a:gd name="connsiteX7" fmla="*/ 138190 w 1519696"/>
                  <a:gd name="connsiteY7" fmla="*/ 1279691 h 1854027"/>
                  <a:gd name="connsiteX8" fmla="*/ 147334 w 1519696"/>
                  <a:gd name="connsiteY8" fmla="*/ 976416 h 1854027"/>
                  <a:gd name="connsiteX9" fmla="*/ 33796 w 1519696"/>
                  <a:gd name="connsiteY9" fmla="*/ 561125 h 1854027"/>
                  <a:gd name="connsiteX10" fmla="*/ 286018 w 1519696"/>
                  <a:gd name="connsiteY10" fmla="*/ 363767 h 1854027"/>
                  <a:gd name="connsiteX11" fmla="*/ 448324 w 1519696"/>
                  <a:gd name="connsiteY11" fmla="*/ 42965 h 1854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19696" h="1854027">
                    <a:moveTo>
                      <a:pt x="448324" y="42965"/>
                    </a:moveTo>
                    <a:cubicBezTo>
                      <a:pt x="581420" y="-13931"/>
                      <a:pt x="1072656" y="-13677"/>
                      <a:pt x="1392442" y="39917"/>
                    </a:cubicBezTo>
                    <a:cubicBezTo>
                      <a:pt x="1461530" y="167933"/>
                      <a:pt x="1511568" y="223559"/>
                      <a:pt x="1519696" y="652565"/>
                    </a:cubicBezTo>
                    <a:cubicBezTo>
                      <a:pt x="1500900" y="853225"/>
                      <a:pt x="1386854" y="1088175"/>
                      <a:pt x="1379488" y="1262165"/>
                    </a:cubicBezTo>
                    <a:cubicBezTo>
                      <a:pt x="1374154" y="1381799"/>
                      <a:pt x="1425970" y="1531913"/>
                      <a:pt x="1416826" y="1655357"/>
                    </a:cubicBezTo>
                    <a:cubicBezTo>
                      <a:pt x="1245376" y="1828585"/>
                      <a:pt x="536716" y="1956093"/>
                      <a:pt x="136666" y="1740701"/>
                    </a:cubicBezTo>
                    <a:cubicBezTo>
                      <a:pt x="106186" y="1671613"/>
                      <a:pt x="45226" y="1655865"/>
                      <a:pt x="45226" y="1533437"/>
                    </a:cubicBezTo>
                    <a:cubicBezTo>
                      <a:pt x="80024" y="1450125"/>
                      <a:pt x="114822" y="1378243"/>
                      <a:pt x="138190" y="1279691"/>
                    </a:cubicBezTo>
                    <a:cubicBezTo>
                      <a:pt x="151398" y="1195109"/>
                      <a:pt x="168416" y="1076238"/>
                      <a:pt x="147334" y="976416"/>
                    </a:cubicBezTo>
                    <a:cubicBezTo>
                      <a:pt x="79008" y="895136"/>
                      <a:pt x="-65518" y="882435"/>
                      <a:pt x="33796" y="561125"/>
                    </a:cubicBezTo>
                    <a:cubicBezTo>
                      <a:pt x="126760" y="452159"/>
                      <a:pt x="132094" y="415583"/>
                      <a:pt x="286018" y="363767"/>
                    </a:cubicBezTo>
                    <a:cubicBezTo>
                      <a:pt x="360440" y="269533"/>
                      <a:pt x="389142" y="228639"/>
                      <a:pt x="448324" y="42965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E6B475-77A4-4A9B-8767-DF0BFB8CA5ED}"/>
                </a:ext>
              </a:extLst>
            </p:cNvPr>
            <p:cNvSpPr/>
            <p:nvPr/>
          </p:nvSpPr>
          <p:spPr>
            <a:xfrm>
              <a:off x="7360105" y="1948010"/>
              <a:ext cx="2568755" cy="2067729"/>
            </a:xfrm>
            <a:custGeom>
              <a:avLst/>
              <a:gdLst>
                <a:gd name="connsiteX0" fmla="*/ 0 w 2847975"/>
                <a:gd name="connsiteY0" fmla="*/ 466725 h 1819275"/>
                <a:gd name="connsiteX1" fmla="*/ 0 w 2847975"/>
                <a:gd name="connsiteY1" fmla="*/ 990600 h 1819275"/>
                <a:gd name="connsiteX2" fmla="*/ 285750 w 2847975"/>
                <a:gd name="connsiteY2" fmla="*/ 1476375 h 1819275"/>
                <a:gd name="connsiteX3" fmla="*/ 390525 w 2847975"/>
                <a:gd name="connsiteY3" fmla="*/ 1457325 h 1819275"/>
                <a:gd name="connsiteX4" fmla="*/ 647700 w 2847975"/>
                <a:gd name="connsiteY4" fmla="*/ 971550 h 1819275"/>
                <a:gd name="connsiteX5" fmla="*/ 762000 w 2847975"/>
                <a:gd name="connsiteY5" fmla="*/ 1238250 h 1819275"/>
                <a:gd name="connsiteX6" fmla="*/ 1695450 w 2847975"/>
                <a:gd name="connsiteY6" fmla="*/ 1085850 h 1819275"/>
                <a:gd name="connsiteX7" fmla="*/ 1762125 w 2847975"/>
                <a:gd name="connsiteY7" fmla="*/ 1352550 h 1819275"/>
                <a:gd name="connsiteX8" fmla="*/ 2133600 w 2847975"/>
                <a:gd name="connsiteY8" fmla="*/ 1819275 h 1819275"/>
                <a:gd name="connsiteX9" fmla="*/ 2819400 w 2847975"/>
                <a:gd name="connsiteY9" fmla="*/ 1209675 h 1819275"/>
                <a:gd name="connsiteX10" fmla="*/ 2847975 w 2847975"/>
                <a:gd name="connsiteY10" fmla="*/ 666750 h 1819275"/>
                <a:gd name="connsiteX11" fmla="*/ 2019300 w 2847975"/>
                <a:gd name="connsiteY11" fmla="*/ 0 h 1819275"/>
                <a:gd name="connsiteX12" fmla="*/ 0 w 2847975"/>
                <a:gd name="connsiteY12" fmla="*/ 466725 h 1819275"/>
                <a:gd name="connsiteX0" fmla="*/ 47413 w 2895388"/>
                <a:gd name="connsiteY0" fmla="*/ 466725 h 1819275"/>
                <a:gd name="connsiteX1" fmla="*/ 47413 w 2895388"/>
                <a:gd name="connsiteY1" fmla="*/ 990600 h 1819275"/>
                <a:gd name="connsiteX2" fmla="*/ 333163 w 2895388"/>
                <a:gd name="connsiteY2" fmla="*/ 1476375 h 1819275"/>
                <a:gd name="connsiteX3" fmla="*/ 437938 w 2895388"/>
                <a:gd name="connsiteY3" fmla="*/ 1457325 h 1819275"/>
                <a:gd name="connsiteX4" fmla="*/ 695113 w 2895388"/>
                <a:gd name="connsiteY4" fmla="*/ 971550 h 1819275"/>
                <a:gd name="connsiteX5" fmla="*/ 809413 w 2895388"/>
                <a:gd name="connsiteY5" fmla="*/ 1238250 h 1819275"/>
                <a:gd name="connsiteX6" fmla="*/ 1742863 w 2895388"/>
                <a:gd name="connsiteY6" fmla="*/ 1085850 h 1819275"/>
                <a:gd name="connsiteX7" fmla="*/ 1809538 w 2895388"/>
                <a:gd name="connsiteY7" fmla="*/ 1352550 h 1819275"/>
                <a:gd name="connsiteX8" fmla="*/ 2181013 w 2895388"/>
                <a:gd name="connsiteY8" fmla="*/ 1819275 h 1819275"/>
                <a:gd name="connsiteX9" fmla="*/ 2866813 w 2895388"/>
                <a:gd name="connsiteY9" fmla="*/ 1209675 h 1819275"/>
                <a:gd name="connsiteX10" fmla="*/ 2895388 w 2895388"/>
                <a:gd name="connsiteY10" fmla="*/ 666750 h 1819275"/>
                <a:gd name="connsiteX11" fmla="*/ 2066713 w 2895388"/>
                <a:gd name="connsiteY11" fmla="*/ 0 h 1819275"/>
                <a:gd name="connsiteX12" fmla="*/ 47413 w 289538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54518 w 2911968"/>
                <a:gd name="connsiteY3" fmla="*/ 145732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1968"/>
                <a:gd name="connsiteY0" fmla="*/ 466725 h 1819275"/>
                <a:gd name="connsiteX1" fmla="*/ 63993 w 2911968"/>
                <a:gd name="connsiteY1" fmla="*/ 990600 h 1819275"/>
                <a:gd name="connsiteX2" fmla="*/ 349743 w 2911968"/>
                <a:gd name="connsiteY2" fmla="*/ 1476375 h 1819275"/>
                <a:gd name="connsiteX3" fmla="*/ 429118 w 2911968"/>
                <a:gd name="connsiteY3" fmla="*/ 1437005 h 1819275"/>
                <a:gd name="connsiteX4" fmla="*/ 711693 w 2911968"/>
                <a:gd name="connsiteY4" fmla="*/ 971550 h 1819275"/>
                <a:gd name="connsiteX5" fmla="*/ 825993 w 2911968"/>
                <a:gd name="connsiteY5" fmla="*/ 1238250 h 1819275"/>
                <a:gd name="connsiteX6" fmla="*/ 1759443 w 2911968"/>
                <a:gd name="connsiteY6" fmla="*/ 1085850 h 1819275"/>
                <a:gd name="connsiteX7" fmla="*/ 1826118 w 2911968"/>
                <a:gd name="connsiteY7" fmla="*/ 1352550 h 1819275"/>
                <a:gd name="connsiteX8" fmla="*/ 2197593 w 2911968"/>
                <a:gd name="connsiteY8" fmla="*/ 1819275 h 1819275"/>
                <a:gd name="connsiteX9" fmla="*/ 2883393 w 2911968"/>
                <a:gd name="connsiteY9" fmla="*/ 1209675 h 1819275"/>
                <a:gd name="connsiteX10" fmla="*/ 2911968 w 2911968"/>
                <a:gd name="connsiteY10" fmla="*/ 666750 h 1819275"/>
                <a:gd name="connsiteX11" fmla="*/ 2083293 w 2911968"/>
                <a:gd name="connsiteY11" fmla="*/ 0 h 1819275"/>
                <a:gd name="connsiteX12" fmla="*/ 63993 w 2911968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63993 w 2914936"/>
                <a:gd name="connsiteY0" fmla="*/ 466725 h 1819275"/>
                <a:gd name="connsiteX1" fmla="*/ 63993 w 2914936"/>
                <a:gd name="connsiteY1" fmla="*/ 990600 h 1819275"/>
                <a:gd name="connsiteX2" fmla="*/ 349743 w 2914936"/>
                <a:gd name="connsiteY2" fmla="*/ 1476375 h 1819275"/>
                <a:gd name="connsiteX3" fmla="*/ 429118 w 2914936"/>
                <a:gd name="connsiteY3" fmla="*/ 1437005 h 1819275"/>
                <a:gd name="connsiteX4" fmla="*/ 711693 w 2914936"/>
                <a:gd name="connsiteY4" fmla="*/ 971550 h 1819275"/>
                <a:gd name="connsiteX5" fmla="*/ 825993 w 2914936"/>
                <a:gd name="connsiteY5" fmla="*/ 1238250 h 1819275"/>
                <a:gd name="connsiteX6" fmla="*/ 1759443 w 2914936"/>
                <a:gd name="connsiteY6" fmla="*/ 1085850 h 1819275"/>
                <a:gd name="connsiteX7" fmla="*/ 1826118 w 2914936"/>
                <a:gd name="connsiteY7" fmla="*/ 1352550 h 1819275"/>
                <a:gd name="connsiteX8" fmla="*/ 2197593 w 2914936"/>
                <a:gd name="connsiteY8" fmla="*/ 1819275 h 1819275"/>
                <a:gd name="connsiteX9" fmla="*/ 2883393 w 2914936"/>
                <a:gd name="connsiteY9" fmla="*/ 1209675 h 1819275"/>
                <a:gd name="connsiteX10" fmla="*/ 2911968 w 2914936"/>
                <a:gd name="connsiteY10" fmla="*/ 666750 h 1819275"/>
                <a:gd name="connsiteX11" fmla="*/ 2083293 w 2914936"/>
                <a:gd name="connsiteY11" fmla="*/ 0 h 1819275"/>
                <a:gd name="connsiteX12" fmla="*/ 63993 w 2914936"/>
                <a:gd name="connsiteY12" fmla="*/ 466725 h 1819275"/>
                <a:gd name="connsiteX0" fmla="*/ 95026 w 2887402"/>
                <a:gd name="connsiteY0" fmla="*/ 436245 h 1819275"/>
                <a:gd name="connsiteX1" fmla="*/ 36459 w 2887402"/>
                <a:gd name="connsiteY1" fmla="*/ 990600 h 1819275"/>
                <a:gd name="connsiteX2" fmla="*/ 322209 w 2887402"/>
                <a:gd name="connsiteY2" fmla="*/ 1476375 h 1819275"/>
                <a:gd name="connsiteX3" fmla="*/ 401584 w 2887402"/>
                <a:gd name="connsiteY3" fmla="*/ 1437005 h 1819275"/>
                <a:gd name="connsiteX4" fmla="*/ 684159 w 2887402"/>
                <a:gd name="connsiteY4" fmla="*/ 971550 h 1819275"/>
                <a:gd name="connsiteX5" fmla="*/ 798459 w 2887402"/>
                <a:gd name="connsiteY5" fmla="*/ 1238250 h 1819275"/>
                <a:gd name="connsiteX6" fmla="*/ 1731909 w 2887402"/>
                <a:gd name="connsiteY6" fmla="*/ 1085850 h 1819275"/>
                <a:gd name="connsiteX7" fmla="*/ 1798584 w 2887402"/>
                <a:gd name="connsiteY7" fmla="*/ 1352550 h 1819275"/>
                <a:gd name="connsiteX8" fmla="*/ 2170059 w 2887402"/>
                <a:gd name="connsiteY8" fmla="*/ 1819275 h 1819275"/>
                <a:gd name="connsiteX9" fmla="*/ 2855859 w 2887402"/>
                <a:gd name="connsiteY9" fmla="*/ 1209675 h 1819275"/>
                <a:gd name="connsiteX10" fmla="*/ 2884434 w 2887402"/>
                <a:gd name="connsiteY10" fmla="*/ 666750 h 1819275"/>
                <a:gd name="connsiteX11" fmla="*/ 2055759 w 2887402"/>
                <a:gd name="connsiteY11" fmla="*/ 0 h 1819275"/>
                <a:gd name="connsiteX12" fmla="*/ 95026 w 2887402"/>
                <a:gd name="connsiteY12" fmla="*/ 436245 h 1819275"/>
                <a:gd name="connsiteX0" fmla="*/ 95026 w 2887402"/>
                <a:gd name="connsiteY0" fmla="*/ 542125 h 1925155"/>
                <a:gd name="connsiteX1" fmla="*/ 36459 w 2887402"/>
                <a:gd name="connsiteY1" fmla="*/ 1096480 h 1925155"/>
                <a:gd name="connsiteX2" fmla="*/ 322209 w 2887402"/>
                <a:gd name="connsiteY2" fmla="*/ 1582255 h 1925155"/>
                <a:gd name="connsiteX3" fmla="*/ 401584 w 2887402"/>
                <a:gd name="connsiteY3" fmla="*/ 1542885 h 1925155"/>
                <a:gd name="connsiteX4" fmla="*/ 684159 w 2887402"/>
                <a:gd name="connsiteY4" fmla="*/ 1077430 h 1925155"/>
                <a:gd name="connsiteX5" fmla="*/ 798459 w 2887402"/>
                <a:gd name="connsiteY5" fmla="*/ 1344130 h 1925155"/>
                <a:gd name="connsiteX6" fmla="*/ 1731909 w 2887402"/>
                <a:gd name="connsiteY6" fmla="*/ 1191730 h 1925155"/>
                <a:gd name="connsiteX7" fmla="*/ 1798584 w 2887402"/>
                <a:gd name="connsiteY7" fmla="*/ 1458430 h 1925155"/>
                <a:gd name="connsiteX8" fmla="*/ 2170059 w 2887402"/>
                <a:gd name="connsiteY8" fmla="*/ 1925155 h 1925155"/>
                <a:gd name="connsiteX9" fmla="*/ 2855859 w 2887402"/>
                <a:gd name="connsiteY9" fmla="*/ 1315555 h 1925155"/>
                <a:gd name="connsiteX10" fmla="*/ 2884434 w 2887402"/>
                <a:gd name="connsiteY10" fmla="*/ 772630 h 1925155"/>
                <a:gd name="connsiteX11" fmla="*/ 2055759 w 2887402"/>
                <a:gd name="connsiteY11" fmla="*/ 105880 h 1925155"/>
                <a:gd name="connsiteX12" fmla="*/ 95026 w 2887402"/>
                <a:gd name="connsiteY12" fmla="*/ 542125 h 1925155"/>
                <a:gd name="connsiteX0" fmla="*/ 95026 w 2887402"/>
                <a:gd name="connsiteY0" fmla="*/ 607222 h 1990252"/>
                <a:gd name="connsiteX1" fmla="*/ 36459 w 2887402"/>
                <a:gd name="connsiteY1" fmla="*/ 1161577 h 1990252"/>
                <a:gd name="connsiteX2" fmla="*/ 322209 w 2887402"/>
                <a:gd name="connsiteY2" fmla="*/ 1647352 h 1990252"/>
                <a:gd name="connsiteX3" fmla="*/ 401584 w 2887402"/>
                <a:gd name="connsiteY3" fmla="*/ 1607982 h 1990252"/>
                <a:gd name="connsiteX4" fmla="*/ 684159 w 2887402"/>
                <a:gd name="connsiteY4" fmla="*/ 1142527 h 1990252"/>
                <a:gd name="connsiteX5" fmla="*/ 798459 w 2887402"/>
                <a:gd name="connsiteY5" fmla="*/ 1409227 h 1990252"/>
                <a:gd name="connsiteX6" fmla="*/ 1731909 w 2887402"/>
                <a:gd name="connsiteY6" fmla="*/ 1256827 h 1990252"/>
                <a:gd name="connsiteX7" fmla="*/ 1798584 w 2887402"/>
                <a:gd name="connsiteY7" fmla="*/ 1523527 h 1990252"/>
                <a:gd name="connsiteX8" fmla="*/ 2170059 w 2887402"/>
                <a:gd name="connsiteY8" fmla="*/ 1990252 h 1990252"/>
                <a:gd name="connsiteX9" fmla="*/ 2855859 w 2887402"/>
                <a:gd name="connsiteY9" fmla="*/ 1380652 h 1990252"/>
                <a:gd name="connsiteX10" fmla="*/ 2884434 w 2887402"/>
                <a:gd name="connsiteY10" fmla="*/ 837727 h 1990252"/>
                <a:gd name="connsiteX11" fmla="*/ 2055759 w 2887402"/>
                <a:gd name="connsiteY11" fmla="*/ 170977 h 1990252"/>
                <a:gd name="connsiteX12" fmla="*/ 95026 w 2887402"/>
                <a:gd name="connsiteY12" fmla="*/ 607222 h 1990252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43943 h 2026973"/>
                <a:gd name="connsiteX1" fmla="*/ 36459 w 2887402"/>
                <a:gd name="connsiteY1" fmla="*/ 1198298 h 2026973"/>
                <a:gd name="connsiteX2" fmla="*/ 322209 w 2887402"/>
                <a:gd name="connsiteY2" fmla="*/ 1684073 h 2026973"/>
                <a:gd name="connsiteX3" fmla="*/ 401584 w 2887402"/>
                <a:gd name="connsiteY3" fmla="*/ 1644703 h 2026973"/>
                <a:gd name="connsiteX4" fmla="*/ 684159 w 2887402"/>
                <a:gd name="connsiteY4" fmla="*/ 1179248 h 2026973"/>
                <a:gd name="connsiteX5" fmla="*/ 798459 w 2887402"/>
                <a:gd name="connsiteY5" fmla="*/ 1445948 h 2026973"/>
                <a:gd name="connsiteX6" fmla="*/ 1731909 w 2887402"/>
                <a:gd name="connsiteY6" fmla="*/ 1293548 h 2026973"/>
                <a:gd name="connsiteX7" fmla="*/ 1798584 w 2887402"/>
                <a:gd name="connsiteY7" fmla="*/ 1560248 h 2026973"/>
                <a:gd name="connsiteX8" fmla="*/ 2170059 w 2887402"/>
                <a:gd name="connsiteY8" fmla="*/ 2026973 h 2026973"/>
                <a:gd name="connsiteX9" fmla="*/ 2855859 w 2887402"/>
                <a:gd name="connsiteY9" fmla="*/ 1417373 h 2026973"/>
                <a:gd name="connsiteX10" fmla="*/ 2884434 w 2887402"/>
                <a:gd name="connsiteY10" fmla="*/ 874448 h 2026973"/>
                <a:gd name="connsiteX11" fmla="*/ 2055759 w 2887402"/>
                <a:gd name="connsiteY11" fmla="*/ 207698 h 2026973"/>
                <a:gd name="connsiteX12" fmla="*/ 95026 w 2887402"/>
                <a:gd name="connsiteY12" fmla="*/ 643943 h 2026973"/>
                <a:gd name="connsiteX0" fmla="*/ 95026 w 2887402"/>
                <a:gd name="connsiteY0" fmla="*/ 667905 h 2050935"/>
                <a:gd name="connsiteX1" fmla="*/ 36459 w 2887402"/>
                <a:gd name="connsiteY1" fmla="*/ 1222260 h 2050935"/>
                <a:gd name="connsiteX2" fmla="*/ 322209 w 2887402"/>
                <a:gd name="connsiteY2" fmla="*/ 1708035 h 2050935"/>
                <a:gd name="connsiteX3" fmla="*/ 401584 w 2887402"/>
                <a:gd name="connsiteY3" fmla="*/ 1668665 h 2050935"/>
                <a:gd name="connsiteX4" fmla="*/ 684159 w 2887402"/>
                <a:gd name="connsiteY4" fmla="*/ 1203210 h 2050935"/>
                <a:gd name="connsiteX5" fmla="*/ 798459 w 2887402"/>
                <a:gd name="connsiteY5" fmla="*/ 1469910 h 2050935"/>
                <a:gd name="connsiteX6" fmla="*/ 1731909 w 2887402"/>
                <a:gd name="connsiteY6" fmla="*/ 1317510 h 2050935"/>
                <a:gd name="connsiteX7" fmla="*/ 1798584 w 2887402"/>
                <a:gd name="connsiteY7" fmla="*/ 1584210 h 2050935"/>
                <a:gd name="connsiteX8" fmla="*/ 2170059 w 2887402"/>
                <a:gd name="connsiteY8" fmla="*/ 2050935 h 2050935"/>
                <a:gd name="connsiteX9" fmla="*/ 2855859 w 2887402"/>
                <a:gd name="connsiteY9" fmla="*/ 1441335 h 2050935"/>
                <a:gd name="connsiteX10" fmla="*/ 2884434 w 2887402"/>
                <a:gd name="connsiteY10" fmla="*/ 898410 h 2050935"/>
                <a:gd name="connsiteX11" fmla="*/ 2122693 w 2887402"/>
                <a:gd name="connsiteY11" fmla="*/ 185940 h 2050935"/>
                <a:gd name="connsiteX12" fmla="*/ 95026 w 2887402"/>
                <a:gd name="connsiteY12" fmla="*/ 667905 h 2050935"/>
                <a:gd name="connsiteX0" fmla="*/ 95026 w 2887402"/>
                <a:gd name="connsiteY0" fmla="*/ 684699 h 2067729"/>
                <a:gd name="connsiteX1" fmla="*/ 36459 w 2887402"/>
                <a:gd name="connsiteY1" fmla="*/ 1239054 h 2067729"/>
                <a:gd name="connsiteX2" fmla="*/ 322209 w 2887402"/>
                <a:gd name="connsiteY2" fmla="*/ 1724829 h 2067729"/>
                <a:gd name="connsiteX3" fmla="*/ 401584 w 2887402"/>
                <a:gd name="connsiteY3" fmla="*/ 1685459 h 2067729"/>
                <a:gd name="connsiteX4" fmla="*/ 684159 w 2887402"/>
                <a:gd name="connsiteY4" fmla="*/ 1220004 h 2067729"/>
                <a:gd name="connsiteX5" fmla="*/ 798459 w 2887402"/>
                <a:gd name="connsiteY5" fmla="*/ 1486704 h 2067729"/>
                <a:gd name="connsiteX6" fmla="*/ 1731909 w 2887402"/>
                <a:gd name="connsiteY6" fmla="*/ 1334304 h 2067729"/>
                <a:gd name="connsiteX7" fmla="*/ 1798584 w 2887402"/>
                <a:gd name="connsiteY7" fmla="*/ 1601004 h 2067729"/>
                <a:gd name="connsiteX8" fmla="*/ 2170059 w 2887402"/>
                <a:gd name="connsiteY8" fmla="*/ 2067729 h 2067729"/>
                <a:gd name="connsiteX9" fmla="*/ 2855859 w 2887402"/>
                <a:gd name="connsiteY9" fmla="*/ 1458129 h 2067729"/>
                <a:gd name="connsiteX10" fmla="*/ 2884434 w 2887402"/>
                <a:gd name="connsiteY10" fmla="*/ 915204 h 2067729"/>
                <a:gd name="connsiteX11" fmla="*/ 2172893 w 2887402"/>
                <a:gd name="connsiteY11" fmla="*/ 172254 h 2067729"/>
                <a:gd name="connsiteX12" fmla="*/ 95026 w 2887402"/>
                <a:gd name="connsiteY12" fmla="*/ 684699 h 206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87402" h="2067729">
                  <a:moveTo>
                    <a:pt x="95026" y="684699"/>
                  </a:moveTo>
                  <a:cubicBezTo>
                    <a:pt x="-11654" y="849164"/>
                    <a:pt x="-24501" y="1064429"/>
                    <a:pt x="36459" y="1239054"/>
                  </a:cubicBezTo>
                  <a:cubicBezTo>
                    <a:pt x="106309" y="1431459"/>
                    <a:pt x="226959" y="1562904"/>
                    <a:pt x="322209" y="1724829"/>
                  </a:cubicBezTo>
                  <a:lnTo>
                    <a:pt x="401584" y="1685459"/>
                  </a:lnTo>
                  <a:cubicBezTo>
                    <a:pt x="384016" y="1423627"/>
                    <a:pt x="589967" y="1375156"/>
                    <a:pt x="684159" y="1220004"/>
                  </a:cubicBezTo>
                  <a:lnTo>
                    <a:pt x="798459" y="1486704"/>
                  </a:lnTo>
                  <a:lnTo>
                    <a:pt x="1731909" y="1334304"/>
                  </a:lnTo>
                  <a:lnTo>
                    <a:pt x="1798584" y="1601004"/>
                  </a:lnTo>
                  <a:lnTo>
                    <a:pt x="2170059" y="2067729"/>
                  </a:lnTo>
                  <a:cubicBezTo>
                    <a:pt x="2398659" y="1864529"/>
                    <a:pt x="2627259" y="1879769"/>
                    <a:pt x="2855859" y="1458129"/>
                  </a:cubicBezTo>
                  <a:cubicBezTo>
                    <a:pt x="2911104" y="1277154"/>
                    <a:pt x="2874909" y="1096179"/>
                    <a:pt x="2884434" y="915204"/>
                  </a:cubicBezTo>
                  <a:cubicBezTo>
                    <a:pt x="2608209" y="642154"/>
                    <a:pt x="2666652" y="325924"/>
                    <a:pt x="2172893" y="172254"/>
                  </a:cubicBezTo>
                  <a:cubicBezTo>
                    <a:pt x="2029683" y="28109"/>
                    <a:pt x="681671" y="-306536"/>
                    <a:pt x="95026" y="684699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06600A-00E5-4EBE-B705-8BD522841178}"/>
                </a:ext>
              </a:extLst>
            </p:cNvPr>
            <p:cNvSpPr/>
            <p:nvPr/>
          </p:nvSpPr>
          <p:spPr>
            <a:xfrm rot="354203">
              <a:off x="7662958" y="2613147"/>
              <a:ext cx="131356" cy="232638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1BB3BC-6115-412B-BF10-AD976C6AC679}"/>
                </a:ext>
              </a:extLst>
            </p:cNvPr>
            <p:cNvSpPr/>
            <p:nvPr/>
          </p:nvSpPr>
          <p:spPr>
            <a:xfrm rot="21411512">
              <a:off x="8484007" y="2621405"/>
              <a:ext cx="110038" cy="162272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9A4573-2DE5-4C86-94A7-F0A1A9815FF5}"/>
                </a:ext>
              </a:extLst>
            </p:cNvPr>
            <p:cNvSpPr/>
            <p:nvPr/>
          </p:nvSpPr>
          <p:spPr>
            <a:xfrm>
              <a:off x="6998970" y="1575435"/>
              <a:ext cx="2886043" cy="1466850"/>
            </a:xfrm>
            <a:custGeom>
              <a:avLst/>
              <a:gdLst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63040 h 1463040"/>
                <a:gd name="connsiteX1" fmla="*/ 0 w 3070860"/>
                <a:gd name="connsiteY1" fmla="*/ 1203960 h 1463040"/>
                <a:gd name="connsiteX2" fmla="*/ 198120 w 3070860"/>
                <a:gd name="connsiteY2" fmla="*/ 853440 h 1463040"/>
                <a:gd name="connsiteX3" fmla="*/ 182880 w 3070860"/>
                <a:gd name="connsiteY3" fmla="*/ 518160 h 1463040"/>
                <a:gd name="connsiteX4" fmla="*/ 1051560 w 3070860"/>
                <a:gd name="connsiteY4" fmla="*/ 259080 h 1463040"/>
                <a:gd name="connsiteX5" fmla="*/ 1958340 w 3070860"/>
                <a:gd name="connsiteY5" fmla="*/ 0 h 1463040"/>
                <a:gd name="connsiteX6" fmla="*/ 2651760 w 3070860"/>
                <a:gd name="connsiteY6" fmla="*/ 76200 h 1463040"/>
                <a:gd name="connsiteX7" fmla="*/ 2933700 w 3070860"/>
                <a:gd name="connsiteY7" fmla="*/ 434340 h 1463040"/>
                <a:gd name="connsiteX8" fmla="*/ 3070860 w 3070860"/>
                <a:gd name="connsiteY8" fmla="*/ 1036320 h 1463040"/>
                <a:gd name="connsiteX9" fmla="*/ 2667000 w 3070860"/>
                <a:gd name="connsiteY9" fmla="*/ 1066800 h 1463040"/>
                <a:gd name="connsiteX10" fmla="*/ 2019300 w 3070860"/>
                <a:gd name="connsiteY10" fmla="*/ 838200 h 1463040"/>
                <a:gd name="connsiteX11" fmla="*/ 1333500 w 3070860"/>
                <a:gd name="connsiteY11" fmla="*/ 929640 h 1463040"/>
                <a:gd name="connsiteX12" fmla="*/ 411480 w 3070860"/>
                <a:gd name="connsiteY12" fmla="*/ 1287780 h 1463040"/>
                <a:gd name="connsiteX13" fmla="*/ 213360 w 3070860"/>
                <a:gd name="connsiteY13" fmla="*/ 1463040 h 146304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70860"/>
                <a:gd name="connsiteY0" fmla="*/ 1471280 h 1471280"/>
                <a:gd name="connsiteX1" fmla="*/ 0 w 3070860"/>
                <a:gd name="connsiteY1" fmla="*/ 1212200 h 1471280"/>
                <a:gd name="connsiteX2" fmla="*/ 198120 w 3070860"/>
                <a:gd name="connsiteY2" fmla="*/ 861680 h 1471280"/>
                <a:gd name="connsiteX3" fmla="*/ 182880 w 3070860"/>
                <a:gd name="connsiteY3" fmla="*/ 526400 h 1471280"/>
                <a:gd name="connsiteX4" fmla="*/ 1051560 w 3070860"/>
                <a:gd name="connsiteY4" fmla="*/ 267320 h 1471280"/>
                <a:gd name="connsiteX5" fmla="*/ 1958340 w 3070860"/>
                <a:gd name="connsiteY5" fmla="*/ 8240 h 1471280"/>
                <a:gd name="connsiteX6" fmla="*/ 2651760 w 3070860"/>
                <a:gd name="connsiteY6" fmla="*/ 84440 h 1471280"/>
                <a:gd name="connsiteX7" fmla="*/ 2933700 w 3070860"/>
                <a:gd name="connsiteY7" fmla="*/ 442580 h 1471280"/>
                <a:gd name="connsiteX8" fmla="*/ 3070860 w 3070860"/>
                <a:gd name="connsiteY8" fmla="*/ 1044560 h 1471280"/>
                <a:gd name="connsiteX9" fmla="*/ 2667000 w 3070860"/>
                <a:gd name="connsiteY9" fmla="*/ 1075040 h 1471280"/>
                <a:gd name="connsiteX10" fmla="*/ 2019300 w 3070860"/>
                <a:gd name="connsiteY10" fmla="*/ 846440 h 1471280"/>
                <a:gd name="connsiteX11" fmla="*/ 1333500 w 3070860"/>
                <a:gd name="connsiteY11" fmla="*/ 937880 h 1471280"/>
                <a:gd name="connsiteX12" fmla="*/ 411480 w 3070860"/>
                <a:gd name="connsiteY12" fmla="*/ 1296020 h 1471280"/>
                <a:gd name="connsiteX13" fmla="*/ 213360 w 3070860"/>
                <a:gd name="connsiteY13" fmla="*/ 1471280 h 1471280"/>
                <a:gd name="connsiteX0" fmla="*/ 213360 w 3087251"/>
                <a:gd name="connsiteY0" fmla="*/ 1471280 h 1471280"/>
                <a:gd name="connsiteX1" fmla="*/ 0 w 3087251"/>
                <a:gd name="connsiteY1" fmla="*/ 1212200 h 1471280"/>
                <a:gd name="connsiteX2" fmla="*/ 198120 w 3087251"/>
                <a:gd name="connsiteY2" fmla="*/ 861680 h 1471280"/>
                <a:gd name="connsiteX3" fmla="*/ 182880 w 3087251"/>
                <a:gd name="connsiteY3" fmla="*/ 526400 h 1471280"/>
                <a:gd name="connsiteX4" fmla="*/ 1051560 w 3087251"/>
                <a:gd name="connsiteY4" fmla="*/ 267320 h 1471280"/>
                <a:gd name="connsiteX5" fmla="*/ 1958340 w 3087251"/>
                <a:gd name="connsiteY5" fmla="*/ 8240 h 1471280"/>
                <a:gd name="connsiteX6" fmla="*/ 2651760 w 3087251"/>
                <a:gd name="connsiteY6" fmla="*/ 84440 h 1471280"/>
                <a:gd name="connsiteX7" fmla="*/ 2933700 w 3087251"/>
                <a:gd name="connsiteY7" fmla="*/ 442580 h 1471280"/>
                <a:gd name="connsiteX8" fmla="*/ 3070860 w 3087251"/>
                <a:gd name="connsiteY8" fmla="*/ 1044560 h 1471280"/>
                <a:gd name="connsiteX9" fmla="*/ 2667000 w 3087251"/>
                <a:gd name="connsiteY9" fmla="*/ 1075040 h 1471280"/>
                <a:gd name="connsiteX10" fmla="*/ 2019300 w 3087251"/>
                <a:gd name="connsiteY10" fmla="*/ 846440 h 1471280"/>
                <a:gd name="connsiteX11" fmla="*/ 1333500 w 3087251"/>
                <a:gd name="connsiteY11" fmla="*/ 937880 h 1471280"/>
                <a:gd name="connsiteX12" fmla="*/ 411480 w 3087251"/>
                <a:gd name="connsiteY12" fmla="*/ 1296020 h 1471280"/>
                <a:gd name="connsiteX13" fmla="*/ 213360 w 3087251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67000 w 3167983"/>
                <a:gd name="connsiteY9" fmla="*/ 10750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19300 w 3167983"/>
                <a:gd name="connsiteY10" fmla="*/ 84644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3788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33500 w 3167983"/>
                <a:gd name="connsiteY11" fmla="*/ 97217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11480 w 3167983"/>
                <a:gd name="connsiteY12" fmla="*/ 12960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213360 w 3167983"/>
                <a:gd name="connsiteY0" fmla="*/ 1471280 h 1471280"/>
                <a:gd name="connsiteX1" fmla="*/ 0 w 3167983"/>
                <a:gd name="connsiteY1" fmla="*/ 1212200 h 1471280"/>
                <a:gd name="connsiteX2" fmla="*/ 198120 w 3167983"/>
                <a:gd name="connsiteY2" fmla="*/ 861680 h 1471280"/>
                <a:gd name="connsiteX3" fmla="*/ 182880 w 3167983"/>
                <a:gd name="connsiteY3" fmla="*/ 526400 h 1471280"/>
                <a:gd name="connsiteX4" fmla="*/ 1051560 w 3167983"/>
                <a:gd name="connsiteY4" fmla="*/ 267320 h 1471280"/>
                <a:gd name="connsiteX5" fmla="*/ 1958340 w 3167983"/>
                <a:gd name="connsiteY5" fmla="*/ 8240 h 1471280"/>
                <a:gd name="connsiteX6" fmla="*/ 2651760 w 3167983"/>
                <a:gd name="connsiteY6" fmla="*/ 84440 h 1471280"/>
                <a:gd name="connsiteX7" fmla="*/ 2933700 w 3167983"/>
                <a:gd name="connsiteY7" fmla="*/ 442580 h 1471280"/>
                <a:gd name="connsiteX8" fmla="*/ 3070860 w 3167983"/>
                <a:gd name="connsiteY8" fmla="*/ 1044560 h 1471280"/>
                <a:gd name="connsiteX9" fmla="*/ 2651760 w 3167983"/>
                <a:gd name="connsiteY9" fmla="*/ 1113140 h 1471280"/>
                <a:gd name="connsiteX10" fmla="*/ 2042160 w 3167983"/>
                <a:gd name="connsiteY10" fmla="*/ 888350 h 1471280"/>
                <a:gd name="connsiteX11" fmla="*/ 1356360 w 3167983"/>
                <a:gd name="connsiteY11" fmla="*/ 991220 h 1471280"/>
                <a:gd name="connsiteX12" fmla="*/ 438150 w 3167983"/>
                <a:gd name="connsiteY12" fmla="*/ 1334120 h 1471280"/>
                <a:gd name="connsiteX13" fmla="*/ 213360 w 316798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14450 w 3126073"/>
                <a:gd name="connsiteY11" fmla="*/ 991220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13140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  <a:gd name="connsiteX0" fmla="*/ 171450 w 3126073"/>
                <a:gd name="connsiteY0" fmla="*/ 1471280 h 1471280"/>
                <a:gd name="connsiteX1" fmla="*/ 0 w 3126073"/>
                <a:gd name="connsiteY1" fmla="*/ 1238870 h 1471280"/>
                <a:gd name="connsiteX2" fmla="*/ 156210 w 3126073"/>
                <a:gd name="connsiteY2" fmla="*/ 861680 h 1471280"/>
                <a:gd name="connsiteX3" fmla="*/ 140970 w 3126073"/>
                <a:gd name="connsiteY3" fmla="*/ 526400 h 1471280"/>
                <a:gd name="connsiteX4" fmla="*/ 1009650 w 3126073"/>
                <a:gd name="connsiteY4" fmla="*/ 267320 h 1471280"/>
                <a:gd name="connsiteX5" fmla="*/ 1916430 w 3126073"/>
                <a:gd name="connsiteY5" fmla="*/ 8240 h 1471280"/>
                <a:gd name="connsiteX6" fmla="*/ 2609850 w 3126073"/>
                <a:gd name="connsiteY6" fmla="*/ 84440 h 1471280"/>
                <a:gd name="connsiteX7" fmla="*/ 2891790 w 3126073"/>
                <a:gd name="connsiteY7" fmla="*/ 442580 h 1471280"/>
                <a:gd name="connsiteX8" fmla="*/ 3028950 w 3126073"/>
                <a:gd name="connsiteY8" fmla="*/ 1044560 h 1471280"/>
                <a:gd name="connsiteX9" fmla="*/ 2609850 w 3126073"/>
                <a:gd name="connsiteY9" fmla="*/ 1180016 h 1471280"/>
                <a:gd name="connsiteX10" fmla="*/ 2000250 w 3126073"/>
                <a:gd name="connsiteY10" fmla="*/ 888350 h 1471280"/>
                <a:gd name="connsiteX11" fmla="*/ 1304133 w 3126073"/>
                <a:gd name="connsiteY11" fmla="*/ 895682 h 1471280"/>
                <a:gd name="connsiteX12" fmla="*/ 396240 w 3126073"/>
                <a:gd name="connsiteY12" fmla="*/ 1334120 h 1471280"/>
                <a:gd name="connsiteX13" fmla="*/ 171450 w 3126073"/>
                <a:gd name="connsiteY13" fmla="*/ 1471280 h 147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26073" h="1471280">
                  <a:moveTo>
                    <a:pt x="171450" y="1471280"/>
                  </a:moveTo>
                  <a:cubicBezTo>
                    <a:pt x="35560" y="1445880"/>
                    <a:pt x="71120" y="1325230"/>
                    <a:pt x="0" y="1238870"/>
                  </a:cubicBezTo>
                  <a:cubicBezTo>
                    <a:pt x="10160" y="1075040"/>
                    <a:pt x="104140" y="987410"/>
                    <a:pt x="156210" y="861680"/>
                  </a:cubicBezTo>
                  <a:cubicBezTo>
                    <a:pt x="151130" y="749920"/>
                    <a:pt x="104140" y="649590"/>
                    <a:pt x="140970" y="526400"/>
                  </a:cubicBezTo>
                  <a:cubicBezTo>
                    <a:pt x="434340" y="47610"/>
                    <a:pt x="859743" y="410278"/>
                    <a:pt x="1009650" y="267320"/>
                  </a:cubicBezTo>
                  <a:cubicBezTo>
                    <a:pt x="1236520" y="50967"/>
                    <a:pt x="1541780" y="-27320"/>
                    <a:pt x="1916430" y="8240"/>
                  </a:cubicBezTo>
                  <a:cubicBezTo>
                    <a:pt x="2147921" y="30212"/>
                    <a:pt x="2317750" y="-17160"/>
                    <a:pt x="2609850" y="84440"/>
                  </a:cubicBezTo>
                  <a:cubicBezTo>
                    <a:pt x="2867660" y="146670"/>
                    <a:pt x="2919730" y="292720"/>
                    <a:pt x="2891790" y="442580"/>
                  </a:cubicBezTo>
                  <a:cubicBezTo>
                    <a:pt x="3162300" y="704200"/>
                    <a:pt x="3185160" y="1156320"/>
                    <a:pt x="3028950" y="1044560"/>
                  </a:cubicBezTo>
                  <a:cubicBezTo>
                    <a:pt x="2799080" y="799450"/>
                    <a:pt x="2744470" y="1127946"/>
                    <a:pt x="2609850" y="1180016"/>
                  </a:cubicBezTo>
                  <a:cubicBezTo>
                    <a:pt x="2459990" y="931096"/>
                    <a:pt x="2153920" y="809610"/>
                    <a:pt x="2000250" y="888350"/>
                  </a:cubicBezTo>
                  <a:cubicBezTo>
                    <a:pt x="1733550" y="649590"/>
                    <a:pt x="1494633" y="818212"/>
                    <a:pt x="1304133" y="895682"/>
                  </a:cubicBezTo>
                  <a:cubicBezTo>
                    <a:pt x="787243" y="700102"/>
                    <a:pt x="542617" y="1074203"/>
                    <a:pt x="396240" y="1334120"/>
                  </a:cubicBezTo>
                  <a:cubicBezTo>
                    <a:pt x="328930" y="1429370"/>
                    <a:pt x="257810" y="1452230"/>
                    <a:pt x="171450" y="1471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D34229-0B2F-4E81-BDA6-953768DC8A89}"/>
                </a:ext>
              </a:extLst>
            </p:cNvPr>
            <p:cNvSpPr/>
            <p:nvPr/>
          </p:nvSpPr>
          <p:spPr>
            <a:xfrm>
              <a:off x="6055360" y="3992880"/>
              <a:ext cx="3159760" cy="1249680"/>
            </a:xfrm>
            <a:custGeom>
              <a:avLst/>
              <a:gdLst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62128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783840 w 3119120"/>
                <a:gd name="connsiteY6" fmla="*/ 10871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19120"/>
                <a:gd name="connsiteY0" fmla="*/ 284480 h 1249680"/>
                <a:gd name="connsiteX1" fmla="*/ 40640 w 3119120"/>
                <a:gd name="connsiteY1" fmla="*/ 711200 h 1249680"/>
                <a:gd name="connsiteX2" fmla="*/ 345440 w 3119120"/>
                <a:gd name="connsiteY2" fmla="*/ 812800 h 1249680"/>
                <a:gd name="connsiteX3" fmla="*/ 680720 w 3119120"/>
                <a:gd name="connsiteY3" fmla="*/ 680720 h 1249680"/>
                <a:gd name="connsiteX4" fmla="*/ 2052320 w 3119120"/>
                <a:gd name="connsiteY4" fmla="*/ 741680 h 1249680"/>
                <a:gd name="connsiteX5" fmla="*/ 2235200 w 3119120"/>
                <a:gd name="connsiteY5" fmla="*/ 1249680 h 1249680"/>
                <a:gd name="connsiteX6" fmla="*/ 2519680 w 3119120"/>
                <a:gd name="connsiteY6" fmla="*/ 1137920 h 1249680"/>
                <a:gd name="connsiteX7" fmla="*/ 2397760 w 3119120"/>
                <a:gd name="connsiteY7" fmla="*/ 701040 h 1249680"/>
                <a:gd name="connsiteX8" fmla="*/ 3108960 w 3119120"/>
                <a:gd name="connsiteY8" fmla="*/ 762000 h 1249680"/>
                <a:gd name="connsiteX9" fmla="*/ 3119120 w 3119120"/>
                <a:gd name="connsiteY9" fmla="*/ 284480 h 1249680"/>
                <a:gd name="connsiteX10" fmla="*/ 2722880 w 3119120"/>
                <a:gd name="connsiteY10" fmla="*/ 304800 h 1249680"/>
                <a:gd name="connsiteX11" fmla="*/ 2407920 w 3119120"/>
                <a:gd name="connsiteY11" fmla="*/ 254000 h 1249680"/>
                <a:gd name="connsiteX12" fmla="*/ 812800 w 3119120"/>
                <a:gd name="connsiteY12" fmla="*/ 193040 h 1249680"/>
                <a:gd name="connsiteX13" fmla="*/ 721360 w 3119120"/>
                <a:gd name="connsiteY13" fmla="*/ 0 h 1249680"/>
                <a:gd name="connsiteX14" fmla="*/ 325120 w 3119120"/>
                <a:gd name="connsiteY14" fmla="*/ 20320 h 1249680"/>
                <a:gd name="connsiteX15" fmla="*/ 243840 w 3119120"/>
                <a:gd name="connsiteY15" fmla="*/ 223520 h 1249680"/>
                <a:gd name="connsiteX16" fmla="*/ 0 w 3119120"/>
                <a:gd name="connsiteY16" fmla="*/ 284480 h 1249680"/>
                <a:gd name="connsiteX0" fmla="*/ 0 w 3159760"/>
                <a:gd name="connsiteY0" fmla="*/ 203200 h 1249680"/>
                <a:gd name="connsiteX1" fmla="*/ 81280 w 3159760"/>
                <a:gd name="connsiteY1" fmla="*/ 711200 h 1249680"/>
                <a:gd name="connsiteX2" fmla="*/ 386080 w 3159760"/>
                <a:gd name="connsiteY2" fmla="*/ 812800 h 1249680"/>
                <a:gd name="connsiteX3" fmla="*/ 721360 w 3159760"/>
                <a:gd name="connsiteY3" fmla="*/ 680720 h 1249680"/>
                <a:gd name="connsiteX4" fmla="*/ 2092960 w 3159760"/>
                <a:gd name="connsiteY4" fmla="*/ 741680 h 1249680"/>
                <a:gd name="connsiteX5" fmla="*/ 2275840 w 3159760"/>
                <a:gd name="connsiteY5" fmla="*/ 1249680 h 1249680"/>
                <a:gd name="connsiteX6" fmla="*/ 2560320 w 3159760"/>
                <a:gd name="connsiteY6" fmla="*/ 1137920 h 1249680"/>
                <a:gd name="connsiteX7" fmla="*/ 2438400 w 3159760"/>
                <a:gd name="connsiteY7" fmla="*/ 701040 h 1249680"/>
                <a:gd name="connsiteX8" fmla="*/ 3149600 w 3159760"/>
                <a:gd name="connsiteY8" fmla="*/ 762000 h 1249680"/>
                <a:gd name="connsiteX9" fmla="*/ 3159760 w 3159760"/>
                <a:gd name="connsiteY9" fmla="*/ 284480 h 1249680"/>
                <a:gd name="connsiteX10" fmla="*/ 2763520 w 3159760"/>
                <a:gd name="connsiteY10" fmla="*/ 304800 h 1249680"/>
                <a:gd name="connsiteX11" fmla="*/ 2448560 w 3159760"/>
                <a:gd name="connsiteY11" fmla="*/ 254000 h 1249680"/>
                <a:gd name="connsiteX12" fmla="*/ 853440 w 3159760"/>
                <a:gd name="connsiteY12" fmla="*/ 193040 h 1249680"/>
                <a:gd name="connsiteX13" fmla="*/ 762000 w 3159760"/>
                <a:gd name="connsiteY13" fmla="*/ 0 h 1249680"/>
                <a:gd name="connsiteX14" fmla="*/ 365760 w 3159760"/>
                <a:gd name="connsiteY14" fmla="*/ 20320 h 1249680"/>
                <a:gd name="connsiteX15" fmla="*/ 284480 w 3159760"/>
                <a:gd name="connsiteY15" fmla="*/ 223520 h 1249680"/>
                <a:gd name="connsiteX16" fmla="*/ 0 w 3159760"/>
                <a:gd name="connsiteY16" fmla="*/ 203200 h 12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59760" h="1249680">
                  <a:moveTo>
                    <a:pt x="0" y="203200"/>
                  </a:moveTo>
                  <a:lnTo>
                    <a:pt x="81280" y="711200"/>
                  </a:lnTo>
                  <a:lnTo>
                    <a:pt x="386080" y="812800"/>
                  </a:lnTo>
                  <a:lnTo>
                    <a:pt x="721360" y="680720"/>
                  </a:lnTo>
                  <a:lnTo>
                    <a:pt x="2092960" y="741680"/>
                  </a:lnTo>
                  <a:lnTo>
                    <a:pt x="2275840" y="1249680"/>
                  </a:lnTo>
                  <a:lnTo>
                    <a:pt x="2560320" y="1137920"/>
                  </a:lnTo>
                  <a:lnTo>
                    <a:pt x="2438400" y="701040"/>
                  </a:lnTo>
                  <a:lnTo>
                    <a:pt x="3149600" y="762000"/>
                  </a:lnTo>
                  <a:lnTo>
                    <a:pt x="3159760" y="284480"/>
                  </a:lnTo>
                  <a:lnTo>
                    <a:pt x="2763520" y="304800"/>
                  </a:lnTo>
                  <a:lnTo>
                    <a:pt x="2448560" y="254000"/>
                  </a:lnTo>
                  <a:lnTo>
                    <a:pt x="853440" y="193040"/>
                  </a:lnTo>
                  <a:lnTo>
                    <a:pt x="762000" y="0"/>
                  </a:lnTo>
                  <a:lnTo>
                    <a:pt x="365760" y="20320"/>
                  </a:lnTo>
                  <a:lnTo>
                    <a:pt x="284480" y="223520"/>
                  </a:lnTo>
                  <a:lnTo>
                    <a:pt x="0" y="20320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5A72E5-0F89-431B-8E4C-F794DC22F938}"/>
                </a:ext>
              </a:extLst>
            </p:cNvPr>
            <p:cNvGrpSpPr/>
            <p:nvPr/>
          </p:nvGrpSpPr>
          <p:grpSpPr>
            <a:xfrm>
              <a:off x="8885338" y="3771776"/>
              <a:ext cx="714136" cy="1234564"/>
              <a:chOff x="8941218" y="3797176"/>
              <a:chExt cx="714136" cy="103397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64F5150-C4B9-4C42-BBA9-74CE0FBC652D}"/>
                  </a:ext>
                </a:extLst>
              </p:cNvPr>
              <p:cNvSpPr/>
              <p:nvPr/>
            </p:nvSpPr>
            <p:spPr>
              <a:xfrm>
                <a:off x="8941218" y="3797176"/>
                <a:ext cx="714136" cy="1033975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2C3C49B-110E-4647-B0A7-4E3A546608AD}"/>
                  </a:ext>
                </a:extLst>
              </p:cNvPr>
              <p:cNvSpPr/>
              <p:nvPr/>
            </p:nvSpPr>
            <p:spPr>
              <a:xfrm rot="21394771">
                <a:off x="8989701" y="3828137"/>
                <a:ext cx="589014" cy="975664"/>
              </a:xfrm>
              <a:custGeom>
                <a:avLst/>
                <a:gdLst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79400 h 1041400"/>
                  <a:gd name="connsiteX1" fmla="*/ 35560 w 736600"/>
                  <a:gd name="connsiteY1" fmla="*/ 101600 h 1041400"/>
                  <a:gd name="connsiteX2" fmla="*/ 375920 w 736600"/>
                  <a:gd name="connsiteY2" fmla="*/ 0 h 1041400"/>
                  <a:gd name="connsiteX3" fmla="*/ 736600 w 736600"/>
                  <a:gd name="connsiteY3" fmla="*/ 670560 h 1041400"/>
                  <a:gd name="connsiteX4" fmla="*/ 650240 w 736600"/>
                  <a:gd name="connsiteY4" fmla="*/ 1016000 h 1041400"/>
                  <a:gd name="connsiteX5" fmla="*/ 340360 w 736600"/>
                  <a:gd name="connsiteY5" fmla="*/ 1041400 h 1041400"/>
                  <a:gd name="connsiteX6" fmla="*/ 0 w 736600"/>
                  <a:gd name="connsiteY6" fmla="*/ 279400 h 1041400"/>
                  <a:gd name="connsiteX0" fmla="*/ 0 w 736600"/>
                  <a:gd name="connsiteY0" fmla="*/ 241300 h 1003300"/>
                  <a:gd name="connsiteX1" fmla="*/ 35560 w 736600"/>
                  <a:gd name="connsiteY1" fmla="*/ 63500 h 1003300"/>
                  <a:gd name="connsiteX2" fmla="*/ 364490 w 736600"/>
                  <a:gd name="connsiteY2" fmla="*/ 0 h 1003300"/>
                  <a:gd name="connsiteX3" fmla="*/ 736600 w 736600"/>
                  <a:gd name="connsiteY3" fmla="*/ 632460 h 1003300"/>
                  <a:gd name="connsiteX4" fmla="*/ 650240 w 736600"/>
                  <a:gd name="connsiteY4" fmla="*/ 977900 h 1003300"/>
                  <a:gd name="connsiteX5" fmla="*/ 340360 w 736600"/>
                  <a:gd name="connsiteY5" fmla="*/ 1003300 h 1003300"/>
                  <a:gd name="connsiteX6" fmla="*/ 0 w 736600"/>
                  <a:gd name="connsiteY6" fmla="*/ 241300 h 1003300"/>
                  <a:gd name="connsiteX0" fmla="*/ 0 w 736600"/>
                  <a:gd name="connsiteY0" fmla="*/ 244628 h 1006628"/>
                  <a:gd name="connsiteX1" fmla="*/ 35560 w 736600"/>
                  <a:gd name="connsiteY1" fmla="*/ 66828 h 1006628"/>
                  <a:gd name="connsiteX2" fmla="*/ 364490 w 736600"/>
                  <a:gd name="connsiteY2" fmla="*/ 3328 h 1006628"/>
                  <a:gd name="connsiteX3" fmla="*/ 736600 w 736600"/>
                  <a:gd name="connsiteY3" fmla="*/ 635788 h 1006628"/>
                  <a:gd name="connsiteX4" fmla="*/ 650240 w 736600"/>
                  <a:gd name="connsiteY4" fmla="*/ 981228 h 1006628"/>
                  <a:gd name="connsiteX5" fmla="*/ 340360 w 736600"/>
                  <a:gd name="connsiteY5" fmla="*/ 1006628 h 1006628"/>
                  <a:gd name="connsiteX6" fmla="*/ 0 w 736600"/>
                  <a:gd name="connsiteY6" fmla="*/ 244628 h 1006628"/>
                  <a:gd name="connsiteX0" fmla="*/ 0 w 736600"/>
                  <a:gd name="connsiteY0" fmla="*/ 215312 h 977312"/>
                  <a:gd name="connsiteX1" fmla="*/ 35560 w 736600"/>
                  <a:gd name="connsiteY1" fmla="*/ 37512 h 977312"/>
                  <a:gd name="connsiteX2" fmla="*/ 351155 w 736600"/>
                  <a:gd name="connsiteY2" fmla="*/ 23542 h 977312"/>
                  <a:gd name="connsiteX3" fmla="*/ 736600 w 736600"/>
                  <a:gd name="connsiteY3" fmla="*/ 606472 h 977312"/>
                  <a:gd name="connsiteX4" fmla="*/ 650240 w 736600"/>
                  <a:gd name="connsiteY4" fmla="*/ 951912 h 977312"/>
                  <a:gd name="connsiteX5" fmla="*/ 340360 w 736600"/>
                  <a:gd name="connsiteY5" fmla="*/ 977312 h 977312"/>
                  <a:gd name="connsiteX6" fmla="*/ 0 w 736600"/>
                  <a:gd name="connsiteY6" fmla="*/ 215312 h 977312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6600"/>
                  <a:gd name="connsiteY0" fmla="*/ 230578 h 992578"/>
                  <a:gd name="connsiteX1" fmla="*/ 35560 w 736600"/>
                  <a:gd name="connsiteY1" fmla="*/ 52778 h 992578"/>
                  <a:gd name="connsiteX2" fmla="*/ 351155 w 736600"/>
                  <a:gd name="connsiteY2" fmla="*/ 38808 h 992578"/>
                  <a:gd name="connsiteX3" fmla="*/ 736600 w 736600"/>
                  <a:gd name="connsiteY3" fmla="*/ 621738 h 992578"/>
                  <a:gd name="connsiteX4" fmla="*/ 650240 w 736600"/>
                  <a:gd name="connsiteY4" fmla="*/ 967178 h 992578"/>
                  <a:gd name="connsiteX5" fmla="*/ 340360 w 736600"/>
                  <a:gd name="connsiteY5" fmla="*/ 992578 h 992578"/>
                  <a:gd name="connsiteX6" fmla="*/ 0 w 736600"/>
                  <a:gd name="connsiteY6" fmla="*/ 230578 h 992578"/>
                  <a:gd name="connsiteX0" fmla="*/ 0 w 738207"/>
                  <a:gd name="connsiteY0" fmla="*/ 230578 h 992578"/>
                  <a:gd name="connsiteX1" fmla="*/ 35560 w 738207"/>
                  <a:gd name="connsiteY1" fmla="*/ 52778 h 992578"/>
                  <a:gd name="connsiteX2" fmla="*/ 351155 w 738207"/>
                  <a:gd name="connsiteY2" fmla="*/ 38808 h 992578"/>
                  <a:gd name="connsiteX3" fmla="*/ 736600 w 738207"/>
                  <a:gd name="connsiteY3" fmla="*/ 621738 h 992578"/>
                  <a:gd name="connsiteX4" fmla="*/ 650240 w 738207"/>
                  <a:gd name="connsiteY4" fmla="*/ 967178 h 992578"/>
                  <a:gd name="connsiteX5" fmla="*/ 340360 w 738207"/>
                  <a:gd name="connsiteY5" fmla="*/ 992578 h 992578"/>
                  <a:gd name="connsiteX6" fmla="*/ 0 w 738207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67178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992578"/>
                  <a:gd name="connsiteX1" fmla="*/ 35560 w 739263"/>
                  <a:gd name="connsiteY1" fmla="*/ 52778 h 992578"/>
                  <a:gd name="connsiteX2" fmla="*/ 351155 w 739263"/>
                  <a:gd name="connsiteY2" fmla="*/ 38808 h 992578"/>
                  <a:gd name="connsiteX3" fmla="*/ 736600 w 739263"/>
                  <a:gd name="connsiteY3" fmla="*/ 621738 h 992578"/>
                  <a:gd name="connsiteX4" fmla="*/ 650240 w 739263"/>
                  <a:gd name="connsiteY4" fmla="*/ 988133 h 992578"/>
                  <a:gd name="connsiteX5" fmla="*/ 340360 w 739263"/>
                  <a:gd name="connsiteY5" fmla="*/ 992578 h 992578"/>
                  <a:gd name="connsiteX6" fmla="*/ 0 w 739263"/>
                  <a:gd name="connsiteY6" fmla="*/ 230578 h 992578"/>
                  <a:gd name="connsiteX0" fmla="*/ 0 w 739263"/>
                  <a:gd name="connsiteY0" fmla="*/ 230578 h 1001531"/>
                  <a:gd name="connsiteX1" fmla="*/ 35560 w 739263"/>
                  <a:gd name="connsiteY1" fmla="*/ 52778 h 1001531"/>
                  <a:gd name="connsiteX2" fmla="*/ 351155 w 739263"/>
                  <a:gd name="connsiteY2" fmla="*/ 38808 h 1001531"/>
                  <a:gd name="connsiteX3" fmla="*/ 736600 w 739263"/>
                  <a:gd name="connsiteY3" fmla="*/ 621738 h 1001531"/>
                  <a:gd name="connsiteX4" fmla="*/ 650240 w 739263"/>
                  <a:gd name="connsiteY4" fmla="*/ 988133 h 1001531"/>
                  <a:gd name="connsiteX5" fmla="*/ 340360 w 739263"/>
                  <a:gd name="connsiteY5" fmla="*/ 992578 h 1001531"/>
                  <a:gd name="connsiteX6" fmla="*/ 0 w 739263"/>
                  <a:gd name="connsiteY6" fmla="*/ 230578 h 1001531"/>
                  <a:gd name="connsiteX0" fmla="*/ 0 w 739263"/>
                  <a:gd name="connsiteY0" fmla="*/ 230578 h 1009126"/>
                  <a:gd name="connsiteX1" fmla="*/ 35560 w 739263"/>
                  <a:gd name="connsiteY1" fmla="*/ 52778 h 1009126"/>
                  <a:gd name="connsiteX2" fmla="*/ 351155 w 739263"/>
                  <a:gd name="connsiteY2" fmla="*/ 38808 h 1009126"/>
                  <a:gd name="connsiteX3" fmla="*/ 736600 w 739263"/>
                  <a:gd name="connsiteY3" fmla="*/ 621738 h 1009126"/>
                  <a:gd name="connsiteX4" fmla="*/ 650240 w 739263"/>
                  <a:gd name="connsiteY4" fmla="*/ 988133 h 1009126"/>
                  <a:gd name="connsiteX5" fmla="*/ 340360 w 739263"/>
                  <a:gd name="connsiteY5" fmla="*/ 992578 h 1009126"/>
                  <a:gd name="connsiteX6" fmla="*/ 0 w 739263"/>
                  <a:gd name="connsiteY6" fmla="*/ 230578 h 1009126"/>
                  <a:gd name="connsiteX0" fmla="*/ 0 w 739263"/>
                  <a:gd name="connsiteY0" fmla="*/ 231265 h 1009813"/>
                  <a:gd name="connsiteX1" fmla="*/ 35560 w 739263"/>
                  <a:gd name="connsiteY1" fmla="*/ 53465 h 1009813"/>
                  <a:gd name="connsiteX2" fmla="*/ 351155 w 739263"/>
                  <a:gd name="connsiteY2" fmla="*/ 39495 h 1009813"/>
                  <a:gd name="connsiteX3" fmla="*/ 736600 w 739263"/>
                  <a:gd name="connsiteY3" fmla="*/ 622425 h 1009813"/>
                  <a:gd name="connsiteX4" fmla="*/ 650240 w 739263"/>
                  <a:gd name="connsiteY4" fmla="*/ 988820 h 1009813"/>
                  <a:gd name="connsiteX5" fmla="*/ 340360 w 739263"/>
                  <a:gd name="connsiteY5" fmla="*/ 993265 h 1009813"/>
                  <a:gd name="connsiteX6" fmla="*/ 0 w 739263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09813"/>
                  <a:gd name="connsiteX1" fmla="*/ 36515 w 740218"/>
                  <a:gd name="connsiteY1" fmla="*/ 53465 h 1009813"/>
                  <a:gd name="connsiteX2" fmla="*/ 352110 w 740218"/>
                  <a:gd name="connsiteY2" fmla="*/ 39495 h 1009813"/>
                  <a:gd name="connsiteX3" fmla="*/ 737555 w 740218"/>
                  <a:gd name="connsiteY3" fmla="*/ 622425 h 1009813"/>
                  <a:gd name="connsiteX4" fmla="*/ 651195 w 740218"/>
                  <a:gd name="connsiteY4" fmla="*/ 988820 h 1009813"/>
                  <a:gd name="connsiteX5" fmla="*/ 341315 w 740218"/>
                  <a:gd name="connsiteY5" fmla="*/ 993265 h 1009813"/>
                  <a:gd name="connsiteX6" fmla="*/ 955 w 740218"/>
                  <a:gd name="connsiteY6" fmla="*/ 231265 h 1009813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40218"/>
                  <a:gd name="connsiteY0" fmla="*/ 231265 h 1026182"/>
                  <a:gd name="connsiteX1" fmla="*/ 36515 w 740218"/>
                  <a:gd name="connsiteY1" fmla="*/ 53465 h 1026182"/>
                  <a:gd name="connsiteX2" fmla="*/ 352110 w 740218"/>
                  <a:gd name="connsiteY2" fmla="*/ 39495 h 1026182"/>
                  <a:gd name="connsiteX3" fmla="*/ 737555 w 740218"/>
                  <a:gd name="connsiteY3" fmla="*/ 622425 h 1026182"/>
                  <a:gd name="connsiteX4" fmla="*/ 651195 w 740218"/>
                  <a:gd name="connsiteY4" fmla="*/ 988820 h 1026182"/>
                  <a:gd name="connsiteX5" fmla="*/ 341315 w 740218"/>
                  <a:gd name="connsiteY5" fmla="*/ 993265 h 1026182"/>
                  <a:gd name="connsiteX6" fmla="*/ 955 w 740218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0912"/>
                  <a:gd name="connsiteY0" fmla="*/ 231265 h 1026182"/>
                  <a:gd name="connsiteX1" fmla="*/ 36515 w 720912"/>
                  <a:gd name="connsiteY1" fmla="*/ 53465 h 1026182"/>
                  <a:gd name="connsiteX2" fmla="*/ 352110 w 720912"/>
                  <a:gd name="connsiteY2" fmla="*/ 39495 h 1026182"/>
                  <a:gd name="connsiteX3" fmla="*/ 716600 w 720912"/>
                  <a:gd name="connsiteY3" fmla="*/ 651000 h 1026182"/>
                  <a:gd name="connsiteX4" fmla="*/ 651195 w 720912"/>
                  <a:gd name="connsiteY4" fmla="*/ 988820 h 1026182"/>
                  <a:gd name="connsiteX5" fmla="*/ 341315 w 720912"/>
                  <a:gd name="connsiteY5" fmla="*/ 993265 h 1026182"/>
                  <a:gd name="connsiteX6" fmla="*/ 955 w 720912"/>
                  <a:gd name="connsiteY6" fmla="*/ 231265 h 1026182"/>
                  <a:gd name="connsiteX0" fmla="*/ 955 w 728843"/>
                  <a:gd name="connsiteY0" fmla="*/ 231265 h 1026182"/>
                  <a:gd name="connsiteX1" fmla="*/ 36515 w 728843"/>
                  <a:gd name="connsiteY1" fmla="*/ 53465 h 1026182"/>
                  <a:gd name="connsiteX2" fmla="*/ 352110 w 728843"/>
                  <a:gd name="connsiteY2" fmla="*/ 39495 h 1026182"/>
                  <a:gd name="connsiteX3" fmla="*/ 716600 w 728843"/>
                  <a:gd name="connsiteY3" fmla="*/ 651000 h 1026182"/>
                  <a:gd name="connsiteX4" fmla="*/ 651195 w 728843"/>
                  <a:gd name="connsiteY4" fmla="*/ 988820 h 1026182"/>
                  <a:gd name="connsiteX5" fmla="*/ 341315 w 728843"/>
                  <a:gd name="connsiteY5" fmla="*/ 993265 h 1026182"/>
                  <a:gd name="connsiteX6" fmla="*/ 955 w 728843"/>
                  <a:gd name="connsiteY6" fmla="*/ 231265 h 1026182"/>
                  <a:gd name="connsiteX0" fmla="*/ 955 w 728843"/>
                  <a:gd name="connsiteY0" fmla="*/ 231265 h 1033975"/>
                  <a:gd name="connsiteX1" fmla="*/ 36515 w 728843"/>
                  <a:gd name="connsiteY1" fmla="*/ 53465 h 1033975"/>
                  <a:gd name="connsiteX2" fmla="*/ 352110 w 728843"/>
                  <a:gd name="connsiteY2" fmla="*/ 39495 h 1033975"/>
                  <a:gd name="connsiteX3" fmla="*/ 716600 w 728843"/>
                  <a:gd name="connsiteY3" fmla="*/ 651000 h 1033975"/>
                  <a:gd name="connsiteX4" fmla="*/ 651195 w 728843"/>
                  <a:gd name="connsiteY4" fmla="*/ 988820 h 1033975"/>
                  <a:gd name="connsiteX5" fmla="*/ 341315 w 728843"/>
                  <a:gd name="connsiteY5" fmla="*/ 993265 h 1033975"/>
                  <a:gd name="connsiteX6" fmla="*/ 955 w 728843"/>
                  <a:gd name="connsiteY6" fmla="*/ 231265 h 1033975"/>
                  <a:gd name="connsiteX0" fmla="*/ 955 w 727769"/>
                  <a:gd name="connsiteY0" fmla="*/ 231265 h 1033975"/>
                  <a:gd name="connsiteX1" fmla="*/ 36515 w 727769"/>
                  <a:gd name="connsiteY1" fmla="*/ 53465 h 1033975"/>
                  <a:gd name="connsiteX2" fmla="*/ 352110 w 727769"/>
                  <a:gd name="connsiteY2" fmla="*/ 39495 h 1033975"/>
                  <a:gd name="connsiteX3" fmla="*/ 716600 w 727769"/>
                  <a:gd name="connsiteY3" fmla="*/ 651000 h 1033975"/>
                  <a:gd name="connsiteX4" fmla="*/ 651195 w 727769"/>
                  <a:gd name="connsiteY4" fmla="*/ 988820 h 1033975"/>
                  <a:gd name="connsiteX5" fmla="*/ 341315 w 727769"/>
                  <a:gd name="connsiteY5" fmla="*/ 993265 h 1033975"/>
                  <a:gd name="connsiteX6" fmla="*/ 955 w 727769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55 w 730748"/>
                  <a:gd name="connsiteY0" fmla="*/ 231265 h 1033975"/>
                  <a:gd name="connsiteX1" fmla="*/ 36515 w 730748"/>
                  <a:gd name="connsiteY1" fmla="*/ 53465 h 1033975"/>
                  <a:gd name="connsiteX2" fmla="*/ 352110 w 730748"/>
                  <a:gd name="connsiteY2" fmla="*/ 39495 h 1033975"/>
                  <a:gd name="connsiteX3" fmla="*/ 716600 w 730748"/>
                  <a:gd name="connsiteY3" fmla="*/ 651000 h 1033975"/>
                  <a:gd name="connsiteX4" fmla="*/ 651195 w 730748"/>
                  <a:gd name="connsiteY4" fmla="*/ 988820 h 1033975"/>
                  <a:gd name="connsiteX5" fmla="*/ 341315 w 730748"/>
                  <a:gd name="connsiteY5" fmla="*/ 993265 h 1033975"/>
                  <a:gd name="connsiteX6" fmla="*/ 955 w 730748"/>
                  <a:gd name="connsiteY6" fmla="*/ 231265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  <a:gd name="connsiteX0" fmla="*/ 9108 w 714136"/>
                  <a:gd name="connsiteY0" fmla="*/ 229360 h 1033975"/>
                  <a:gd name="connsiteX1" fmla="*/ 19903 w 714136"/>
                  <a:gd name="connsiteY1" fmla="*/ 53465 h 1033975"/>
                  <a:gd name="connsiteX2" fmla="*/ 335498 w 714136"/>
                  <a:gd name="connsiteY2" fmla="*/ 39495 h 1033975"/>
                  <a:gd name="connsiteX3" fmla="*/ 699988 w 714136"/>
                  <a:gd name="connsiteY3" fmla="*/ 651000 h 1033975"/>
                  <a:gd name="connsiteX4" fmla="*/ 634583 w 714136"/>
                  <a:gd name="connsiteY4" fmla="*/ 988820 h 1033975"/>
                  <a:gd name="connsiteX5" fmla="*/ 324703 w 714136"/>
                  <a:gd name="connsiteY5" fmla="*/ 993265 h 1033975"/>
                  <a:gd name="connsiteX6" fmla="*/ 9108 w 714136"/>
                  <a:gd name="connsiteY6" fmla="*/ 229360 h 10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4136" h="1033975">
                    <a:moveTo>
                      <a:pt x="9108" y="229360"/>
                    </a:moveTo>
                    <a:cubicBezTo>
                      <a:pt x="5721" y="170093"/>
                      <a:pt x="-14810" y="139402"/>
                      <a:pt x="19903" y="53465"/>
                    </a:cubicBezTo>
                    <a:cubicBezTo>
                      <a:pt x="74301" y="-18502"/>
                      <a:pt x="252525" y="-12363"/>
                      <a:pt x="335498" y="39495"/>
                    </a:cubicBezTo>
                    <a:cubicBezTo>
                      <a:pt x="385875" y="66165"/>
                      <a:pt x="577221" y="462405"/>
                      <a:pt x="699988" y="651000"/>
                    </a:cubicBezTo>
                    <a:cubicBezTo>
                      <a:pt x="732161" y="682327"/>
                      <a:pt x="709090" y="957493"/>
                      <a:pt x="634583" y="988820"/>
                    </a:cubicBezTo>
                    <a:cubicBezTo>
                      <a:pt x="506525" y="1055072"/>
                      <a:pt x="399421" y="1041313"/>
                      <a:pt x="324703" y="993265"/>
                    </a:cubicBezTo>
                    <a:cubicBezTo>
                      <a:pt x="182675" y="741170"/>
                      <a:pt x="90176" y="494790"/>
                      <a:pt x="9108" y="22936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997F9F-640C-4057-AE24-3AE093107AF0}"/>
                </a:ext>
              </a:extLst>
            </p:cNvPr>
            <p:cNvGrpSpPr/>
            <p:nvPr/>
          </p:nvGrpSpPr>
          <p:grpSpPr>
            <a:xfrm>
              <a:off x="8399787" y="4526280"/>
              <a:ext cx="1220553" cy="439588"/>
              <a:chOff x="8382007" y="4306061"/>
              <a:chExt cx="1220553" cy="53280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7306B22-48D7-4E39-86D0-A2EC8513B766}"/>
                  </a:ext>
                </a:extLst>
              </p:cNvPr>
              <p:cNvSpPr/>
              <p:nvPr/>
            </p:nvSpPr>
            <p:spPr>
              <a:xfrm>
                <a:off x="8402577" y="4348311"/>
                <a:ext cx="1199983" cy="490558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24216 h 526644"/>
                  <a:gd name="connsiteX1" fmla="*/ 25142 w 1220923"/>
                  <a:gd name="connsiteY1" fmla="*/ 435036 h 526644"/>
                  <a:gd name="connsiteX2" fmla="*/ 954782 w 1220923"/>
                  <a:gd name="connsiteY2" fmla="*/ 526476 h 526644"/>
                  <a:gd name="connsiteX3" fmla="*/ 1170682 w 1220923"/>
                  <a:gd name="connsiteY3" fmla="*/ 389316 h 526644"/>
                  <a:gd name="connsiteX4" fmla="*/ 1183382 w 1220923"/>
                  <a:gd name="connsiteY4" fmla="*/ 120076 h 526644"/>
                  <a:gd name="connsiteX5" fmla="*/ 872867 w 1220923"/>
                  <a:gd name="connsiteY5" fmla="*/ 696 h 526644"/>
                  <a:gd name="connsiteX6" fmla="*/ 73402 w 1220923"/>
                  <a:gd name="connsiteY6" fmla="*/ 224216 h 526644"/>
                  <a:gd name="connsiteX0" fmla="*/ 73402 w 1220923"/>
                  <a:gd name="connsiteY0" fmla="*/ 188353 h 490781"/>
                  <a:gd name="connsiteX1" fmla="*/ 25142 w 1220923"/>
                  <a:gd name="connsiteY1" fmla="*/ 399173 h 490781"/>
                  <a:gd name="connsiteX2" fmla="*/ 954782 w 1220923"/>
                  <a:gd name="connsiteY2" fmla="*/ 490613 h 490781"/>
                  <a:gd name="connsiteX3" fmla="*/ 1170682 w 1220923"/>
                  <a:gd name="connsiteY3" fmla="*/ 353453 h 490781"/>
                  <a:gd name="connsiteX4" fmla="*/ 1183382 w 1220923"/>
                  <a:gd name="connsiteY4" fmla="*/ 84213 h 490781"/>
                  <a:gd name="connsiteX5" fmla="*/ 703322 w 1220923"/>
                  <a:gd name="connsiteY5" fmla="*/ 1028 h 490781"/>
                  <a:gd name="connsiteX6" fmla="*/ 73402 w 1220923"/>
                  <a:gd name="connsiteY6" fmla="*/ 188353 h 490781"/>
                  <a:gd name="connsiteX0" fmla="*/ 73402 w 1199983"/>
                  <a:gd name="connsiteY0" fmla="*/ 188130 h 490558"/>
                  <a:gd name="connsiteX1" fmla="*/ 25142 w 1199983"/>
                  <a:gd name="connsiteY1" fmla="*/ 398950 h 490558"/>
                  <a:gd name="connsiteX2" fmla="*/ 954782 w 1199983"/>
                  <a:gd name="connsiteY2" fmla="*/ 490390 h 490558"/>
                  <a:gd name="connsiteX3" fmla="*/ 1170682 w 1199983"/>
                  <a:gd name="connsiteY3" fmla="*/ 353230 h 490558"/>
                  <a:gd name="connsiteX4" fmla="*/ 1152902 w 1199983"/>
                  <a:gd name="connsiteY4" fmla="*/ 104945 h 490558"/>
                  <a:gd name="connsiteX5" fmla="*/ 703322 w 1199983"/>
                  <a:gd name="connsiteY5" fmla="*/ 805 h 490558"/>
                  <a:gd name="connsiteX6" fmla="*/ 73402 w 1199983"/>
                  <a:gd name="connsiteY6" fmla="*/ 188130 h 49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983" h="490558">
                    <a:moveTo>
                      <a:pt x="73402" y="188130"/>
                    </a:moveTo>
                    <a:cubicBezTo>
                      <a:pt x="-7878" y="259250"/>
                      <a:pt x="-18038" y="284650"/>
                      <a:pt x="25142" y="398950"/>
                    </a:cubicBezTo>
                    <a:cubicBezTo>
                      <a:pt x="345182" y="383710"/>
                      <a:pt x="611882" y="495470"/>
                      <a:pt x="954782" y="490390"/>
                    </a:cubicBezTo>
                    <a:cubicBezTo>
                      <a:pt x="1026749" y="444670"/>
                      <a:pt x="1108875" y="431970"/>
                      <a:pt x="1170682" y="353230"/>
                    </a:cubicBezTo>
                    <a:cubicBezTo>
                      <a:pt x="1185075" y="321903"/>
                      <a:pt x="1237569" y="207392"/>
                      <a:pt x="1152902" y="104945"/>
                    </a:cubicBezTo>
                    <a:cubicBezTo>
                      <a:pt x="1066542" y="79545"/>
                      <a:pt x="835402" y="-9355"/>
                      <a:pt x="703322" y="805"/>
                    </a:cubicBezTo>
                    <a:cubicBezTo>
                      <a:pt x="465409" y="37212"/>
                      <a:pt x="367195" y="139023"/>
                      <a:pt x="73402" y="18813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0288C40-A151-4AD0-9E5B-EF2421FBCFCD}"/>
                  </a:ext>
                </a:extLst>
              </p:cNvPr>
              <p:cNvSpPr/>
              <p:nvPr/>
            </p:nvSpPr>
            <p:spPr>
              <a:xfrm>
                <a:off x="8382007" y="4306061"/>
                <a:ext cx="1183326" cy="506135"/>
              </a:xfrm>
              <a:custGeom>
                <a:avLst/>
                <a:gdLst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3000 w 1158240"/>
                  <a:gd name="connsiteY3" fmla="*/ 43434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020"/>
                  <a:gd name="connsiteX1" fmla="*/ 0 w 1158240"/>
                  <a:gd name="connsiteY1" fmla="*/ 449580 h 541020"/>
                  <a:gd name="connsiteX2" fmla="*/ 929640 w 1158240"/>
                  <a:gd name="connsiteY2" fmla="*/ 541020 h 541020"/>
                  <a:gd name="connsiteX3" fmla="*/ 1145540 w 1158240"/>
                  <a:gd name="connsiteY3" fmla="*/ 403860 h 541020"/>
                  <a:gd name="connsiteX4" fmla="*/ 1158240 w 1158240"/>
                  <a:gd name="connsiteY4" fmla="*/ 45720 h 541020"/>
                  <a:gd name="connsiteX5" fmla="*/ 845820 w 1158240"/>
                  <a:gd name="connsiteY5" fmla="*/ 0 h 541020"/>
                  <a:gd name="connsiteX6" fmla="*/ 76200 w 1158240"/>
                  <a:gd name="connsiteY6" fmla="*/ 213360 h 541020"/>
                  <a:gd name="connsiteX0" fmla="*/ 76200 w 1158240"/>
                  <a:gd name="connsiteY0" fmla="*/ 213360 h 541297"/>
                  <a:gd name="connsiteX1" fmla="*/ 0 w 1158240"/>
                  <a:gd name="connsiteY1" fmla="*/ 449580 h 541297"/>
                  <a:gd name="connsiteX2" fmla="*/ 929640 w 1158240"/>
                  <a:gd name="connsiteY2" fmla="*/ 541020 h 541297"/>
                  <a:gd name="connsiteX3" fmla="*/ 1145540 w 1158240"/>
                  <a:gd name="connsiteY3" fmla="*/ 403860 h 541297"/>
                  <a:gd name="connsiteX4" fmla="*/ 1158240 w 1158240"/>
                  <a:gd name="connsiteY4" fmla="*/ 45720 h 541297"/>
                  <a:gd name="connsiteX5" fmla="*/ 845820 w 1158240"/>
                  <a:gd name="connsiteY5" fmla="*/ 0 h 541297"/>
                  <a:gd name="connsiteX6" fmla="*/ 76200 w 1158240"/>
                  <a:gd name="connsiteY6" fmla="*/ 213360 h 541297"/>
                  <a:gd name="connsiteX0" fmla="*/ 76200 w 1158240"/>
                  <a:gd name="connsiteY0" fmla="*/ 213360 h 541188"/>
                  <a:gd name="connsiteX1" fmla="*/ 0 w 1158240"/>
                  <a:gd name="connsiteY1" fmla="*/ 449580 h 541188"/>
                  <a:gd name="connsiteX2" fmla="*/ 929640 w 1158240"/>
                  <a:gd name="connsiteY2" fmla="*/ 541020 h 541188"/>
                  <a:gd name="connsiteX3" fmla="*/ 1145540 w 1158240"/>
                  <a:gd name="connsiteY3" fmla="*/ 403860 h 541188"/>
                  <a:gd name="connsiteX4" fmla="*/ 1158240 w 1158240"/>
                  <a:gd name="connsiteY4" fmla="*/ 45720 h 541188"/>
                  <a:gd name="connsiteX5" fmla="*/ 845820 w 1158240"/>
                  <a:gd name="connsiteY5" fmla="*/ 0 h 541188"/>
                  <a:gd name="connsiteX6" fmla="*/ 76200 w 1158240"/>
                  <a:gd name="connsiteY6" fmla="*/ 213360 h 541188"/>
                  <a:gd name="connsiteX0" fmla="*/ 87386 w 1169426"/>
                  <a:gd name="connsiteY0" fmla="*/ 213360 h 541188"/>
                  <a:gd name="connsiteX1" fmla="*/ 11186 w 1169426"/>
                  <a:gd name="connsiteY1" fmla="*/ 449580 h 541188"/>
                  <a:gd name="connsiteX2" fmla="*/ 940826 w 1169426"/>
                  <a:gd name="connsiteY2" fmla="*/ 541020 h 541188"/>
                  <a:gd name="connsiteX3" fmla="*/ 1156726 w 1169426"/>
                  <a:gd name="connsiteY3" fmla="*/ 403860 h 541188"/>
                  <a:gd name="connsiteX4" fmla="*/ 1169426 w 1169426"/>
                  <a:gd name="connsiteY4" fmla="*/ 45720 h 541188"/>
                  <a:gd name="connsiteX5" fmla="*/ 857006 w 1169426"/>
                  <a:gd name="connsiteY5" fmla="*/ 0 h 541188"/>
                  <a:gd name="connsiteX6" fmla="*/ 87386 w 1169426"/>
                  <a:gd name="connsiteY6" fmla="*/ 213360 h 541188"/>
                  <a:gd name="connsiteX0" fmla="*/ 62551 w 1172531"/>
                  <a:gd name="connsiteY0" fmla="*/ 238760 h 541188"/>
                  <a:gd name="connsiteX1" fmla="*/ 14291 w 1172531"/>
                  <a:gd name="connsiteY1" fmla="*/ 449580 h 541188"/>
                  <a:gd name="connsiteX2" fmla="*/ 943931 w 1172531"/>
                  <a:gd name="connsiteY2" fmla="*/ 541020 h 541188"/>
                  <a:gd name="connsiteX3" fmla="*/ 1159831 w 1172531"/>
                  <a:gd name="connsiteY3" fmla="*/ 403860 h 541188"/>
                  <a:gd name="connsiteX4" fmla="*/ 1172531 w 1172531"/>
                  <a:gd name="connsiteY4" fmla="*/ 45720 h 541188"/>
                  <a:gd name="connsiteX5" fmla="*/ 860111 w 1172531"/>
                  <a:gd name="connsiteY5" fmla="*/ 0 h 541188"/>
                  <a:gd name="connsiteX6" fmla="*/ 62551 w 1172531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38760 h 541188"/>
                  <a:gd name="connsiteX1" fmla="*/ 25142 w 1183382"/>
                  <a:gd name="connsiteY1" fmla="*/ 449580 h 541188"/>
                  <a:gd name="connsiteX2" fmla="*/ 954782 w 1183382"/>
                  <a:gd name="connsiteY2" fmla="*/ 541020 h 541188"/>
                  <a:gd name="connsiteX3" fmla="*/ 1170682 w 1183382"/>
                  <a:gd name="connsiteY3" fmla="*/ 403860 h 541188"/>
                  <a:gd name="connsiteX4" fmla="*/ 1183382 w 1183382"/>
                  <a:gd name="connsiteY4" fmla="*/ 45720 h 541188"/>
                  <a:gd name="connsiteX5" fmla="*/ 870962 w 1183382"/>
                  <a:gd name="connsiteY5" fmla="*/ 0 h 541188"/>
                  <a:gd name="connsiteX6" fmla="*/ 73402 w 1183382"/>
                  <a:gd name="connsiteY6" fmla="*/ 238760 h 541188"/>
                  <a:gd name="connsiteX0" fmla="*/ 73402 w 1183382"/>
                  <a:gd name="connsiteY0" fmla="*/ 240370 h 542798"/>
                  <a:gd name="connsiteX1" fmla="*/ 25142 w 1183382"/>
                  <a:gd name="connsiteY1" fmla="*/ 451190 h 542798"/>
                  <a:gd name="connsiteX2" fmla="*/ 954782 w 1183382"/>
                  <a:gd name="connsiteY2" fmla="*/ 542630 h 542798"/>
                  <a:gd name="connsiteX3" fmla="*/ 1170682 w 1183382"/>
                  <a:gd name="connsiteY3" fmla="*/ 405470 h 542798"/>
                  <a:gd name="connsiteX4" fmla="*/ 1183382 w 1183382"/>
                  <a:gd name="connsiteY4" fmla="*/ 47330 h 542798"/>
                  <a:gd name="connsiteX5" fmla="*/ 870962 w 1183382"/>
                  <a:gd name="connsiteY5" fmla="*/ 1610 h 542798"/>
                  <a:gd name="connsiteX6" fmla="*/ 73402 w 1183382"/>
                  <a:gd name="connsiteY6" fmla="*/ 240370 h 542798"/>
                  <a:gd name="connsiteX0" fmla="*/ 73402 w 1183382"/>
                  <a:gd name="connsiteY0" fmla="*/ 239328 h 541756"/>
                  <a:gd name="connsiteX1" fmla="*/ 25142 w 1183382"/>
                  <a:gd name="connsiteY1" fmla="*/ 450148 h 541756"/>
                  <a:gd name="connsiteX2" fmla="*/ 954782 w 1183382"/>
                  <a:gd name="connsiteY2" fmla="*/ 541588 h 541756"/>
                  <a:gd name="connsiteX3" fmla="*/ 1170682 w 1183382"/>
                  <a:gd name="connsiteY3" fmla="*/ 404428 h 541756"/>
                  <a:gd name="connsiteX4" fmla="*/ 1183382 w 1183382"/>
                  <a:gd name="connsiteY4" fmla="*/ 135188 h 541756"/>
                  <a:gd name="connsiteX5" fmla="*/ 870962 w 1183382"/>
                  <a:gd name="connsiteY5" fmla="*/ 568 h 541756"/>
                  <a:gd name="connsiteX6" fmla="*/ 73402 w 1183382"/>
                  <a:gd name="connsiteY6" fmla="*/ 239328 h 541756"/>
                  <a:gd name="connsiteX0" fmla="*/ 73402 w 1183382"/>
                  <a:gd name="connsiteY0" fmla="*/ 239371 h 541799"/>
                  <a:gd name="connsiteX1" fmla="*/ 25142 w 1183382"/>
                  <a:gd name="connsiteY1" fmla="*/ 450191 h 541799"/>
                  <a:gd name="connsiteX2" fmla="*/ 954782 w 1183382"/>
                  <a:gd name="connsiteY2" fmla="*/ 541631 h 541799"/>
                  <a:gd name="connsiteX3" fmla="*/ 1170682 w 1183382"/>
                  <a:gd name="connsiteY3" fmla="*/ 404471 h 541799"/>
                  <a:gd name="connsiteX4" fmla="*/ 1183382 w 1183382"/>
                  <a:gd name="connsiteY4" fmla="*/ 135231 h 541799"/>
                  <a:gd name="connsiteX5" fmla="*/ 870962 w 1183382"/>
                  <a:gd name="connsiteY5" fmla="*/ 611 h 541799"/>
                  <a:gd name="connsiteX6" fmla="*/ 73402 w 1183382"/>
                  <a:gd name="connsiteY6" fmla="*/ 239371 h 541799"/>
                  <a:gd name="connsiteX0" fmla="*/ 73402 w 1218807"/>
                  <a:gd name="connsiteY0" fmla="*/ 239371 h 541799"/>
                  <a:gd name="connsiteX1" fmla="*/ 25142 w 1218807"/>
                  <a:gd name="connsiteY1" fmla="*/ 450191 h 541799"/>
                  <a:gd name="connsiteX2" fmla="*/ 954782 w 1218807"/>
                  <a:gd name="connsiteY2" fmla="*/ 541631 h 541799"/>
                  <a:gd name="connsiteX3" fmla="*/ 1170682 w 1218807"/>
                  <a:gd name="connsiteY3" fmla="*/ 404471 h 541799"/>
                  <a:gd name="connsiteX4" fmla="*/ 1183382 w 1218807"/>
                  <a:gd name="connsiteY4" fmla="*/ 135231 h 541799"/>
                  <a:gd name="connsiteX5" fmla="*/ 870962 w 1218807"/>
                  <a:gd name="connsiteY5" fmla="*/ 611 h 541799"/>
                  <a:gd name="connsiteX6" fmla="*/ 73402 w 1218807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39371 h 541799"/>
                  <a:gd name="connsiteX1" fmla="*/ 25142 w 1220923"/>
                  <a:gd name="connsiteY1" fmla="*/ 450191 h 541799"/>
                  <a:gd name="connsiteX2" fmla="*/ 954782 w 1220923"/>
                  <a:gd name="connsiteY2" fmla="*/ 541631 h 541799"/>
                  <a:gd name="connsiteX3" fmla="*/ 1170682 w 1220923"/>
                  <a:gd name="connsiteY3" fmla="*/ 404471 h 541799"/>
                  <a:gd name="connsiteX4" fmla="*/ 1183382 w 1220923"/>
                  <a:gd name="connsiteY4" fmla="*/ 135231 h 541799"/>
                  <a:gd name="connsiteX5" fmla="*/ 870962 w 1220923"/>
                  <a:gd name="connsiteY5" fmla="*/ 611 h 541799"/>
                  <a:gd name="connsiteX6" fmla="*/ 73402 w 1220923"/>
                  <a:gd name="connsiteY6" fmla="*/ 239371 h 541799"/>
                  <a:gd name="connsiteX0" fmla="*/ 73402 w 1220923"/>
                  <a:gd name="connsiteY0" fmla="*/ 249431 h 551859"/>
                  <a:gd name="connsiteX1" fmla="*/ 25142 w 1220923"/>
                  <a:gd name="connsiteY1" fmla="*/ 460251 h 551859"/>
                  <a:gd name="connsiteX2" fmla="*/ 954782 w 1220923"/>
                  <a:gd name="connsiteY2" fmla="*/ 551691 h 551859"/>
                  <a:gd name="connsiteX3" fmla="*/ 1170682 w 1220923"/>
                  <a:gd name="connsiteY3" fmla="*/ 414531 h 551859"/>
                  <a:gd name="connsiteX4" fmla="*/ 1183382 w 1220923"/>
                  <a:gd name="connsiteY4" fmla="*/ 145291 h 551859"/>
                  <a:gd name="connsiteX5" fmla="*/ 870962 w 1220923"/>
                  <a:gd name="connsiteY5" fmla="*/ 566 h 551859"/>
                  <a:gd name="connsiteX6" fmla="*/ 73402 w 1220923"/>
                  <a:gd name="connsiteY6" fmla="*/ 249431 h 551859"/>
                  <a:gd name="connsiteX0" fmla="*/ 73402 w 1189425"/>
                  <a:gd name="connsiteY0" fmla="*/ 249606 h 552034"/>
                  <a:gd name="connsiteX1" fmla="*/ 25142 w 1189425"/>
                  <a:gd name="connsiteY1" fmla="*/ 460426 h 552034"/>
                  <a:gd name="connsiteX2" fmla="*/ 954782 w 1189425"/>
                  <a:gd name="connsiteY2" fmla="*/ 551866 h 552034"/>
                  <a:gd name="connsiteX3" fmla="*/ 1170682 w 1189425"/>
                  <a:gd name="connsiteY3" fmla="*/ 414706 h 552034"/>
                  <a:gd name="connsiteX4" fmla="*/ 1133852 w 1189425"/>
                  <a:gd name="connsiteY4" fmla="*/ 113130 h 552034"/>
                  <a:gd name="connsiteX5" fmla="*/ 870962 w 1189425"/>
                  <a:gd name="connsiteY5" fmla="*/ 741 h 552034"/>
                  <a:gd name="connsiteX6" fmla="*/ 73402 w 1189425"/>
                  <a:gd name="connsiteY6" fmla="*/ 249606 h 552034"/>
                  <a:gd name="connsiteX0" fmla="*/ 82881 w 1185569"/>
                  <a:gd name="connsiteY0" fmla="*/ 275879 h 552034"/>
                  <a:gd name="connsiteX1" fmla="*/ 21286 w 1185569"/>
                  <a:gd name="connsiteY1" fmla="*/ 460426 h 552034"/>
                  <a:gd name="connsiteX2" fmla="*/ 950926 w 1185569"/>
                  <a:gd name="connsiteY2" fmla="*/ 551866 h 552034"/>
                  <a:gd name="connsiteX3" fmla="*/ 1166826 w 1185569"/>
                  <a:gd name="connsiteY3" fmla="*/ 414706 h 552034"/>
                  <a:gd name="connsiteX4" fmla="*/ 1129996 w 1185569"/>
                  <a:gd name="connsiteY4" fmla="*/ 113130 h 552034"/>
                  <a:gd name="connsiteX5" fmla="*/ 867106 w 1185569"/>
                  <a:gd name="connsiteY5" fmla="*/ 741 h 552034"/>
                  <a:gd name="connsiteX6" fmla="*/ 82881 w 1185569"/>
                  <a:gd name="connsiteY6" fmla="*/ 275879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92046 h 552034"/>
                  <a:gd name="connsiteX1" fmla="*/ 19043 w 1183326"/>
                  <a:gd name="connsiteY1" fmla="*/ 460426 h 552034"/>
                  <a:gd name="connsiteX2" fmla="*/ 948683 w 1183326"/>
                  <a:gd name="connsiteY2" fmla="*/ 551866 h 552034"/>
                  <a:gd name="connsiteX3" fmla="*/ 1164583 w 1183326"/>
                  <a:gd name="connsiteY3" fmla="*/ 414706 h 552034"/>
                  <a:gd name="connsiteX4" fmla="*/ 1127753 w 1183326"/>
                  <a:gd name="connsiteY4" fmla="*/ 113130 h 552034"/>
                  <a:gd name="connsiteX5" fmla="*/ 864863 w 1183326"/>
                  <a:gd name="connsiteY5" fmla="*/ 741 h 552034"/>
                  <a:gd name="connsiteX6" fmla="*/ 90163 w 1183326"/>
                  <a:gd name="connsiteY6" fmla="*/ 292046 h 552034"/>
                  <a:gd name="connsiteX0" fmla="*/ 90163 w 1183326"/>
                  <a:gd name="connsiteY0" fmla="*/ 278017 h 538005"/>
                  <a:gd name="connsiteX1" fmla="*/ 19043 w 1183326"/>
                  <a:gd name="connsiteY1" fmla="*/ 446397 h 538005"/>
                  <a:gd name="connsiteX2" fmla="*/ 948683 w 1183326"/>
                  <a:gd name="connsiteY2" fmla="*/ 537837 h 538005"/>
                  <a:gd name="connsiteX3" fmla="*/ 1164583 w 1183326"/>
                  <a:gd name="connsiteY3" fmla="*/ 400677 h 538005"/>
                  <a:gd name="connsiteX4" fmla="*/ 1127753 w 1183326"/>
                  <a:gd name="connsiteY4" fmla="*/ 99101 h 538005"/>
                  <a:gd name="connsiteX5" fmla="*/ 826763 w 1183326"/>
                  <a:gd name="connsiteY5" fmla="*/ 858 h 538005"/>
                  <a:gd name="connsiteX6" fmla="*/ 90163 w 1183326"/>
                  <a:gd name="connsiteY6" fmla="*/ 278017 h 538005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89914 h 549902"/>
                  <a:gd name="connsiteX1" fmla="*/ 19043 w 1183326"/>
                  <a:gd name="connsiteY1" fmla="*/ 458294 h 549902"/>
                  <a:gd name="connsiteX2" fmla="*/ 948683 w 1183326"/>
                  <a:gd name="connsiteY2" fmla="*/ 549734 h 549902"/>
                  <a:gd name="connsiteX3" fmla="*/ 1164583 w 1183326"/>
                  <a:gd name="connsiteY3" fmla="*/ 412574 h 549902"/>
                  <a:gd name="connsiteX4" fmla="*/ 1127753 w 1183326"/>
                  <a:gd name="connsiteY4" fmla="*/ 110998 h 549902"/>
                  <a:gd name="connsiteX5" fmla="*/ 826763 w 1183326"/>
                  <a:gd name="connsiteY5" fmla="*/ 12755 h 549902"/>
                  <a:gd name="connsiteX6" fmla="*/ 90163 w 1183326"/>
                  <a:gd name="connsiteY6" fmla="*/ 289914 h 549902"/>
                  <a:gd name="connsiteX0" fmla="*/ 90163 w 1183326"/>
                  <a:gd name="connsiteY0" fmla="*/ 276961 h 536949"/>
                  <a:gd name="connsiteX1" fmla="*/ 19043 w 1183326"/>
                  <a:gd name="connsiteY1" fmla="*/ 445341 h 536949"/>
                  <a:gd name="connsiteX2" fmla="*/ 948683 w 1183326"/>
                  <a:gd name="connsiteY2" fmla="*/ 536781 h 536949"/>
                  <a:gd name="connsiteX3" fmla="*/ 1164583 w 1183326"/>
                  <a:gd name="connsiteY3" fmla="*/ 399621 h 536949"/>
                  <a:gd name="connsiteX4" fmla="*/ 1127753 w 1183326"/>
                  <a:gd name="connsiteY4" fmla="*/ 98045 h 536949"/>
                  <a:gd name="connsiteX5" fmla="*/ 779138 w 1183326"/>
                  <a:gd name="connsiteY5" fmla="*/ 13949 h 536949"/>
                  <a:gd name="connsiteX6" fmla="*/ 90163 w 1183326"/>
                  <a:gd name="connsiteY6" fmla="*/ 276961 h 53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3326" h="536949">
                    <a:moveTo>
                      <a:pt x="90163" y="276961"/>
                    </a:moveTo>
                    <a:cubicBezTo>
                      <a:pt x="8883" y="348081"/>
                      <a:pt x="-24137" y="331041"/>
                      <a:pt x="19043" y="445341"/>
                    </a:cubicBezTo>
                    <a:cubicBezTo>
                      <a:pt x="339083" y="430101"/>
                      <a:pt x="605783" y="541861"/>
                      <a:pt x="948683" y="536781"/>
                    </a:cubicBezTo>
                    <a:cubicBezTo>
                      <a:pt x="1020650" y="491061"/>
                      <a:pt x="1102776" y="478361"/>
                      <a:pt x="1164583" y="399621"/>
                    </a:cubicBezTo>
                    <a:cubicBezTo>
                      <a:pt x="1178976" y="368294"/>
                      <a:pt x="1212420" y="200492"/>
                      <a:pt x="1127753" y="98045"/>
                    </a:cubicBezTo>
                    <a:cubicBezTo>
                      <a:pt x="1041393" y="72645"/>
                      <a:pt x="928363" y="-38651"/>
                      <a:pt x="779138" y="13949"/>
                    </a:cubicBezTo>
                    <a:cubicBezTo>
                      <a:pt x="535510" y="90775"/>
                      <a:pt x="383956" y="227854"/>
                      <a:pt x="90163" y="27696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A508F57-F3B6-4694-91B7-9F620A30D6DF}"/>
                </a:ext>
              </a:extLst>
            </p:cNvPr>
            <p:cNvGrpSpPr/>
            <p:nvPr/>
          </p:nvGrpSpPr>
          <p:grpSpPr>
            <a:xfrm>
              <a:off x="8027318" y="4613910"/>
              <a:ext cx="618206" cy="459462"/>
              <a:chOff x="7996838" y="4525264"/>
              <a:chExt cx="618206" cy="349988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60CAB7-5DE3-4EC1-A30D-EDFB4EE80696}"/>
                  </a:ext>
                </a:extLst>
              </p:cNvPr>
              <p:cNvSpPr/>
              <p:nvPr/>
            </p:nvSpPr>
            <p:spPr>
              <a:xfrm>
                <a:off x="7996838" y="4525264"/>
                <a:ext cx="616302" cy="349988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16302" h="430349">
                    <a:moveTo>
                      <a:pt x="544166" y="36821"/>
                    </a:moveTo>
                    <a:cubicBezTo>
                      <a:pt x="334870" y="-17554"/>
                      <a:pt x="206854" y="17103"/>
                      <a:pt x="30578" y="0"/>
                    </a:cubicBezTo>
                    <a:cubicBezTo>
                      <a:pt x="437" y="61883"/>
                      <a:pt x="-6845" y="78872"/>
                      <a:pt x="6194" y="140171"/>
                    </a:cubicBezTo>
                    <a:cubicBezTo>
                      <a:pt x="52422" y="140679"/>
                      <a:pt x="50390" y="163256"/>
                      <a:pt x="88998" y="161224"/>
                    </a:cubicBezTo>
                    <a:cubicBezTo>
                      <a:pt x="81886" y="252156"/>
                      <a:pt x="163674" y="349750"/>
                      <a:pt x="199742" y="415282"/>
                    </a:cubicBezTo>
                    <a:cubicBezTo>
                      <a:pt x="288473" y="445423"/>
                      <a:pt x="356883" y="419309"/>
                      <a:pt x="453234" y="429130"/>
                    </a:cubicBezTo>
                    <a:cubicBezTo>
                      <a:pt x="558390" y="413890"/>
                      <a:pt x="526386" y="306457"/>
                      <a:pt x="616302" y="270897"/>
                    </a:cubicBezTo>
                    <a:cubicBezTo>
                      <a:pt x="588023" y="108506"/>
                      <a:pt x="590225" y="166192"/>
                      <a:pt x="544166" y="368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31BFEB3-B396-42B0-BE43-908A0579BC6A}"/>
                  </a:ext>
                </a:extLst>
              </p:cNvPr>
              <p:cNvSpPr/>
              <p:nvPr/>
            </p:nvSpPr>
            <p:spPr>
              <a:xfrm>
                <a:off x="8015742" y="4548504"/>
                <a:ext cx="599302" cy="297335"/>
              </a:xfrm>
              <a:custGeom>
                <a:avLst/>
                <a:gdLst>
                  <a:gd name="connsiteX0" fmla="*/ 597408 w 786384"/>
                  <a:gd name="connsiteY0" fmla="*/ 0 h 621792"/>
                  <a:gd name="connsiteX1" fmla="*/ 0 w 786384"/>
                  <a:gd name="connsiteY1" fmla="*/ 12192 h 621792"/>
                  <a:gd name="connsiteX2" fmla="*/ 36576 w 786384"/>
                  <a:gd name="connsiteY2" fmla="*/ 231648 h 621792"/>
                  <a:gd name="connsiteX3" fmla="*/ 152400 w 786384"/>
                  <a:gd name="connsiteY3" fmla="*/ 225552 h 621792"/>
                  <a:gd name="connsiteX4" fmla="*/ 237744 w 786384"/>
                  <a:gd name="connsiteY4" fmla="*/ 597408 h 621792"/>
                  <a:gd name="connsiteX5" fmla="*/ 554736 w 786384"/>
                  <a:gd name="connsiteY5" fmla="*/ 621792 h 621792"/>
                  <a:gd name="connsiteX6" fmla="*/ 786384 w 786384"/>
                  <a:gd name="connsiteY6" fmla="*/ 438912 h 621792"/>
                  <a:gd name="connsiteX7" fmla="*/ 597408 w 786384"/>
                  <a:gd name="connsiteY7" fmla="*/ 0 h 621792"/>
                  <a:gd name="connsiteX0" fmla="*/ 597408 w 786384"/>
                  <a:gd name="connsiteY0" fmla="*/ 0 h 597408"/>
                  <a:gd name="connsiteX1" fmla="*/ 0 w 786384"/>
                  <a:gd name="connsiteY1" fmla="*/ 12192 h 597408"/>
                  <a:gd name="connsiteX2" fmla="*/ 36576 w 786384"/>
                  <a:gd name="connsiteY2" fmla="*/ 231648 h 597408"/>
                  <a:gd name="connsiteX3" fmla="*/ 152400 w 786384"/>
                  <a:gd name="connsiteY3" fmla="*/ 225552 h 597408"/>
                  <a:gd name="connsiteX4" fmla="*/ 237744 w 786384"/>
                  <a:gd name="connsiteY4" fmla="*/ 597408 h 597408"/>
                  <a:gd name="connsiteX5" fmla="*/ 516636 w 786384"/>
                  <a:gd name="connsiteY5" fmla="*/ 545592 h 597408"/>
                  <a:gd name="connsiteX6" fmla="*/ 786384 w 786384"/>
                  <a:gd name="connsiteY6" fmla="*/ 438912 h 597408"/>
                  <a:gd name="connsiteX7" fmla="*/ 597408 w 786384"/>
                  <a:gd name="connsiteY7" fmla="*/ 0 h 597408"/>
                  <a:gd name="connsiteX0" fmla="*/ 597408 w 786384"/>
                  <a:gd name="connsiteY0" fmla="*/ 0 h 545592"/>
                  <a:gd name="connsiteX1" fmla="*/ 0 w 786384"/>
                  <a:gd name="connsiteY1" fmla="*/ 12192 h 545592"/>
                  <a:gd name="connsiteX2" fmla="*/ 36576 w 786384"/>
                  <a:gd name="connsiteY2" fmla="*/ 231648 h 545592"/>
                  <a:gd name="connsiteX3" fmla="*/ 152400 w 786384"/>
                  <a:gd name="connsiteY3" fmla="*/ 225552 h 545592"/>
                  <a:gd name="connsiteX4" fmla="*/ 227584 w 786384"/>
                  <a:gd name="connsiteY4" fmla="*/ 516128 h 545592"/>
                  <a:gd name="connsiteX5" fmla="*/ 516636 w 786384"/>
                  <a:gd name="connsiteY5" fmla="*/ 545592 h 545592"/>
                  <a:gd name="connsiteX6" fmla="*/ 786384 w 786384"/>
                  <a:gd name="connsiteY6" fmla="*/ 438912 h 545592"/>
                  <a:gd name="connsiteX7" fmla="*/ 597408 w 786384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0 h 545592"/>
                  <a:gd name="connsiteX1" fmla="*/ 9144 w 749808"/>
                  <a:gd name="connsiteY1" fmla="*/ 24892 h 545592"/>
                  <a:gd name="connsiteX2" fmla="*/ 0 w 749808"/>
                  <a:gd name="connsiteY2" fmla="*/ 231648 h 545592"/>
                  <a:gd name="connsiteX3" fmla="*/ 115824 w 749808"/>
                  <a:gd name="connsiteY3" fmla="*/ 225552 h 545592"/>
                  <a:gd name="connsiteX4" fmla="*/ 191008 w 749808"/>
                  <a:gd name="connsiteY4" fmla="*/ 516128 h 545592"/>
                  <a:gd name="connsiteX5" fmla="*/ 480060 w 749808"/>
                  <a:gd name="connsiteY5" fmla="*/ 545592 h 545592"/>
                  <a:gd name="connsiteX6" fmla="*/ 749808 w 749808"/>
                  <a:gd name="connsiteY6" fmla="*/ 438912 h 545592"/>
                  <a:gd name="connsiteX7" fmla="*/ 560832 w 749808"/>
                  <a:gd name="connsiteY7" fmla="*/ 0 h 545592"/>
                  <a:gd name="connsiteX0" fmla="*/ 560832 w 749808"/>
                  <a:gd name="connsiteY0" fmla="*/ 5588 h 520700"/>
                  <a:gd name="connsiteX1" fmla="*/ 9144 w 749808"/>
                  <a:gd name="connsiteY1" fmla="*/ 0 h 520700"/>
                  <a:gd name="connsiteX2" fmla="*/ 0 w 749808"/>
                  <a:gd name="connsiteY2" fmla="*/ 206756 h 520700"/>
                  <a:gd name="connsiteX3" fmla="*/ 115824 w 749808"/>
                  <a:gd name="connsiteY3" fmla="*/ 200660 h 520700"/>
                  <a:gd name="connsiteX4" fmla="*/ 191008 w 749808"/>
                  <a:gd name="connsiteY4" fmla="*/ 491236 h 520700"/>
                  <a:gd name="connsiteX5" fmla="*/ 480060 w 749808"/>
                  <a:gd name="connsiteY5" fmla="*/ 520700 h 520700"/>
                  <a:gd name="connsiteX6" fmla="*/ 749808 w 749808"/>
                  <a:gd name="connsiteY6" fmla="*/ 414020 h 520700"/>
                  <a:gd name="connsiteX7" fmla="*/ 560832 w 749808"/>
                  <a:gd name="connsiteY7" fmla="*/ 5588 h 520700"/>
                  <a:gd name="connsiteX0" fmla="*/ 560832 w 749808"/>
                  <a:gd name="connsiteY0" fmla="*/ 0 h 515112"/>
                  <a:gd name="connsiteX1" fmla="*/ 6604 w 749808"/>
                  <a:gd name="connsiteY1" fmla="*/ 17272 h 515112"/>
                  <a:gd name="connsiteX2" fmla="*/ 0 w 749808"/>
                  <a:gd name="connsiteY2" fmla="*/ 201168 h 515112"/>
                  <a:gd name="connsiteX3" fmla="*/ 115824 w 749808"/>
                  <a:gd name="connsiteY3" fmla="*/ 195072 h 515112"/>
                  <a:gd name="connsiteX4" fmla="*/ 191008 w 749808"/>
                  <a:gd name="connsiteY4" fmla="*/ 485648 h 515112"/>
                  <a:gd name="connsiteX5" fmla="*/ 480060 w 749808"/>
                  <a:gd name="connsiteY5" fmla="*/ 515112 h 515112"/>
                  <a:gd name="connsiteX6" fmla="*/ 749808 w 749808"/>
                  <a:gd name="connsiteY6" fmla="*/ 408432 h 515112"/>
                  <a:gd name="connsiteX7" fmla="*/ 560832 w 749808"/>
                  <a:gd name="connsiteY7" fmla="*/ 0 h 515112"/>
                  <a:gd name="connsiteX0" fmla="*/ 582457 w 771433"/>
                  <a:gd name="connsiteY0" fmla="*/ 0 h 515112"/>
                  <a:gd name="connsiteX1" fmla="*/ 28229 w 771433"/>
                  <a:gd name="connsiteY1" fmla="*/ 17272 h 515112"/>
                  <a:gd name="connsiteX2" fmla="*/ 21625 w 771433"/>
                  <a:gd name="connsiteY2" fmla="*/ 201168 h 515112"/>
                  <a:gd name="connsiteX3" fmla="*/ 137449 w 771433"/>
                  <a:gd name="connsiteY3" fmla="*/ 195072 h 515112"/>
                  <a:gd name="connsiteX4" fmla="*/ 212633 w 771433"/>
                  <a:gd name="connsiteY4" fmla="*/ 485648 h 515112"/>
                  <a:gd name="connsiteX5" fmla="*/ 501685 w 771433"/>
                  <a:gd name="connsiteY5" fmla="*/ 515112 h 515112"/>
                  <a:gd name="connsiteX6" fmla="*/ 771433 w 771433"/>
                  <a:gd name="connsiteY6" fmla="*/ 408432 h 515112"/>
                  <a:gd name="connsiteX7" fmla="*/ 582457 w 771433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51588 w 785572"/>
                  <a:gd name="connsiteY3" fmla="*/ 19507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85572"/>
                  <a:gd name="connsiteY0" fmla="*/ 0 h 515112"/>
                  <a:gd name="connsiteX1" fmla="*/ 42368 w 785572"/>
                  <a:gd name="connsiteY1" fmla="*/ 17272 h 515112"/>
                  <a:gd name="connsiteX2" fmla="*/ 35764 w 785572"/>
                  <a:gd name="connsiteY2" fmla="*/ 201168 h 515112"/>
                  <a:gd name="connsiteX3" fmla="*/ 149048 w 785572"/>
                  <a:gd name="connsiteY3" fmla="*/ 212852 h 515112"/>
                  <a:gd name="connsiteX4" fmla="*/ 226772 w 785572"/>
                  <a:gd name="connsiteY4" fmla="*/ 485648 h 515112"/>
                  <a:gd name="connsiteX5" fmla="*/ 515824 w 785572"/>
                  <a:gd name="connsiteY5" fmla="*/ 515112 h 515112"/>
                  <a:gd name="connsiteX6" fmla="*/ 785572 w 785572"/>
                  <a:gd name="connsiteY6" fmla="*/ 408432 h 515112"/>
                  <a:gd name="connsiteX7" fmla="*/ 596596 w 7855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596596 w 734772"/>
                  <a:gd name="connsiteY0" fmla="*/ 0 h 515112"/>
                  <a:gd name="connsiteX1" fmla="*/ 42368 w 734772"/>
                  <a:gd name="connsiteY1" fmla="*/ 17272 h 515112"/>
                  <a:gd name="connsiteX2" fmla="*/ 35764 w 734772"/>
                  <a:gd name="connsiteY2" fmla="*/ 201168 h 515112"/>
                  <a:gd name="connsiteX3" fmla="*/ 149048 w 734772"/>
                  <a:gd name="connsiteY3" fmla="*/ 212852 h 515112"/>
                  <a:gd name="connsiteX4" fmla="*/ 226772 w 734772"/>
                  <a:gd name="connsiteY4" fmla="*/ 485648 h 515112"/>
                  <a:gd name="connsiteX5" fmla="*/ 515824 w 734772"/>
                  <a:gd name="connsiteY5" fmla="*/ 515112 h 515112"/>
                  <a:gd name="connsiteX6" fmla="*/ 734772 w 734772"/>
                  <a:gd name="connsiteY6" fmla="*/ 388112 h 515112"/>
                  <a:gd name="connsiteX7" fmla="*/ 596596 w 734772"/>
                  <a:gd name="connsiteY7" fmla="*/ 0 h 515112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4216 w 734772"/>
                  <a:gd name="connsiteY0" fmla="*/ 5588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4216 w 734772"/>
                  <a:gd name="connsiteY7" fmla="*/ 5588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734772"/>
                  <a:gd name="connsiteY0" fmla="*/ 55560 h 497840"/>
                  <a:gd name="connsiteX1" fmla="*/ 42368 w 734772"/>
                  <a:gd name="connsiteY1" fmla="*/ 0 h 497840"/>
                  <a:gd name="connsiteX2" fmla="*/ 35764 w 734772"/>
                  <a:gd name="connsiteY2" fmla="*/ 183896 h 497840"/>
                  <a:gd name="connsiteX3" fmla="*/ 149048 w 734772"/>
                  <a:gd name="connsiteY3" fmla="*/ 195580 h 497840"/>
                  <a:gd name="connsiteX4" fmla="*/ 226772 w 734772"/>
                  <a:gd name="connsiteY4" fmla="*/ 468376 h 497840"/>
                  <a:gd name="connsiteX5" fmla="*/ 515824 w 734772"/>
                  <a:gd name="connsiteY5" fmla="*/ 497840 h 497840"/>
                  <a:gd name="connsiteX6" fmla="*/ 734772 w 734772"/>
                  <a:gd name="connsiteY6" fmla="*/ 370840 h 497840"/>
                  <a:gd name="connsiteX7" fmla="*/ 609296 w 734772"/>
                  <a:gd name="connsiteY7" fmla="*/ 55560 h 497840"/>
                  <a:gd name="connsiteX0" fmla="*/ 609296 w 678892"/>
                  <a:gd name="connsiteY0" fmla="*/ 55560 h 497840"/>
                  <a:gd name="connsiteX1" fmla="*/ 42368 w 678892"/>
                  <a:gd name="connsiteY1" fmla="*/ 0 h 497840"/>
                  <a:gd name="connsiteX2" fmla="*/ 35764 w 678892"/>
                  <a:gd name="connsiteY2" fmla="*/ 183896 h 497840"/>
                  <a:gd name="connsiteX3" fmla="*/ 149048 w 678892"/>
                  <a:gd name="connsiteY3" fmla="*/ 195580 h 497840"/>
                  <a:gd name="connsiteX4" fmla="*/ 226772 w 678892"/>
                  <a:gd name="connsiteY4" fmla="*/ 468376 h 497840"/>
                  <a:gd name="connsiteX5" fmla="*/ 515824 w 678892"/>
                  <a:gd name="connsiteY5" fmla="*/ 497840 h 497840"/>
                  <a:gd name="connsiteX6" fmla="*/ 678892 w 678892"/>
                  <a:gd name="connsiteY6" fmla="*/ 299006 h 497840"/>
                  <a:gd name="connsiteX7" fmla="*/ 609296 w 678892"/>
                  <a:gd name="connsiteY7" fmla="*/ 55560 h 497840"/>
                  <a:gd name="connsiteX0" fmla="*/ 609296 w 681432"/>
                  <a:gd name="connsiteY0" fmla="*/ 55560 h 497840"/>
                  <a:gd name="connsiteX1" fmla="*/ 42368 w 681432"/>
                  <a:gd name="connsiteY1" fmla="*/ 0 h 497840"/>
                  <a:gd name="connsiteX2" fmla="*/ 35764 w 681432"/>
                  <a:gd name="connsiteY2" fmla="*/ 183896 h 497840"/>
                  <a:gd name="connsiteX3" fmla="*/ 149048 w 681432"/>
                  <a:gd name="connsiteY3" fmla="*/ 195580 h 497840"/>
                  <a:gd name="connsiteX4" fmla="*/ 226772 w 681432"/>
                  <a:gd name="connsiteY4" fmla="*/ 468376 h 497840"/>
                  <a:gd name="connsiteX5" fmla="*/ 515824 w 681432"/>
                  <a:gd name="connsiteY5" fmla="*/ 497840 h 497840"/>
                  <a:gd name="connsiteX6" fmla="*/ 681432 w 681432"/>
                  <a:gd name="connsiteY6" fmla="*/ 289636 h 497840"/>
                  <a:gd name="connsiteX7" fmla="*/ 609296 w 681432"/>
                  <a:gd name="connsiteY7" fmla="*/ 55560 h 497840"/>
                  <a:gd name="connsiteX0" fmla="*/ 609296 w 681432"/>
                  <a:gd name="connsiteY0" fmla="*/ 55560 h 478956"/>
                  <a:gd name="connsiteX1" fmla="*/ 42368 w 681432"/>
                  <a:gd name="connsiteY1" fmla="*/ 0 h 478956"/>
                  <a:gd name="connsiteX2" fmla="*/ 35764 w 681432"/>
                  <a:gd name="connsiteY2" fmla="*/ 183896 h 478956"/>
                  <a:gd name="connsiteX3" fmla="*/ 149048 w 681432"/>
                  <a:gd name="connsiteY3" fmla="*/ 195580 h 478956"/>
                  <a:gd name="connsiteX4" fmla="*/ 226772 w 681432"/>
                  <a:gd name="connsiteY4" fmla="*/ 468376 h 478956"/>
                  <a:gd name="connsiteX5" fmla="*/ 553924 w 681432"/>
                  <a:gd name="connsiteY5" fmla="*/ 463485 h 478956"/>
                  <a:gd name="connsiteX6" fmla="*/ 681432 w 681432"/>
                  <a:gd name="connsiteY6" fmla="*/ 289636 h 478956"/>
                  <a:gd name="connsiteX7" fmla="*/ 609296 w 681432"/>
                  <a:gd name="connsiteY7" fmla="*/ 55560 h 478956"/>
                  <a:gd name="connsiteX0" fmla="*/ 609296 w 681432"/>
                  <a:gd name="connsiteY0" fmla="*/ 55560 h 463485"/>
                  <a:gd name="connsiteX1" fmla="*/ 42368 w 681432"/>
                  <a:gd name="connsiteY1" fmla="*/ 0 h 463485"/>
                  <a:gd name="connsiteX2" fmla="*/ 35764 w 681432"/>
                  <a:gd name="connsiteY2" fmla="*/ 183896 h 463485"/>
                  <a:gd name="connsiteX3" fmla="*/ 149048 w 681432"/>
                  <a:gd name="connsiteY3" fmla="*/ 195580 h 463485"/>
                  <a:gd name="connsiteX4" fmla="*/ 264872 w 681432"/>
                  <a:gd name="connsiteY4" fmla="*/ 434021 h 463485"/>
                  <a:gd name="connsiteX5" fmla="*/ 553924 w 681432"/>
                  <a:gd name="connsiteY5" fmla="*/ 463485 h 463485"/>
                  <a:gd name="connsiteX6" fmla="*/ 681432 w 681432"/>
                  <a:gd name="connsiteY6" fmla="*/ 289636 h 463485"/>
                  <a:gd name="connsiteX7" fmla="*/ 609296 w 681432"/>
                  <a:gd name="connsiteY7" fmla="*/ 55560 h 463485"/>
                  <a:gd name="connsiteX0" fmla="*/ 609296 w 681432"/>
                  <a:gd name="connsiteY0" fmla="*/ 55560 h 449087"/>
                  <a:gd name="connsiteX1" fmla="*/ 42368 w 681432"/>
                  <a:gd name="connsiteY1" fmla="*/ 0 h 449087"/>
                  <a:gd name="connsiteX2" fmla="*/ 35764 w 681432"/>
                  <a:gd name="connsiteY2" fmla="*/ 183896 h 449087"/>
                  <a:gd name="connsiteX3" fmla="*/ 149048 w 681432"/>
                  <a:gd name="connsiteY3" fmla="*/ 195580 h 449087"/>
                  <a:gd name="connsiteX4" fmla="*/ 264872 w 681432"/>
                  <a:gd name="connsiteY4" fmla="*/ 434021 h 449087"/>
                  <a:gd name="connsiteX5" fmla="*/ 518364 w 681432"/>
                  <a:gd name="connsiteY5" fmla="*/ 447869 h 449087"/>
                  <a:gd name="connsiteX6" fmla="*/ 681432 w 681432"/>
                  <a:gd name="connsiteY6" fmla="*/ 289636 h 449087"/>
                  <a:gd name="connsiteX7" fmla="*/ 609296 w 681432"/>
                  <a:gd name="connsiteY7" fmla="*/ 55560 h 449087"/>
                  <a:gd name="connsiteX0" fmla="*/ 609296 w 681432"/>
                  <a:gd name="connsiteY0" fmla="*/ 55560 h 449088"/>
                  <a:gd name="connsiteX1" fmla="*/ 42368 w 681432"/>
                  <a:gd name="connsiteY1" fmla="*/ 0 h 449088"/>
                  <a:gd name="connsiteX2" fmla="*/ 35764 w 681432"/>
                  <a:gd name="connsiteY2" fmla="*/ 183896 h 449088"/>
                  <a:gd name="connsiteX3" fmla="*/ 154128 w 681432"/>
                  <a:gd name="connsiteY3" fmla="*/ 179963 h 449088"/>
                  <a:gd name="connsiteX4" fmla="*/ 264872 w 681432"/>
                  <a:gd name="connsiteY4" fmla="*/ 434021 h 449088"/>
                  <a:gd name="connsiteX5" fmla="*/ 518364 w 681432"/>
                  <a:gd name="connsiteY5" fmla="*/ 447869 h 449088"/>
                  <a:gd name="connsiteX6" fmla="*/ 681432 w 681432"/>
                  <a:gd name="connsiteY6" fmla="*/ 289636 h 449088"/>
                  <a:gd name="connsiteX7" fmla="*/ 609296 w 681432"/>
                  <a:gd name="connsiteY7" fmla="*/ 55560 h 449088"/>
                  <a:gd name="connsiteX0" fmla="*/ 605798 w 677934"/>
                  <a:gd name="connsiteY0" fmla="*/ 55560 h 449088"/>
                  <a:gd name="connsiteX1" fmla="*/ 38870 w 677934"/>
                  <a:gd name="connsiteY1" fmla="*/ 0 h 449088"/>
                  <a:gd name="connsiteX2" fmla="*/ 39886 w 677934"/>
                  <a:gd name="connsiteY2" fmla="*/ 158910 h 449088"/>
                  <a:gd name="connsiteX3" fmla="*/ 150630 w 677934"/>
                  <a:gd name="connsiteY3" fmla="*/ 179963 h 449088"/>
                  <a:gd name="connsiteX4" fmla="*/ 261374 w 677934"/>
                  <a:gd name="connsiteY4" fmla="*/ 434021 h 449088"/>
                  <a:gd name="connsiteX5" fmla="*/ 514866 w 677934"/>
                  <a:gd name="connsiteY5" fmla="*/ 447869 h 449088"/>
                  <a:gd name="connsiteX6" fmla="*/ 677934 w 677934"/>
                  <a:gd name="connsiteY6" fmla="*/ 289636 h 449088"/>
                  <a:gd name="connsiteX7" fmla="*/ 605798 w 677934"/>
                  <a:gd name="connsiteY7" fmla="*/ 55560 h 449088"/>
                  <a:gd name="connsiteX0" fmla="*/ 596697 w 668833"/>
                  <a:gd name="connsiteY0" fmla="*/ 55560 h 449088"/>
                  <a:gd name="connsiteX1" fmla="*/ 29769 w 668833"/>
                  <a:gd name="connsiteY1" fmla="*/ 0 h 449088"/>
                  <a:gd name="connsiteX2" fmla="*/ 30785 w 668833"/>
                  <a:gd name="connsiteY2" fmla="*/ 158910 h 449088"/>
                  <a:gd name="connsiteX3" fmla="*/ 141529 w 668833"/>
                  <a:gd name="connsiteY3" fmla="*/ 179963 h 449088"/>
                  <a:gd name="connsiteX4" fmla="*/ 252273 w 668833"/>
                  <a:gd name="connsiteY4" fmla="*/ 434021 h 449088"/>
                  <a:gd name="connsiteX5" fmla="*/ 505765 w 668833"/>
                  <a:gd name="connsiteY5" fmla="*/ 447869 h 449088"/>
                  <a:gd name="connsiteX6" fmla="*/ 668833 w 668833"/>
                  <a:gd name="connsiteY6" fmla="*/ 289636 h 449088"/>
                  <a:gd name="connsiteX7" fmla="*/ 596697 w 668833"/>
                  <a:gd name="connsiteY7" fmla="*/ 55560 h 449088"/>
                  <a:gd name="connsiteX0" fmla="*/ 571847 w 643983"/>
                  <a:gd name="connsiteY0" fmla="*/ 36821 h 430349"/>
                  <a:gd name="connsiteX1" fmla="*/ 58259 w 643983"/>
                  <a:gd name="connsiteY1" fmla="*/ 0 h 430349"/>
                  <a:gd name="connsiteX2" fmla="*/ 5935 w 643983"/>
                  <a:gd name="connsiteY2" fmla="*/ 140171 h 430349"/>
                  <a:gd name="connsiteX3" fmla="*/ 116679 w 643983"/>
                  <a:gd name="connsiteY3" fmla="*/ 161224 h 430349"/>
                  <a:gd name="connsiteX4" fmla="*/ 227423 w 643983"/>
                  <a:gd name="connsiteY4" fmla="*/ 415282 h 430349"/>
                  <a:gd name="connsiteX5" fmla="*/ 480915 w 643983"/>
                  <a:gd name="connsiteY5" fmla="*/ 429130 h 430349"/>
                  <a:gd name="connsiteX6" fmla="*/ 643983 w 643983"/>
                  <a:gd name="connsiteY6" fmla="*/ 270897 h 430349"/>
                  <a:gd name="connsiteX7" fmla="*/ 571847 w 643983"/>
                  <a:gd name="connsiteY7" fmla="*/ 36821 h 430349"/>
                  <a:gd name="connsiteX0" fmla="*/ 568704 w 640840"/>
                  <a:gd name="connsiteY0" fmla="*/ 36821 h 430349"/>
                  <a:gd name="connsiteX1" fmla="*/ 55116 w 640840"/>
                  <a:gd name="connsiteY1" fmla="*/ 0 h 430349"/>
                  <a:gd name="connsiteX2" fmla="*/ 2792 w 640840"/>
                  <a:gd name="connsiteY2" fmla="*/ 140171 h 430349"/>
                  <a:gd name="connsiteX3" fmla="*/ 113536 w 640840"/>
                  <a:gd name="connsiteY3" fmla="*/ 161224 h 430349"/>
                  <a:gd name="connsiteX4" fmla="*/ 224280 w 640840"/>
                  <a:gd name="connsiteY4" fmla="*/ 415282 h 430349"/>
                  <a:gd name="connsiteX5" fmla="*/ 477772 w 640840"/>
                  <a:gd name="connsiteY5" fmla="*/ 429130 h 430349"/>
                  <a:gd name="connsiteX6" fmla="*/ 640840 w 640840"/>
                  <a:gd name="connsiteY6" fmla="*/ 270897 h 430349"/>
                  <a:gd name="connsiteX7" fmla="*/ 568704 w 640840"/>
                  <a:gd name="connsiteY7" fmla="*/ 36821 h 430349"/>
                  <a:gd name="connsiteX0" fmla="*/ 544166 w 616302"/>
                  <a:gd name="connsiteY0" fmla="*/ 36821 h 430349"/>
                  <a:gd name="connsiteX1" fmla="*/ 30578 w 616302"/>
                  <a:gd name="connsiteY1" fmla="*/ 0 h 430349"/>
                  <a:gd name="connsiteX2" fmla="*/ 6194 w 616302"/>
                  <a:gd name="connsiteY2" fmla="*/ 140171 h 430349"/>
                  <a:gd name="connsiteX3" fmla="*/ 88998 w 616302"/>
                  <a:gd name="connsiteY3" fmla="*/ 161224 h 430349"/>
                  <a:gd name="connsiteX4" fmla="*/ 199742 w 616302"/>
                  <a:gd name="connsiteY4" fmla="*/ 415282 h 430349"/>
                  <a:gd name="connsiteX5" fmla="*/ 453234 w 616302"/>
                  <a:gd name="connsiteY5" fmla="*/ 429130 h 430349"/>
                  <a:gd name="connsiteX6" fmla="*/ 616302 w 616302"/>
                  <a:gd name="connsiteY6" fmla="*/ 270897 h 430349"/>
                  <a:gd name="connsiteX7" fmla="*/ 544166 w 616302"/>
                  <a:gd name="connsiteY7" fmla="*/ 36821 h 430349"/>
                  <a:gd name="connsiteX0" fmla="*/ 577399 w 649535"/>
                  <a:gd name="connsiteY0" fmla="*/ 31547 h 425075"/>
                  <a:gd name="connsiteX1" fmla="*/ 9973 w 649535"/>
                  <a:gd name="connsiteY1" fmla="*/ 0 h 425075"/>
                  <a:gd name="connsiteX2" fmla="*/ 39427 w 649535"/>
                  <a:gd name="connsiteY2" fmla="*/ 134897 h 425075"/>
                  <a:gd name="connsiteX3" fmla="*/ 122231 w 649535"/>
                  <a:gd name="connsiteY3" fmla="*/ 155950 h 425075"/>
                  <a:gd name="connsiteX4" fmla="*/ 232975 w 649535"/>
                  <a:gd name="connsiteY4" fmla="*/ 410008 h 425075"/>
                  <a:gd name="connsiteX5" fmla="*/ 486467 w 649535"/>
                  <a:gd name="connsiteY5" fmla="*/ 423856 h 425075"/>
                  <a:gd name="connsiteX6" fmla="*/ 649535 w 649535"/>
                  <a:gd name="connsiteY6" fmla="*/ 265623 h 425075"/>
                  <a:gd name="connsiteX7" fmla="*/ 577399 w 64953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29301 w 656605"/>
                  <a:gd name="connsiteY3" fmla="*/ 155950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84469 w 656605"/>
                  <a:gd name="connsiteY0" fmla="*/ 31547 h 425075"/>
                  <a:gd name="connsiteX1" fmla="*/ 17043 w 656605"/>
                  <a:gd name="connsiteY1" fmla="*/ 0 h 425075"/>
                  <a:gd name="connsiteX2" fmla="*/ 16348 w 656605"/>
                  <a:gd name="connsiteY2" fmla="*/ 113800 h 425075"/>
                  <a:gd name="connsiteX3" fmla="*/ 112073 w 656605"/>
                  <a:gd name="connsiteY3" fmla="*/ 153313 h 425075"/>
                  <a:gd name="connsiteX4" fmla="*/ 240045 w 656605"/>
                  <a:gd name="connsiteY4" fmla="*/ 410008 h 425075"/>
                  <a:gd name="connsiteX5" fmla="*/ 493537 w 656605"/>
                  <a:gd name="connsiteY5" fmla="*/ 423856 h 425075"/>
                  <a:gd name="connsiteX6" fmla="*/ 656605 w 656605"/>
                  <a:gd name="connsiteY6" fmla="*/ 265623 h 425075"/>
                  <a:gd name="connsiteX7" fmla="*/ 584469 w 656605"/>
                  <a:gd name="connsiteY7" fmla="*/ 31547 h 425075"/>
                  <a:gd name="connsiteX0" fmla="*/ 598003 w 670139"/>
                  <a:gd name="connsiteY0" fmla="*/ 31547 h 425075"/>
                  <a:gd name="connsiteX1" fmla="*/ 30577 w 670139"/>
                  <a:gd name="connsiteY1" fmla="*/ 0 h 425075"/>
                  <a:gd name="connsiteX2" fmla="*/ 6193 w 670139"/>
                  <a:gd name="connsiteY2" fmla="*/ 92703 h 425075"/>
                  <a:gd name="connsiteX3" fmla="*/ 125607 w 670139"/>
                  <a:gd name="connsiteY3" fmla="*/ 153313 h 425075"/>
                  <a:gd name="connsiteX4" fmla="*/ 253579 w 670139"/>
                  <a:gd name="connsiteY4" fmla="*/ 410008 h 425075"/>
                  <a:gd name="connsiteX5" fmla="*/ 507071 w 670139"/>
                  <a:gd name="connsiteY5" fmla="*/ 423856 h 425075"/>
                  <a:gd name="connsiteX6" fmla="*/ 670139 w 670139"/>
                  <a:gd name="connsiteY6" fmla="*/ 265623 h 425075"/>
                  <a:gd name="connsiteX7" fmla="*/ 598003 w 670139"/>
                  <a:gd name="connsiteY7" fmla="*/ 31547 h 425075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8186 w 672718"/>
                  <a:gd name="connsiteY3" fmla="*/ 155950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7712"/>
                  <a:gd name="connsiteX1" fmla="*/ 24541 w 672718"/>
                  <a:gd name="connsiteY1" fmla="*/ 0 h 427712"/>
                  <a:gd name="connsiteX2" fmla="*/ 8772 w 672718"/>
                  <a:gd name="connsiteY2" fmla="*/ 95340 h 427712"/>
                  <a:gd name="connsiteX3" fmla="*/ 126032 w 672718"/>
                  <a:gd name="connsiteY3" fmla="*/ 124304 h 427712"/>
                  <a:gd name="connsiteX4" fmla="*/ 256158 w 672718"/>
                  <a:gd name="connsiteY4" fmla="*/ 412645 h 427712"/>
                  <a:gd name="connsiteX5" fmla="*/ 509650 w 672718"/>
                  <a:gd name="connsiteY5" fmla="*/ 426493 h 427712"/>
                  <a:gd name="connsiteX6" fmla="*/ 672718 w 672718"/>
                  <a:gd name="connsiteY6" fmla="*/ 268260 h 427712"/>
                  <a:gd name="connsiteX7" fmla="*/ 600582 w 672718"/>
                  <a:gd name="connsiteY7" fmla="*/ 34184 h 427712"/>
                  <a:gd name="connsiteX0" fmla="*/ 600582 w 672718"/>
                  <a:gd name="connsiteY0" fmla="*/ 34184 h 426492"/>
                  <a:gd name="connsiteX1" fmla="*/ 24541 w 672718"/>
                  <a:gd name="connsiteY1" fmla="*/ 0 h 426492"/>
                  <a:gd name="connsiteX2" fmla="*/ 8772 w 672718"/>
                  <a:gd name="connsiteY2" fmla="*/ 95340 h 426492"/>
                  <a:gd name="connsiteX3" fmla="*/ 126032 w 672718"/>
                  <a:gd name="connsiteY3" fmla="*/ 124304 h 426492"/>
                  <a:gd name="connsiteX4" fmla="*/ 217395 w 672718"/>
                  <a:gd name="connsiteY4" fmla="*/ 399459 h 426492"/>
                  <a:gd name="connsiteX5" fmla="*/ 509650 w 672718"/>
                  <a:gd name="connsiteY5" fmla="*/ 426493 h 426492"/>
                  <a:gd name="connsiteX6" fmla="*/ 672718 w 672718"/>
                  <a:gd name="connsiteY6" fmla="*/ 268260 h 426492"/>
                  <a:gd name="connsiteX7" fmla="*/ 600582 w 672718"/>
                  <a:gd name="connsiteY7" fmla="*/ 34184 h 426492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19379 w 666065"/>
                  <a:gd name="connsiteY3" fmla="*/ 124304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593929 w 666065"/>
                  <a:gd name="connsiteY0" fmla="*/ 34184 h 426493"/>
                  <a:gd name="connsiteX1" fmla="*/ 17888 w 666065"/>
                  <a:gd name="connsiteY1" fmla="*/ 0 h 426493"/>
                  <a:gd name="connsiteX2" fmla="*/ 15040 w 666065"/>
                  <a:gd name="connsiteY2" fmla="*/ 124349 h 426493"/>
                  <a:gd name="connsiteX3" fmla="*/ 104305 w 666065"/>
                  <a:gd name="connsiteY3" fmla="*/ 132216 h 426493"/>
                  <a:gd name="connsiteX4" fmla="*/ 210742 w 666065"/>
                  <a:gd name="connsiteY4" fmla="*/ 399459 h 426493"/>
                  <a:gd name="connsiteX5" fmla="*/ 502997 w 666065"/>
                  <a:gd name="connsiteY5" fmla="*/ 426493 h 426493"/>
                  <a:gd name="connsiteX6" fmla="*/ 666065 w 666065"/>
                  <a:gd name="connsiteY6" fmla="*/ 268260 h 426493"/>
                  <a:gd name="connsiteX7" fmla="*/ 593929 w 666065"/>
                  <a:gd name="connsiteY7" fmla="*/ 34184 h 426493"/>
                  <a:gd name="connsiteX0" fmla="*/ 611807 w 683943"/>
                  <a:gd name="connsiteY0" fmla="*/ 34184 h 426493"/>
                  <a:gd name="connsiteX1" fmla="*/ 35766 w 683943"/>
                  <a:gd name="connsiteY1" fmla="*/ 0 h 426493"/>
                  <a:gd name="connsiteX2" fmla="*/ 4922 w 683943"/>
                  <a:gd name="connsiteY2" fmla="*/ 103251 h 426493"/>
                  <a:gd name="connsiteX3" fmla="*/ 122183 w 683943"/>
                  <a:gd name="connsiteY3" fmla="*/ 132216 h 426493"/>
                  <a:gd name="connsiteX4" fmla="*/ 228620 w 683943"/>
                  <a:gd name="connsiteY4" fmla="*/ 399459 h 426493"/>
                  <a:gd name="connsiteX5" fmla="*/ 520875 w 683943"/>
                  <a:gd name="connsiteY5" fmla="*/ 426493 h 426493"/>
                  <a:gd name="connsiteX6" fmla="*/ 683943 w 683943"/>
                  <a:gd name="connsiteY6" fmla="*/ 268260 h 426493"/>
                  <a:gd name="connsiteX7" fmla="*/ 611807 w 683943"/>
                  <a:gd name="connsiteY7" fmla="*/ 34184 h 426493"/>
                  <a:gd name="connsiteX0" fmla="*/ 611807 w 683943"/>
                  <a:gd name="connsiteY0" fmla="*/ 34184 h 411609"/>
                  <a:gd name="connsiteX1" fmla="*/ 35766 w 683943"/>
                  <a:gd name="connsiteY1" fmla="*/ 0 h 411609"/>
                  <a:gd name="connsiteX2" fmla="*/ 4922 w 683943"/>
                  <a:gd name="connsiteY2" fmla="*/ 103251 h 411609"/>
                  <a:gd name="connsiteX3" fmla="*/ 122183 w 683943"/>
                  <a:gd name="connsiteY3" fmla="*/ 132216 h 411609"/>
                  <a:gd name="connsiteX4" fmla="*/ 228620 w 683943"/>
                  <a:gd name="connsiteY4" fmla="*/ 399459 h 411609"/>
                  <a:gd name="connsiteX5" fmla="*/ 510108 w 683943"/>
                  <a:gd name="connsiteY5" fmla="*/ 402759 h 411609"/>
                  <a:gd name="connsiteX6" fmla="*/ 683943 w 683943"/>
                  <a:gd name="connsiteY6" fmla="*/ 268260 h 411609"/>
                  <a:gd name="connsiteX7" fmla="*/ 611807 w 683943"/>
                  <a:gd name="connsiteY7" fmla="*/ 34184 h 411609"/>
                  <a:gd name="connsiteX0" fmla="*/ 611807 w 677482"/>
                  <a:gd name="connsiteY0" fmla="*/ 34184 h 411609"/>
                  <a:gd name="connsiteX1" fmla="*/ 35766 w 677482"/>
                  <a:gd name="connsiteY1" fmla="*/ 0 h 411609"/>
                  <a:gd name="connsiteX2" fmla="*/ 4922 w 677482"/>
                  <a:gd name="connsiteY2" fmla="*/ 103251 h 411609"/>
                  <a:gd name="connsiteX3" fmla="*/ 122183 w 677482"/>
                  <a:gd name="connsiteY3" fmla="*/ 132216 h 411609"/>
                  <a:gd name="connsiteX4" fmla="*/ 228620 w 677482"/>
                  <a:gd name="connsiteY4" fmla="*/ 399459 h 411609"/>
                  <a:gd name="connsiteX5" fmla="*/ 510108 w 677482"/>
                  <a:gd name="connsiteY5" fmla="*/ 402759 h 411609"/>
                  <a:gd name="connsiteX6" fmla="*/ 677482 w 677482"/>
                  <a:gd name="connsiteY6" fmla="*/ 233978 h 411609"/>
                  <a:gd name="connsiteX7" fmla="*/ 611807 w 677482"/>
                  <a:gd name="connsiteY7" fmla="*/ 34184 h 411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482" h="411609">
                    <a:moveTo>
                      <a:pt x="611807" y="34184"/>
                    </a:moveTo>
                    <a:cubicBezTo>
                      <a:pt x="393897" y="11455"/>
                      <a:pt x="244345" y="43475"/>
                      <a:pt x="35766" y="0"/>
                    </a:cubicBezTo>
                    <a:cubicBezTo>
                      <a:pt x="5625" y="61883"/>
                      <a:pt x="-8117" y="41952"/>
                      <a:pt x="4922" y="103251"/>
                    </a:cubicBezTo>
                    <a:cubicBezTo>
                      <a:pt x="51150" y="103759"/>
                      <a:pt x="83575" y="134248"/>
                      <a:pt x="122183" y="132216"/>
                    </a:cubicBezTo>
                    <a:cubicBezTo>
                      <a:pt x="95690" y="260068"/>
                      <a:pt x="192552" y="333927"/>
                      <a:pt x="228620" y="399459"/>
                    </a:cubicBezTo>
                    <a:cubicBezTo>
                      <a:pt x="317351" y="429600"/>
                      <a:pt x="413757" y="392938"/>
                      <a:pt x="510108" y="402759"/>
                    </a:cubicBezTo>
                    <a:cubicBezTo>
                      <a:pt x="615264" y="387519"/>
                      <a:pt x="587566" y="269538"/>
                      <a:pt x="677482" y="233978"/>
                    </a:cubicBezTo>
                    <a:cubicBezTo>
                      <a:pt x="649203" y="71587"/>
                      <a:pt x="657866" y="163555"/>
                      <a:pt x="611807" y="34184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CB7480-4CB8-4EBF-82DA-F444FC61DECD}"/>
                </a:ext>
              </a:extLst>
            </p:cNvPr>
            <p:cNvSpPr/>
            <p:nvPr/>
          </p:nvSpPr>
          <p:spPr>
            <a:xfrm>
              <a:off x="6567898" y="436801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05D2B2-E45F-4FA0-AC1A-9C469B48D9F8}"/>
                </a:ext>
              </a:extLst>
            </p:cNvPr>
            <p:cNvSpPr/>
            <p:nvPr/>
          </p:nvSpPr>
          <p:spPr>
            <a:xfrm>
              <a:off x="6613618" y="4337535"/>
              <a:ext cx="808262" cy="474677"/>
            </a:xfrm>
            <a:custGeom>
              <a:avLst/>
              <a:gdLst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18" fmla="*/ 91440 w 1017270"/>
                <a:gd name="connsiteY18" fmla="*/ 45720 h 388620"/>
                <a:gd name="connsiteX0" fmla="*/ 91440 w 1017270"/>
                <a:gd name="connsiteY0" fmla="*/ 26670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15240 w 1017270"/>
                <a:gd name="connsiteY0" fmla="*/ 171450 h 388620"/>
                <a:gd name="connsiteX1" fmla="*/ 30480 w 1017270"/>
                <a:gd name="connsiteY1" fmla="*/ 38100 h 388620"/>
                <a:gd name="connsiteX2" fmla="*/ 140970 w 1017270"/>
                <a:gd name="connsiteY2" fmla="*/ 0 h 388620"/>
                <a:gd name="connsiteX3" fmla="*/ 213360 w 1017270"/>
                <a:gd name="connsiteY3" fmla="*/ 144780 h 388620"/>
                <a:gd name="connsiteX4" fmla="*/ 297180 w 1017270"/>
                <a:gd name="connsiteY4" fmla="*/ 163830 h 388620"/>
                <a:gd name="connsiteX5" fmla="*/ 304800 w 1017270"/>
                <a:gd name="connsiteY5" fmla="*/ 57150 h 388620"/>
                <a:gd name="connsiteX6" fmla="*/ 510540 w 1017270"/>
                <a:gd name="connsiteY6" fmla="*/ 15240 h 388620"/>
                <a:gd name="connsiteX7" fmla="*/ 624840 w 1017270"/>
                <a:gd name="connsiteY7" fmla="*/ 156210 h 388620"/>
                <a:gd name="connsiteX8" fmla="*/ 701040 w 1017270"/>
                <a:gd name="connsiteY8" fmla="*/ 60960 h 388620"/>
                <a:gd name="connsiteX9" fmla="*/ 941070 w 1017270"/>
                <a:gd name="connsiteY9" fmla="*/ 64770 h 388620"/>
                <a:gd name="connsiteX10" fmla="*/ 994410 w 1017270"/>
                <a:gd name="connsiteY10" fmla="*/ 194310 h 388620"/>
                <a:gd name="connsiteX11" fmla="*/ 1017270 w 1017270"/>
                <a:gd name="connsiteY11" fmla="*/ 369570 h 388620"/>
                <a:gd name="connsiteX12" fmla="*/ 697230 w 1017270"/>
                <a:gd name="connsiteY12" fmla="*/ 323850 h 388620"/>
                <a:gd name="connsiteX13" fmla="*/ 521970 w 1017270"/>
                <a:gd name="connsiteY13" fmla="*/ 377190 h 388620"/>
                <a:gd name="connsiteX14" fmla="*/ 400050 w 1017270"/>
                <a:gd name="connsiteY14" fmla="*/ 335280 h 388620"/>
                <a:gd name="connsiteX15" fmla="*/ 220980 w 1017270"/>
                <a:gd name="connsiteY15" fmla="*/ 388620 h 388620"/>
                <a:gd name="connsiteX16" fmla="*/ 19050 w 1017270"/>
                <a:gd name="connsiteY16" fmla="*/ 297180 h 388620"/>
                <a:gd name="connsiteX17" fmla="*/ 0 w 1017270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1905 w 1019175"/>
                <a:gd name="connsiteY17" fmla="*/ 144780 h 388620"/>
                <a:gd name="connsiteX0" fmla="*/ 0 w 1019175"/>
                <a:gd name="connsiteY0" fmla="*/ 14668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19175"/>
                <a:gd name="connsiteY0" fmla="*/ 169545 h 388620"/>
                <a:gd name="connsiteX1" fmla="*/ 32385 w 1019175"/>
                <a:gd name="connsiteY1" fmla="*/ 38100 h 388620"/>
                <a:gd name="connsiteX2" fmla="*/ 142875 w 1019175"/>
                <a:gd name="connsiteY2" fmla="*/ 0 h 388620"/>
                <a:gd name="connsiteX3" fmla="*/ 215265 w 1019175"/>
                <a:gd name="connsiteY3" fmla="*/ 144780 h 388620"/>
                <a:gd name="connsiteX4" fmla="*/ 299085 w 1019175"/>
                <a:gd name="connsiteY4" fmla="*/ 163830 h 388620"/>
                <a:gd name="connsiteX5" fmla="*/ 306705 w 1019175"/>
                <a:gd name="connsiteY5" fmla="*/ 57150 h 388620"/>
                <a:gd name="connsiteX6" fmla="*/ 512445 w 1019175"/>
                <a:gd name="connsiteY6" fmla="*/ 15240 h 388620"/>
                <a:gd name="connsiteX7" fmla="*/ 626745 w 1019175"/>
                <a:gd name="connsiteY7" fmla="*/ 156210 h 388620"/>
                <a:gd name="connsiteX8" fmla="*/ 702945 w 1019175"/>
                <a:gd name="connsiteY8" fmla="*/ 60960 h 388620"/>
                <a:gd name="connsiteX9" fmla="*/ 942975 w 1019175"/>
                <a:gd name="connsiteY9" fmla="*/ 64770 h 388620"/>
                <a:gd name="connsiteX10" fmla="*/ 996315 w 1019175"/>
                <a:gd name="connsiteY10" fmla="*/ 194310 h 388620"/>
                <a:gd name="connsiteX11" fmla="*/ 1019175 w 1019175"/>
                <a:gd name="connsiteY11" fmla="*/ 369570 h 388620"/>
                <a:gd name="connsiteX12" fmla="*/ 699135 w 1019175"/>
                <a:gd name="connsiteY12" fmla="*/ 323850 h 388620"/>
                <a:gd name="connsiteX13" fmla="*/ 523875 w 1019175"/>
                <a:gd name="connsiteY13" fmla="*/ 377190 h 388620"/>
                <a:gd name="connsiteX14" fmla="*/ 401955 w 1019175"/>
                <a:gd name="connsiteY14" fmla="*/ 335280 h 388620"/>
                <a:gd name="connsiteX15" fmla="*/ 222885 w 1019175"/>
                <a:gd name="connsiteY15" fmla="*/ 388620 h 388620"/>
                <a:gd name="connsiteX16" fmla="*/ 20955 w 1019175"/>
                <a:gd name="connsiteY16" fmla="*/ 297180 h 388620"/>
                <a:gd name="connsiteX17" fmla="*/ 3810 w 1019175"/>
                <a:gd name="connsiteY17" fmla="*/ 114300 h 388620"/>
                <a:gd name="connsiteX0" fmla="*/ 0 w 1072515"/>
                <a:gd name="connsiteY0" fmla="*/ 182880 h 388620"/>
                <a:gd name="connsiteX1" fmla="*/ 85725 w 1072515"/>
                <a:gd name="connsiteY1" fmla="*/ 38100 h 388620"/>
                <a:gd name="connsiteX2" fmla="*/ 196215 w 1072515"/>
                <a:gd name="connsiteY2" fmla="*/ 0 h 388620"/>
                <a:gd name="connsiteX3" fmla="*/ 268605 w 1072515"/>
                <a:gd name="connsiteY3" fmla="*/ 144780 h 388620"/>
                <a:gd name="connsiteX4" fmla="*/ 352425 w 1072515"/>
                <a:gd name="connsiteY4" fmla="*/ 163830 h 388620"/>
                <a:gd name="connsiteX5" fmla="*/ 360045 w 1072515"/>
                <a:gd name="connsiteY5" fmla="*/ 57150 h 388620"/>
                <a:gd name="connsiteX6" fmla="*/ 565785 w 1072515"/>
                <a:gd name="connsiteY6" fmla="*/ 15240 h 388620"/>
                <a:gd name="connsiteX7" fmla="*/ 680085 w 1072515"/>
                <a:gd name="connsiteY7" fmla="*/ 156210 h 388620"/>
                <a:gd name="connsiteX8" fmla="*/ 756285 w 1072515"/>
                <a:gd name="connsiteY8" fmla="*/ 60960 h 388620"/>
                <a:gd name="connsiteX9" fmla="*/ 996315 w 1072515"/>
                <a:gd name="connsiteY9" fmla="*/ 64770 h 388620"/>
                <a:gd name="connsiteX10" fmla="*/ 1049655 w 1072515"/>
                <a:gd name="connsiteY10" fmla="*/ 194310 h 388620"/>
                <a:gd name="connsiteX11" fmla="*/ 1072515 w 1072515"/>
                <a:gd name="connsiteY11" fmla="*/ 369570 h 388620"/>
                <a:gd name="connsiteX12" fmla="*/ 752475 w 1072515"/>
                <a:gd name="connsiteY12" fmla="*/ 323850 h 388620"/>
                <a:gd name="connsiteX13" fmla="*/ 577215 w 1072515"/>
                <a:gd name="connsiteY13" fmla="*/ 377190 h 388620"/>
                <a:gd name="connsiteX14" fmla="*/ 455295 w 1072515"/>
                <a:gd name="connsiteY14" fmla="*/ 335280 h 388620"/>
                <a:gd name="connsiteX15" fmla="*/ 276225 w 1072515"/>
                <a:gd name="connsiteY15" fmla="*/ 388620 h 388620"/>
                <a:gd name="connsiteX16" fmla="*/ 74295 w 1072515"/>
                <a:gd name="connsiteY16" fmla="*/ 297180 h 388620"/>
                <a:gd name="connsiteX17" fmla="*/ 57150 w 1072515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14300 h 388620"/>
                <a:gd name="connsiteX0" fmla="*/ 0 w 1066800"/>
                <a:gd name="connsiteY0" fmla="*/ 135255 h 388620"/>
                <a:gd name="connsiteX1" fmla="*/ 80010 w 1066800"/>
                <a:gd name="connsiteY1" fmla="*/ 38100 h 388620"/>
                <a:gd name="connsiteX2" fmla="*/ 190500 w 1066800"/>
                <a:gd name="connsiteY2" fmla="*/ 0 h 388620"/>
                <a:gd name="connsiteX3" fmla="*/ 262890 w 1066800"/>
                <a:gd name="connsiteY3" fmla="*/ 144780 h 388620"/>
                <a:gd name="connsiteX4" fmla="*/ 346710 w 1066800"/>
                <a:gd name="connsiteY4" fmla="*/ 163830 h 388620"/>
                <a:gd name="connsiteX5" fmla="*/ 354330 w 1066800"/>
                <a:gd name="connsiteY5" fmla="*/ 57150 h 388620"/>
                <a:gd name="connsiteX6" fmla="*/ 560070 w 1066800"/>
                <a:gd name="connsiteY6" fmla="*/ 15240 h 388620"/>
                <a:gd name="connsiteX7" fmla="*/ 674370 w 1066800"/>
                <a:gd name="connsiteY7" fmla="*/ 156210 h 388620"/>
                <a:gd name="connsiteX8" fmla="*/ 750570 w 1066800"/>
                <a:gd name="connsiteY8" fmla="*/ 60960 h 388620"/>
                <a:gd name="connsiteX9" fmla="*/ 990600 w 1066800"/>
                <a:gd name="connsiteY9" fmla="*/ 64770 h 388620"/>
                <a:gd name="connsiteX10" fmla="*/ 1043940 w 1066800"/>
                <a:gd name="connsiteY10" fmla="*/ 194310 h 388620"/>
                <a:gd name="connsiteX11" fmla="*/ 1066800 w 1066800"/>
                <a:gd name="connsiteY11" fmla="*/ 369570 h 388620"/>
                <a:gd name="connsiteX12" fmla="*/ 746760 w 1066800"/>
                <a:gd name="connsiteY12" fmla="*/ 323850 h 388620"/>
                <a:gd name="connsiteX13" fmla="*/ 571500 w 1066800"/>
                <a:gd name="connsiteY13" fmla="*/ 377190 h 388620"/>
                <a:gd name="connsiteX14" fmla="*/ 449580 w 1066800"/>
                <a:gd name="connsiteY14" fmla="*/ 335280 h 388620"/>
                <a:gd name="connsiteX15" fmla="*/ 270510 w 1066800"/>
                <a:gd name="connsiteY15" fmla="*/ 388620 h 388620"/>
                <a:gd name="connsiteX16" fmla="*/ 68580 w 1066800"/>
                <a:gd name="connsiteY16" fmla="*/ 297180 h 388620"/>
                <a:gd name="connsiteX17" fmla="*/ 51435 w 1066800"/>
                <a:gd name="connsiteY17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0" fmla="*/ 28575 w 1015365"/>
                <a:gd name="connsiteY0" fmla="*/ 38100 h 388620"/>
                <a:gd name="connsiteX1" fmla="*/ 139065 w 1015365"/>
                <a:gd name="connsiteY1" fmla="*/ 0 h 388620"/>
                <a:gd name="connsiteX2" fmla="*/ 211455 w 1015365"/>
                <a:gd name="connsiteY2" fmla="*/ 144780 h 388620"/>
                <a:gd name="connsiteX3" fmla="*/ 295275 w 1015365"/>
                <a:gd name="connsiteY3" fmla="*/ 163830 h 388620"/>
                <a:gd name="connsiteX4" fmla="*/ 302895 w 1015365"/>
                <a:gd name="connsiteY4" fmla="*/ 57150 h 388620"/>
                <a:gd name="connsiteX5" fmla="*/ 508635 w 1015365"/>
                <a:gd name="connsiteY5" fmla="*/ 15240 h 388620"/>
                <a:gd name="connsiteX6" fmla="*/ 622935 w 1015365"/>
                <a:gd name="connsiteY6" fmla="*/ 156210 h 388620"/>
                <a:gd name="connsiteX7" fmla="*/ 699135 w 1015365"/>
                <a:gd name="connsiteY7" fmla="*/ 60960 h 388620"/>
                <a:gd name="connsiteX8" fmla="*/ 939165 w 1015365"/>
                <a:gd name="connsiteY8" fmla="*/ 64770 h 388620"/>
                <a:gd name="connsiteX9" fmla="*/ 992505 w 1015365"/>
                <a:gd name="connsiteY9" fmla="*/ 194310 h 388620"/>
                <a:gd name="connsiteX10" fmla="*/ 1015365 w 1015365"/>
                <a:gd name="connsiteY10" fmla="*/ 369570 h 388620"/>
                <a:gd name="connsiteX11" fmla="*/ 695325 w 1015365"/>
                <a:gd name="connsiteY11" fmla="*/ 323850 h 388620"/>
                <a:gd name="connsiteX12" fmla="*/ 520065 w 1015365"/>
                <a:gd name="connsiteY12" fmla="*/ 377190 h 388620"/>
                <a:gd name="connsiteX13" fmla="*/ 398145 w 1015365"/>
                <a:gd name="connsiteY13" fmla="*/ 335280 h 388620"/>
                <a:gd name="connsiteX14" fmla="*/ 219075 w 1015365"/>
                <a:gd name="connsiteY14" fmla="*/ 388620 h 388620"/>
                <a:gd name="connsiteX15" fmla="*/ 17145 w 1015365"/>
                <a:gd name="connsiteY15" fmla="*/ 297180 h 388620"/>
                <a:gd name="connsiteX16" fmla="*/ 0 w 1015365"/>
                <a:gd name="connsiteY16" fmla="*/ 152400 h 388620"/>
                <a:gd name="connsiteX17" fmla="*/ 28575 w 1015365"/>
                <a:gd name="connsiteY17" fmla="*/ 38100 h 388620"/>
                <a:gd name="connsiteX0" fmla="*/ 28575 w 1015365"/>
                <a:gd name="connsiteY0" fmla="*/ 42994 h 393514"/>
                <a:gd name="connsiteX1" fmla="*/ 139065 w 1015365"/>
                <a:gd name="connsiteY1" fmla="*/ 4894 h 393514"/>
                <a:gd name="connsiteX2" fmla="*/ 211455 w 1015365"/>
                <a:gd name="connsiteY2" fmla="*/ 149674 h 393514"/>
                <a:gd name="connsiteX3" fmla="*/ 295275 w 1015365"/>
                <a:gd name="connsiteY3" fmla="*/ 168724 h 393514"/>
                <a:gd name="connsiteX4" fmla="*/ 302895 w 1015365"/>
                <a:gd name="connsiteY4" fmla="*/ 62044 h 393514"/>
                <a:gd name="connsiteX5" fmla="*/ 508635 w 1015365"/>
                <a:gd name="connsiteY5" fmla="*/ 20134 h 393514"/>
                <a:gd name="connsiteX6" fmla="*/ 622935 w 1015365"/>
                <a:gd name="connsiteY6" fmla="*/ 161104 h 393514"/>
                <a:gd name="connsiteX7" fmla="*/ 699135 w 1015365"/>
                <a:gd name="connsiteY7" fmla="*/ 65854 h 393514"/>
                <a:gd name="connsiteX8" fmla="*/ 939165 w 1015365"/>
                <a:gd name="connsiteY8" fmla="*/ 69664 h 393514"/>
                <a:gd name="connsiteX9" fmla="*/ 992505 w 1015365"/>
                <a:gd name="connsiteY9" fmla="*/ 199204 h 393514"/>
                <a:gd name="connsiteX10" fmla="*/ 1015365 w 1015365"/>
                <a:gd name="connsiteY10" fmla="*/ 374464 h 393514"/>
                <a:gd name="connsiteX11" fmla="*/ 695325 w 1015365"/>
                <a:gd name="connsiteY11" fmla="*/ 328744 h 393514"/>
                <a:gd name="connsiteX12" fmla="*/ 520065 w 1015365"/>
                <a:gd name="connsiteY12" fmla="*/ 382084 h 393514"/>
                <a:gd name="connsiteX13" fmla="*/ 398145 w 1015365"/>
                <a:gd name="connsiteY13" fmla="*/ 340174 h 393514"/>
                <a:gd name="connsiteX14" fmla="*/ 219075 w 1015365"/>
                <a:gd name="connsiteY14" fmla="*/ 393514 h 393514"/>
                <a:gd name="connsiteX15" fmla="*/ 17145 w 1015365"/>
                <a:gd name="connsiteY15" fmla="*/ 302074 h 393514"/>
                <a:gd name="connsiteX16" fmla="*/ 0 w 1015365"/>
                <a:gd name="connsiteY16" fmla="*/ 157294 h 393514"/>
                <a:gd name="connsiteX17" fmla="*/ 28575 w 1015365"/>
                <a:gd name="connsiteY17" fmla="*/ 42994 h 393514"/>
                <a:gd name="connsiteX0" fmla="*/ 28575 w 1015365"/>
                <a:gd name="connsiteY0" fmla="*/ 81224 h 431744"/>
                <a:gd name="connsiteX1" fmla="*/ 139065 w 1015365"/>
                <a:gd name="connsiteY1" fmla="*/ 43124 h 431744"/>
                <a:gd name="connsiteX2" fmla="*/ 211455 w 1015365"/>
                <a:gd name="connsiteY2" fmla="*/ 187904 h 431744"/>
                <a:gd name="connsiteX3" fmla="*/ 295275 w 1015365"/>
                <a:gd name="connsiteY3" fmla="*/ 206954 h 431744"/>
                <a:gd name="connsiteX4" fmla="*/ 302895 w 1015365"/>
                <a:gd name="connsiteY4" fmla="*/ 100274 h 431744"/>
                <a:gd name="connsiteX5" fmla="*/ 508635 w 1015365"/>
                <a:gd name="connsiteY5" fmla="*/ 58364 h 431744"/>
                <a:gd name="connsiteX6" fmla="*/ 622935 w 1015365"/>
                <a:gd name="connsiteY6" fmla="*/ 199334 h 431744"/>
                <a:gd name="connsiteX7" fmla="*/ 699135 w 1015365"/>
                <a:gd name="connsiteY7" fmla="*/ 104084 h 431744"/>
                <a:gd name="connsiteX8" fmla="*/ 939165 w 1015365"/>
                <a:gd name="connsiteY8" fmla="*/ 107894 h 431744"/>
                <a:gd name="connsiteX9" fmla="*/ 992505 w 1015365"/>
                <a:gd name="connsiteY9" fmla="*/ 237434 h 431744"/>
                <a:gd name="connsiteX10" fmla="*/ 1015365 w 1015365"/>
                <a:gd name="connsiteY10" fmla="*/ 412694 h 431744"/>
                <a:gd name="connsiteX11" fmla="*/ 695325 w 1015365"/>
                <a:gd name="connsiteY11" fmla="*/ 366974 h 431744"/>
                <a:gd name="connsiteX12" fmla="*/ 520065 w 1015365"/>
                <a:gd name="connsiteY12" fmla="*/ 420314 h 431744"/>
                <a:gd name="connsiteX13" fmla="*/ 398145 w 1015365"/>
                <a:gd name="connsiteY13" fmla="*/ 378404 h 431744"/>
                <a:gd name="connsiteX14" fmla="*/ 219075 w 1015365"/>
                <a:gd name="connsiteY14" fmla="*/ 431744 h 431744"/>
                <a:gd name="connsiteX15" fmla="*/ 17145 w 1015365"/>
                <a:gd name="connsiteY15" fmla="*/ 340304 h 431744"/>
                <a:gd name="connsiteX16" fmla="*/ 0 w 1015365"/>
                <a:gd name="connsiteY16" fmla="*/ 195524 h 431744"/>
                <a:gd name="connsiteX17" fmla="*/ 28575 w 1015365"/>
                <a:gd name="connsiteY17" fmla="*/ 81224 h 431744"/>
                <a:gd name="connsiteX0" fmla="*/ 28575 w 1015365"/>
                <a:gd name="connsiteY0" fmla="*/ 111555 h 462075"/>
                <a:gd name="connsiteX1" fmla="*/ 139065 w 1015365"/>
                <a:gd name="connsiteY1" fmla="*/ 73455 h 462075"/>
                <a:gd name="connsiteX2" fmla="*/ 211455 w 1015365"/>
                <a:gd name="connsiteY2" fmla="*/ 218235 h 462075"/>
                <a:gd name="connsiteX3" fmla="*/ 295275 w 1015365"/>
                <a:gd name="connsiteY3" fmla="*/ 237285 h 462075"/>
                <a:gd name="connsiteX4" fmla="*/ 310515 w 1015365"/>
                <a:gd name="connsiteY4" fmla="*/ 88695 h 462075"/>
                <a:gd name="connsiteX5" fmla="*/ 508635 w 1015365"/>
                <a:gd name="connsiteY5" fmla="*/ 88695 h 462075"/>
                <a:gd name="connsiteX6" fmla="*/ 622935 w 1015365"/>
                <a:gd name="connsiteY6" fmla="*/ 229665 h 462075"/>
                <a:gd name="connsiteX7" fmla="*/ 699135 w 1015365"/>
                <a:gd name="connsiteY7" fmla="*/ 134415 h 462075"/>
                <a:gd name="connsiteX8" fmla="*/ 939165 w 1015365"/>
                <a:gd name="connsiteY8" fmla="*/ 138225 h 462075"/>
                <a:gd name="connsiteX9" fmla="*/ 992505 w 1015365"/>
                <a:gd name="connsiteY9" fmla="*/ 267765 h 462075"/>
                <a:gd name="connsiteX10" fmla="*/ 1015365 w 1015365"/>
                <a:gd name="connsiteY10" fmla="*/ 443025 h 462075"/>
                <a:gd name="connsiteX11" fmla="*/ 695325 w 1015365"/>
                <a:gd name="connsiteY11" fmla="*/ 397305 h 462075"/>
                <a:gd name="connsiteX12" fmla="*/ 520065 w 1015365"/>
                <a:gd name="connsiteY12" fmla="*/ 450645 h 462075"/>
                <a:gd name="connsiteX13" fmla="*/ 398145 w 1015365"/>
                <a:gd name="connsiteY13" fmla="*/ 408735 h 462075"/>
                <a:gd name="connsiteX14" fmla="*/ 219075 w 1015365"/>
                <a:gd name="connsiteY14" fmla="*/ 462075 h 462075"/>
                <a:gd name="connsiteX15" fmla="*/ 17145 w 1015365"/>
                <a:gd name="connsiteY15" fmla="*/ 370635 h 462075"/>
                <a:gd name="connsiteX16" fmla="*/ 0 w 1015365"/>
                <a:gd name="connsiteY16" fmla="*/ 225855 h 462075"/>
                <a:gd name="connsiteX17" fmla="*/ 28575 w 1015365"/>
                <a:gd name="connsiteY17" fmla="*/ 111555 h 462075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8575 w 1015365"/>
                <a:gd name="connsiteY0" fmla="*/ 123974 h 474494"/>
                <a:gd name="connsiteX1" fmla="*/ 139065 w 1015365"/>
                <a:gd name="connsiteY1" fmla="*/ 85874 h 474494"/>
                <a:gd name="connsiteX2" fmla="*/ 211455 w 1015365"/>
                <a:gd name="connsiteY2" fmla="*/ 230654 h 474494"/>
                <a:gd name="connsiteX3" fmla="*/ 295275 w 1015365"/>
                <a:gd name="connsiteY3" fmla="*/ 249704 h 474494"/>
                <a:gd name="connsiteX4" fmla="*/ 310515 w 1015365"/>
                <a:gd name="connsiteY4" fmla="*/ 101114 h 474494"/>
                <a:gd name="connsiteX5" fmla="*/ 508635 w 1015365"/>
                <a:gd name="connsiteY5" fmla="*/ 101114 h 474494"/>
                <a:gd name="connsiteX6" fmla="*/ 622935 w 1015365"/>
                <a:gd name="connsiteY6" fmla="*/ 242084 h 474494"/>
                <a:gd name="connsiteX7" fmla="*/ 699135 w 1015365"/>
                <a:gd name="connsiteY7" fmla="*/ 146834 h 474494"/>
                <a:gd name="connsiteX8" fmla="*/ 939165 w 1015365"/>
                <a:gd name="connsiteY8" fmla="*/ 150644 h 474494"/>
                <a:gd name="connsiteX9" fmla="*/ 992505 w 1015365"/>
                <a:gd name="connsiteY9" fmla="*/ 280184 h 474494"/>
                <a:gd name="connsiteX10" fmla="*/ 1015365 w 1015365"/>
                <a:gd name="connsiteY10" fmla="*/ 455444 h 474494"/>
                <a:gd name="connsiteX11" fmla="*/ 695325 w 1015365"/>
                <a:gd name="connsiteY11" fmla="*/ 409724 h 474494"/>
                <a:gd name="connsiteX12" fmla="*/ 520065 w 1015365"/>
                <a:gd name="connsiteY12" fmla="*/ 463064 h 474494"/>
                <a:gd name="connsiteX13" fmla="*/ 398145 w 1015365"/>
                <a:gd name="connsiteY13" fmla="*/ 421154 h 474494"/>
                <a:gd name="connsiteX14" fmla="*/ 219075 w 1015365"/>
                <a:gd name="connsiteY14" fmla="*/ 474494 h 474494"/>
                <a:gd name="connsiteX15" fmla="*/ 17145 w 1015365"/>
                <a:gd name="connsiteY15" fmla="*/ 383054 h 474494"/>
                <a:gd name="connsiteX16" fmla="*/ 0 w 1015365"/>
                <a:gd name="connsiteY16" fmla="*/ 238274 h 474494"/>
                <a:gd name="connsiteX17" fmla="*/ 28575 w 1015365"/>
                <a:gd name="connsiteY17" fmla="*/ 123974 h 474494"/>
                <a:gd name="connsiteX0" fmla="*/ 29420 w 1016210"/>
                <a:gd name="connsiteY0" fmla="*/ 123974 h 474494"/>
                <a:gd name="connsiteX1" fmla="*/ 139910 w 1016210"/>
                <a:gd name="connsiteY1" fmla="*/ 85874 h 474494"/>
                <a:gd name="connsiteX2" fmla="*/ 212300 w 1016210"/>
                <a:gd name="connsiteY2" fmla="*/ 230654 h 474494"/>
                <a:gd name="connsiteX3" fmla="*/ 296120 w 1016210"/>
                <a:gd name="connsiteY3" fmla="*/ 249704 h 474494"/>
                <a:gd name="connsiteX4" fmla="*/ 311360 w 1016210"/>
                <a:gd name="connsiteY4" fmla="*/ 101114 h 474494"/>
                <a:gd name="connsiteX5" fmla="*/ 509480 w 1016210"/>
                <a:gd name="connsiteY5" fmla="*/ 101114 h 474494"/>
                <a:gd name="connsiteX6" fmla="*/ 623780 w 1016210"/>
                <a:gd name="connsiteY6" fmla="*/ 242084 h 474494"/>
                <a:gd name="connsiteX7" fmla="*/ 699980 w 1016210"/>
                <a:gd name="connsiteY7" fmla="*/ 146834 h 474494"/>
                <a:gd name="connsiteX8" fmla="*/ 940010 w 1016210"/>
                <a:gd name="connsiteY8" fmla="*/ 150644 h 474494"/>
                <a:gd name="connsiteX9" fmla="*/ 993350 w 1016210"/>
                <a:gd name="connsiteY9" fmla="*/ 280184 h 474494"/>
                <a:gd name="connsiteX10" fmla="*/ 1016210 w 1016210"/>
                <a:gd name="connsiteY10" fmla="*/ 455444 h 474494"/>
                <a:gd name="connsiteX11" fmla="*/ 696170 w 1016210"/>
                <a:gd name="connsiteY11" fmla="*/ 409724 h 474494"/>
                <a:gd name="connsiteX12" fmla="*/ 520910 w 1016210"/>
                <a:gd name="connsiteY12" fmla="*/ 463064 h 474494"/>
                <a:gd name="connsiteX13" fmla="*/ 398990 w 1016210"/>
                <a:gd name="connsiteY13" fmla="*/ 421154 h 474494"/>
                <a:gd name="connsiteX14" fmla="*/ 219920 w 1016210"/>
                <a:gd name="connsiteY14" fmla="*/ 474494 h 474494"/>
                <a:gd name="connsiteX15" fmla="*/ 17990 w 1016210"/>
                <a:gd name="connsiteY15" fmla="*/ 383054 h 474494"/>
                <a:gd name="connsiteX16" fmla="*/ 845 w 1016210"/>
                <a:gd name="connsiteY16" fmla="*/ 238274 h 474494"/>
                <a:gd name="connsiteX17" fmla="*/ 29420 w 1016210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494"/>
                <a:gd name="connsiteX1" fmla="*/ 141512 w 1017812"/>
                <a:gd name="connsiteY1" fmla="*/ 85874 h 474494"/>
                <a:gd name="connsiteX2" fmla="*/ 213902 w 1017812"/>
                <a:gd name="connsiteY2" fmla="*/ 230654 h 474494"/>
                <a:gd name="connsiteX3" fmla="*/ 297722 w 1017812"/>
                <a:gd name="connsiteY3" fmla="*/ 249704 h 474494"/>
                <a:gd name="connsiteX4" fmla="*/ 312962 w 1017812"/>
                <a:gd name="connsiteY4" fmla="*/ 101114 h 474494"/>
                <a:gd name="connsiteX5" fmla="*/ 511082 w 1017812"/>
                <a:gd name="connsiteY5" fmla="*/ 101114 h 474494"/>
                <a:gd name="connsiteX6" fmla="*/ 625382 w 1017812"/>
                <a:gd name="connsiteY6" fmla="*/ 242084 h 474494"/>
                <a:gd name="connsiteX7" fmla="*/ 701582 w 1017812"/>
                <a:gd name="connsiteY7" fmla="*/ 146834 h 474494"/>
                <a:gd name="connsiteX8" fmla="*/ 941612 w 1017812"/>
                <a:gd name="connsiteY8" fmla="*/ 150644 h 474494"/>
                <a:gd name="connsiteX9" fmla="*/ 994952 w 1017812"/>
                <a:gd name="connsiteY9" fmla="*/ 280184 h 474494"/>
                <a:gd name="connsiteX10" fmla="*/ 1017812 w 1017812"/>
                <a:gd name="connsiteY10" fmla="*/ 455444 h 474494"/>
                <a:gd name="connsiteX11" fmla="*/ 697772 w 1017812"/>
                <a:gd name="connsiteY11" fmla="*/ 409724 h 474494"/>
                <a:gd name="connsiteX12" fmla="*/ 522512 w 1017812"/>
                <a:gd name="connsiteY12" fmla="*/ 463064 h 474494"/>
                <a:gd name="connsiteX13" fmla="*/ 400592 w 1017812"/>
                <a:gd name="connsiteY13" fmla="*/ 421154 h 474494"/>
                <a:gd name="connsiteX14" fmla="*/ 221522 w 1017812"/>
                <a:gd name="connsiteY14" fmla="*/ 474494 h 474494"/>
                <a:gd name="connsiteX15" fmla="*/ 19592 w 1017812"/>
                <a:gd name="connsiteY15" fmla="*/ 383054 h 474494"/>
                <a:gd name="connsiteX16" fmla="*/ 2447 w 1017812"/>
                <a:gd name="connsiteY16" fmla="*/ 238274 h 474494"/>
                <a:gd name="connsiteX17" fmla="*/ 31022 w 1017812"/>
                <a:gd name="connsiteY17" fmla="*/ 123974 h 474494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941612 w 1017812"/>
                <a:gd name="connsiteY8" fmla="*/ 15064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94952 w 1017812"/>
                <a:gd name="connsiteY9" fmla="*/ 28018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70187 w 1017812"/>
                <a:gd name="connsiteY9" fmla="*/ 282089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1017812"/>
                <a:gd name="connsiteY0" fmla="*/ 123974 h 474677"/>
                <a:gd name="connsiteX1" fmla="*/ 141512 w 1017812"/>
                <a:gd name="connsiteY1" fmla="*/ 85874 h 474677"/>
                <a:gd name="connsiteX2" fmla="*/ 213902 w 1017812"/>
                <a:gd name="connsiteY2" fmla="*/ 230654 h 474677"/>
                <a:gd name="connsiteX3" fmla="*/ 297722 w 1017812"/>
                <a:gd name="connsiteY3" fmla="*/ 249704 h 474677"/>
                <a:gd name="connsiteX4" fmla="*/ 312962 w 1017812"/>
                <a:gd name="connsiteY4" fmla="*/ 101114 h 474677"/>
                <a:gd name="connsiteX5" fmla="*/ 511082 w 1017812"/>
                <a:gd name="connsiteY5" fmla="*/ 101114 h 474677"/>
                <a:gd name="connsiteX6" fmla="*/ 625382 w 1017812"/>
                <a:gd name="connsiteY6" fmla="*/ 242084 h 474677"/>
                <a:gd name="connsiteX7" fmla="*/ 701582 w 1017812"/>
                <a:gd name="connsiteY7" fmla="*/ 146834 h 474677"/>
                <a:gd name="connsiteX8" fmla="*/ 884462 w 1017812"/>
                <a:gd name="connsiteY8" fmla="*/ 143024 h 474677"/>
                <a:gd name="connsiteX9" fmla="*/ 956852 w 1017812"/>
                <a:gd name="connsiteY9" fmla="*/ 299234 h 474677"/>
                <a:gd name="connsiteX10" fmla="*/ 1017812 w 1017812"/>
                <a:gd name="connsiteY10" fmla="*/ 455444 h 474677"/>
                <a:gd name="connsiteX11" fmla="*/ 697772 w 1017812"/>
                <a:gd name="connsiteY11" fmla="*/ 409724 h 474677"/>
                <a:gd name="connsiteX12" fmla="*/ 522512 w 1017812"/>
                <a:gd name="connsiteY12" fmla="*/ 463064 h 474677"/>
                <a:gd name="connsiteX13" fmla="*/ 400592 w 1017812"/>
                <a:gd name="connsiteY13" fmla="*/ 421154 h 474677"/>
                <a:gd name="connsiteX14" fmla="*/ 221522 w 1017812"/>
                <a:gd name="connsiteY14" fmla="*/ 474494 h 474677"/>
                <a:gd name="connsiteX15" fmla="*/ 19592 w 1017812"/>
                <a:gd name="connsiteY15" fmla="*/ 383054 h 474677"/>
                <a:gd name="connsiteX16" fmla="*/ 2447 w 1017812"/>
                <a:gd name="connsiteY16" fmla="*/ 238274 h 474677"/>
                <a:gd name="connsiteX17" fmla="*/ 31022 w 101781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1142"/>
                <a:gd name="connsiteY0" fmla="*/ 123974 h 474677"/>
                <a:gd name="connsiteX1" fmla="*/ 141512 w 991142"/>
                <a:gd name="connsiteY1" fmla="*/ 85874 h 474677"/>
                <a:gd name="connsiteX2" fmla="*/ 213902 w 991142"/>
                <a:gd name="connsiteY2" fmla="*/ 230654 h 474677"/>
                <a:gd name="connsiteX3" fmla="*/ 297722 w 991142"/>
                <a:gd name="connsiteY3" fmla="*/ 249704 h 474677"/>
                <a:gd name="connsiteX4" fmla="*/ 312962 w 991142"/>
                <a:gd name="connsiteY4" fmla="*/ 101114 h 474677"/>
                <a:gd name="connsiteX5" fmla="*/ 511082 w 991142"/>
                <a:gd name="connsiteY5" fmla="*/ 101114 h 474677"/>
                <a:gd name="connsiteX6" fmla="*/ 625382 w 991142"/>
                <a:gd name="connsiteY6" fmla="*/ 242084 h 474677"/>
                <a:gd name="connsiteX7" fmla="*/ 701582 w 991142"/>
                <a:gd name="connsiteY7" fmla="*/ 146834 h 474677"/>
                <a:gd name="connsiteX8" fmla="*/ 884462 w 991142"/>
                <a:gd name="connsiteY8" fmla="*/ 143024 h 474677"/>
                <a:gd name="connsiteX9" fmla="*/ 956852 w 991142"/>
                <a:gd name="connsiteY9" fmla="*/ 299234 h 474677"/>
                <a:gd name="connsiteX10" fmla="*/ 991142 w 991142"/>
                <a:gd name="connsiteY10" fmla="*/ 434489 h 474677"/>
                <a:gd name="connsiteX11" fmla="*/ 697772 w 991142"/>
                <a:gd name="connsiteY11" fmla="*/ 409724 h 474677"/>
                <a:gd name="connsiteX12" fmla="*/ 522512 w 991142"/>
                <a:gd name="connsiteY12" fmla="*/ 463064 h 474677"/>
                <a:gd name="connsiteX13" fmla="*/ 400592 w 991142"/>
                <a:gd name="connsiteY13" fmla="*/ 421154 h 474677"/>
                <a:gd name="connsiteX14" fmla="*/ 221522 w 991142"/>
                <a:gd name="connsiteY14" fmla="*/ 474494 h 474677"/>
                <a:gd name="connsiteX15" fmla="*/ 19592 w 991142"/>
                <a:gd name="connsiteY15" fmla="*/ 383054 h 474677"/>
                <a:gd name="connsiteX16" fmla="*/ 2447 w 991142"/>
                <a:gd name="connsiteY16" fmla="*/ 238274 h 474677"/>
                <a:gd name="connsiteX17" fmla="*/ 31022 w 991142"/>
                <a:gd name="connsiteY17" fmla="*/ 123974 h 474677"/>
                <a:gd name="connsiteX0" fmla="*/ 31022 w 997562"/>
                <a:gd name="connsiteY0" fmla="*/ 123974 h 474677"/>
                <a:gd name="connsiteX1" fmla="*/ 141512 w 997562"/>
                <a:gd name="connsiteY1" fmla="*/ 85874 h 474677"/>
                <a:gd name="connsiteX2" fmla="*/ 213902 w 997562"/>
                <a:gd name="connsiteY2" fmla="*/ 230654 h 474677"/>
                <a:gd name="connsiteX3" fmla="*/ 297722 w 997562"/>
                <a:gd name="connsiteY3" fmla="*/ 249704 h 474677"/>
                <a:gd name="connsiteX4" fmla="*/ 312962 w 997562"/>
                <a:gd name="connsiteY4" fmla="*/ 101114 h 474677"/>
                <a:gd name="connsiteX5" fmla="*/ 511082 w 997562"/>
                <a:gd name="connsiteY5" fmla="*/ 101114 h 474677"/>
                <a:gd name="connsiteX6" fmla="*/ 625382 w 997562"/>
                <a:gd name="connsiteY6" fmla="*/ 242084 h 474677"/>
                <a:gd name="connsiteX7" fmla="*/ 701582 w 997562"/>
                <a:gd name="connsiteY7" fmla="*/ 146834 h 474677"/>
                <a:gd name="connsiteX8" fmla="*/ 884462 w 997562"/>
                <a:gd name="connsiteY8" fmla="*/ 143024 h 474677"/>
                <a:gd name="connsiteX9" fmla="*/ 991142 w 997562"/>
                <a:gd name="connsiteY9" fmla="*/ 434489 h 474677"/>
                <a:gd name="connsiteX10" fmla="*/ 697772 w 997562"/>
                <a:gd name="connsiteY10" fmla="*/ 409724 h 474677"/>
                <a:gd name="connsiteX11" fmla="*/ 522512 w 997562"/>
                <a:gd name="connsiteY11" fmla="*/ 463064 h 474677"/>
                <a:gd name="connsiteX12" fmla="*/ 400592 w 997562"/>
                <a:gd name="connsiteY12" fmla="*/ 421154 h 474677"/>
                <a:gd name="connsiteX13" fmla="*/ 221522 w 997562"/>
                <a:gd name="connsiteY13" fmla="*/ 474494 h 474677"/>
                <a:gd name="connsiteX14" fmla="*/ 19592 w 997562"/>
                <a:gd name="connsiteY14" fmla="*/ 383054 h 474677"/>
                <a:gd name="connsiteX15" fmla="*/ 2447 w 997562"/>
                <a:gd name="connsiteY15" fmla="*/ 238274 h 474677"/>
                <a:gd name="connsiteX16" fmla="*/ 31022 w 997562"/>
                <a:gd name="connsiteY16" fmla="*/ 123974 h 47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7562" h="474677">
                  <a:moveTo>
                    <a:pt x="31022" y="123974"/>
                  </a:moveTo>
                  <a:cubicBezTo>
                    <a:pt x="67852" y="97939"/>
                    <a:pt x="95157" y="77619"/>
                    <a:pt x="141512" y="85874"/>
                  </a:cubicBezTo>
                  <a:cubicBezTo>
                    <a:pt x="165642" y="134134"/>
                    <a:pt x="180247" y="182394"/>
                    <a:pt x="213902" y="230654"/>
                  </a:cubicBezTo>
                  <a:lnTo>
                    <a:pt x="297722" y="249704"/>
                  </a:lnTo>
                  <a:lnTo>
                    <a:pt x="312962" y="101114"/>
                  </a:lnTo>
                  <a:cubicBezTo>
                    <a:pt x="381542" y="-105261"/>
                    <a:pt x="509177" y="61744"/>
                    <a:pt x="511082" y="101114"/>
                  </a:cubicBezTo>
                  <a:cubicBezTo>
                    <a:pt x="549182" y="148104"/>
                    <a:pt x="543467" y="214144"/>
                    <a:pt x="625382" y="242084"/>
                  </a:cubicBezTo>
                  <a:lnTo>
                    <a:pt x="701582" y="146834"/>
                  </a:lnTo>
                  <a:cubicBezTo>
                    <a:pt x="758732" y="137944"/>
                    <a:pt x="789212" y="119529"/>
                    <a:pt x="884462" y="143024"/>
                  </a:cubicBezTo>
                  <a:cubicBezTo>
                    <a:pt x="932722" y="190966"/>
                    <a:pt x="1022257" y="390039"/>
                    <a:pt x="991142" y="434489"/>
                  </a:cubicBezTo>
                  <a:cubicBezTo>
                    <a:pt x="859062" y="464334"/>
                    <a:pt x="772702" y="442744"/>
                    <a:pt x="697772" y="409724"/>
                  </a:cubicBezTo>
                  <a:lnTo>
                    <a:pt x="522512" y="463064"/>
                  </a:lnTo>
                  <a:cubicBezTo>
                    <a:pt x="481872" y="449094"/>
                    <a:pt x="435517" y="477034"/>
                    <a:pt x="400592" y="421154"/>
                  </a:cubicBezTo>
                  <a:cubicBezTo>
                    <a:pt x="340902" y="438934"/>
                    <a:pt x="292642" y="477669"/>
                    <a:pt x="221522" y="474494"/>
                  </a:cubicBezTo>
                  <a:cubicBezTo>
                    <a:pt x="152307" y="461159"/>
                    <a:pt x="81187" y="432584"/>
                    <a:pt x="19592" y="383054"/>
                  </a:cubicBezTo>
                  <a:cubicBezTo>
                    <a:pt x="13877" y="334794"/>
                    <a:pt x="-7078" y="297964"/>
                    <a:pt x="2447" y="238274"/>
                  </a:cubicBezTo>
                  <a:cubicBezTo>
                    <a:pt x="-3268" y="198269"/>
                    <a:pt x="21497" y="162074"/>
                    <a:pt x="31022" y="12397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0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B60E379-F125-4581-8EBC-84E50A72AAE9}"/>
              </a:ext>
            </a:extLst>
          </p:cNvPr>
          <p:cNvGrpSpPr/>
          <p:nvPr/>
        </p:nvGrpSpPr>
        <p:grpSpPr>
          <a:xfrm flipH="1">
            <a:off x="7589520" y="3765680"/>
            <a:ext cx="709078" cy="1033975"/>
            <a:chOff x="8941218" y="3797176"/>
            <a:chExt cx="714136" cy="10339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B2B706-D664-4487-B4B2-6057D92A2A99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1E874-E5F5-415D-AE92-6DDFE8C71819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AB756A-3473-4B9D-9CF1-37A0E5F5A7C9}"/>
              </a:ext>
            </a:extLst>
          </p:cNvPr>
          <p:cNvGrpSpPr/>
          <p:nvPr/>
        </p:nvGrpSpPr>
        <p:grpSpPr>
          <a:xfrm rot="786581">
            <a:off x="7163303" y="4469358"/>
            <a:ext cx="714607" cy="439588"/>
            <a:chOff x="8382007" y="4306061"/>
            <a:chExt cx="1220553" cy="532808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312D62-DFE9-4416-9F86-BA6DDE4C18B1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5F5101-E624-4D33-A623-3C723E6A2317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1586F-4387-4827-9499-0D91DDDE200C}"/>
              </a:ext>
            </a:extLst>
          </p:cNvPr>
          <p:cNvGrpSpPr/>
          <p:nvPr/>
        </p:nvGrpSpPr>
        <p:grpSpPr>
          <a:xfrm>
            <a:off x="7678405" y="3626065"/>
            <a:ext cx="1519696" cy="1854027"/>
            <a:chOff x="7678405" y="3626065"/>
            <a:chExt cx="1519696" cy="185402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85AFD8-6A24-4749-BA4E-82F36ACFFB01}"/>
                </a:ext>
              </a:extLst>
            </p:cNvPr>
            <p:cNvSpPr/>
            <p:nvPr/>
          </p:nvSpPr>
          <p:spPr>
            <a:xfrm>
              <a:off x="7678405" y="3626065"/>
              <a:ext cx="1519696" cy="1854027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03762E-1F3F-480B-B7F8-E45277A52B30}"/>
                </a:ext>
              </a:extLst>
            </p:cNvPr>
            <p:cNvSpPr/>
            <p:nvPr/>
          </p:nvSpPr>
          <p:spPr>
            <a:xfrm>
              <a:off x="7744445" y="3662680"/>
              <a:ext cx="1374155" cy="1771692"/>
            </a:xfrm>
            <a:custGeom>
              <a:avLst/>
              <a:gdLst>
                <a:gd name="connsiteX0" fmla="*/ 505968 w 1584960"/>
                <a:gd name="connsiteY0" fmla="*/ 0 h 1712976"/>
                <a:gd name="connsiteX1" fmla="*/ 1408176 w 1584960"/>
                <a:gd name="connsiteY1" fmla="*/ 12192 h 1712976"/>
                <a:gd name="connsiteX2" fmla="*/ 1584960 w 1584960"/>
                <a:gd name="connsiteY2" fmla="*/ 792480 h 1712976"/>
                <a:gd name="connsiteX3" fmla="*/ 1292352 w 1584960"/>
                <a:gd name="connsiteY3" fmla="*/ 1249680 h 1712976"/>
                <a:gd name="connsiteX4" fmla="*/ 1432560 w 1584960"/>
                <a:gd name="connsiteY4" fmla="*/ 1627632 h 1712976"/>
                <a:gd name="connsiteX5" fmla="*/ 152400 w 1584960"/>
                <a:gd name="connsiteY5" fmla="*/ 1712976 h 1712976"/>
                <a:gd name="connsiteX6" fmla="*/ 60960 w 1584960"/>
                <a:gd name="connsiteY6" fmla="*/ 1505712 h 1712976"/>
                <a:gd name="connsiteX7" fmla="*/ 176784 w 1584960"/>
                <a:gd name="connsiteY7" fmla="*/ 1255776 h 1712976"/>
                <a:gd name="connsiteX8" fmla="*/ 0 w 1584960"/>
                <a:gd name="connsiteY8" fmla="*/ 914400 h 1712976"/>
                <a:gd name="connsiteX9" fmla="*/ 316992 w 1584960"/>
                <a:gd name="connsiteY9" fmla="*/ 499872 h 1712976"/>
                <a:gd name="connsiteX10" fmla="*/ 505968 w 1584960"/>
                <a:gd name="connsiteY10" fmla="*/ 0 h 1712976"/>
                <a:gd name="connsiteX0" fmla="*/ 505968 w 1584960"/>
                <a:gd name="connsiteY0" fmla="*/ 14146 h 1727122"/>
                <a:gd name="connsiteX1" fmla="*/ 1408176 w 1584960"/>
                <a:gd name="connsiteY1" fmla="*/ 26338 h 1727122"/>
                <a:gd name="connsiteX2" fmla="*/ 1584960 w 1584960"/>
                <a:gd name="connsiteY2" fmla="*/ 806626 h 1727122"/>
                <a:gd name="connsiteX3" fmla="*/ 1292352 w 1584960"/>
                <a:gd name="connsiteY3" fmla="*/ 1263826 h 1727122"/>
                <a:gd name="connsiteX4" fmla="*/ 1432560 w 1584960"/>
                <a:gd name="connsiteY4" fmla="*/ 1641778 h 1727122"/>
                <a:gd name="connsiteX5" fmla="*/ 152400 w 1584960"/>
                <a:gd name="connsiteY5" fmla="*/ 1727122 h 1727122"/>
                <a:gd name="connsiteX6" fmla="*/ 60960 w 1584960"/>
                <a:gd name="connsiteY6" fmla="*/ 1519858 h 1727122"/>
                <a:gd name="connsiteX7" fmla="*/ 176784 w 1584960"/>
                <a:gd name="connsiteY7" fmla="*/ 1269922 h 1727122"/>
                <a:gd name="connsiteX8" fmla="*/ 0 w 1584960"/>
                <a:gd name="connsiteY8" fmla="*/ 928546 h 1727122"/>
                <a:gd name="connsiteX9" fmla="*/ 316992 w 1584960"/>
                <a:gd name="connsiteY9" fmla="*/ 514018 h 1727122"/>
                <a:gd name="connsiteX10" fmla="*/ 505968 w 1584960"/>
                <a:gd name="connsiteY10" fmla="*/ 14146 h 1727122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16992 w 1584960"/>
                <a:gd name="connsiteY9" fmla="*/ 53585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39852 w 1584960"/>
                <a:gd name="connsiteY9" fmla="*/ 402501 h 1748955"/>
                <a:gd name="connsiteX10" fmla="*/ 505968 w 1584960"/>
                <a:gd name="connsiteY10" fmla="*/ 35979 h 1748955"/>
                <a:gd name="connsiteX0" fmla="*/ 505968 w 1584960"/>
                <a:gd name="connsiteY0" fmla="*/ 35979 h 1748955"/>
                <a:gd name="connsiteX1" fmla="*/ 1408176 w 1584960"/>
                <a:gd name="connsiteY1" fmla="*/ 48171 h 1748955"/>
                <a:gd name="connsiteX2" fmla="*/ 1584960 w 1584960"/>
                <a:gd name="connsiteY2" fmla="*/ 828459 h 1748955"/>
                <a:gd name="connsiteX3" fmla="*/ 1292352 w 1584960"/>
                <a:gd name="connsiteY3" fmla="*/ 1285659 h 1748955"/>
                <a:gd name="connsiteX4" fmla="*/ 1432560 w 1584960"/>
                <a:gd name="connsiteY4" fmla="*/ 1663611 h 1748955"/>
                <a:gd name="connsiteX5" fmla="*/ 152400 w 1584960"/>
                <a:gd name="connsiteY5" fmla="*/ 1748955 h 1748955"/>
                <a:gd name="connsiteX6" fmla="*/ 60960 w 1584960"/>
                <a:gd name="connsiteY6" fmla="*/ 1541691 h 1748955"/>
                <a:gd name="connsiteX7" fmla="*/ 176784 w 1584960"/>
                <a:gd name="connsiteY7" fmla="*/ 1291755 h 1748955"/>
                <a:gd name="connsiteX8" fmla="*/ 0 w 1584960"/>
                <a:gd name="connsiteY8" fmla="*/ 950379 h 1748955"/>
                <a:gd name="connsiteX9" fmla="*/ 343662 w 1584960"/>
                <a:gd name="connsiteY9" fmla="*/ 372021 h 1748955"/>
                <a:gd name="connsiteX10" fmla="*/ 505968 w 158496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0 w 1550670"/>
                <a:gd name="connsiteY8" fmla="*/ 611289 h 1748955"/>
                <a:gd name="connsiteX9" fmla="*/ 309372 w 1550670"/>
                <a:gd name="connsiteY9" fmla="*/ 372021 h 1748955"/>
                <a:gd name="connsiteX10" fmla="*/ 471678 w 1550670"/>
                <a:gd name="connsiteY10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220218 w 1550670"/>
                <a:gd name="connsiteY8" fmla="*/ 92752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9372 w 1550670"/>
                <a:gd name="connsiteY10" fmla="*/ 37202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71678 w 1550670"/>
                <a:gd name="connsiteY0" fmla="*/ 35979 h 1748955"/>
                <a:gd name="connsiteX1" fmla="*/ 1373886 w 1550670"/>
                <a:gd name="connsiteY1" fmla="*/ 48171 h 1748955"/>
                <a:gd name="connsiteX2" fmla="*/ 1550670 w 1550670"/>
                <a:gd name="connsiteY2" fmla="*/ 828459 h 1748955"/>
                <a:gd name="connsiteX3" fmla="*/ 1258062 w 1550670"/>
                <a:gd name="connsiteY3" fmla="*/ 1285659 h 1748955"/>
                <a:gd name="connsiteX4" fmla="*/ 1398270 w 1550670"/>
                <a:gd name="connsiteY4" fmla="*/ 1663611 h 1748955"/>
                <a:gd name="connsiteX5" fmla="*/ 118110 w 1550670"/>
                <a:gd name="connsiteY5" fmla="*/ 1748955 h 1748955"/>
                <a:gd name="connsiteX6" fmla="*/ 26670 w 1550670"/>
                <a:gd name="connsiteY6" fmla="*/ 1541691 h 1748955"/>
                <a:gd name="connsiteX7" fmla="*/ 142494 w 1550670"/>
                <a:gd name="connsiteY7" fmla="*/ 1291755 h 1748955"/>
                <a:gd name="connsiteX8" fmla="*/ 140208 w 1550670"/>
                <a:gd name="connsiteY8" fmla="*/ 961810 h 1748955"/>
                <a:gd name="connsiteX9" fmla="*/ 0 w 1550670"/>
                <a:gd name="connsiteY9" fmla="*/ 611289 h 1748955"/>
                <a:gd name="connsiteX10" fmla="*/ 301752 w 1550670"/>
                <a:gd name="connsiteY10" fmla="*/ 375831 h 1748955"/>
                <a:gd name="connsiteX11" fmla="*/ 471678 w 155067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56438 w 1535430"/>
                <a:gd name="connsiteY0" fmla="*/ 35979 h 1748955"/>
                <a:gd name="connsiteX1" fmla="*/ 1358646 w 1535430"/>
                <a:gd name="connsiteY1" fmla="*/ 48171 h 1748955"/>
                <a:gd name="connsiteX2" fmla="*/ 1535430 w 1535430"/>
                <a:gd name="connsiteY2" fmla="*/ 828459 h 1748955"/>
                <a:gd name="connsiteX3" fmla="*/ 1242822 w 1535430"/>
                <a:gd name="connsiteY3" fmla="*/ 1285659 h 1748955"/>
                <a:gd name="connsiteX4" fmla="*/ 1383030 w 1535430"/>
                <a:gd name="connsiteY4" fmla="*/ 1663611 h 1748955"/>
                <a:gd name="connsiteX5" fmla="*/ 102870 w 1535430"/>
                <a:gd name="connsiteY5" fmla="*/ 1748955 h 1748955"/>
                <a:gd name="connsiteX6" fmla="*/ 11430 w 1535430"/>
                <a:gd name="connsiteY6" fmla="*/ 1541691 h 1748955"/>
                <a:gd name="connsiteX7" fmla="*/ 127254 w 1535430"/>
                <a:gd name="connsiteY7" fmla="*/ 1291755 h 1748955"/>
                <a:gd name="connsiteX8" fmla="*/ 124968 w 1535430"/>
                <a:gd name="connsiteY8" fmla="*/ 961810 h 1748955"/>
                <a:gd name="connsiteX9" fmla="*/ 0 w 1535430"/>
                <a:gd name="connsiteY9" fmla="*/ 569379 h 1748955"/>
                <a:gd name="connsiteX10" fmla="*/ 286512 w 1535430"/>
                <a:gd name="connsiteY10" fmla="*/ 375831 h 1748955"/>
                <a:gd name="connsiteX11" fmla="*/ 456438 w 1535430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315696 w 1564614"/>
                <a:gd name="connsiteY10" fmla="*/ 375831 h 1748955"/>
                <a:gd name="connsiteX11" fmla="*/ 485622 w 1564614"/>
                <a:gd name="connsiteY11" fmla="*/ 35979 h 1748955"/>
                <a:gd name="connsiteX0" fmla="*/ 485622 w 1564614"/>
                <a:gd name="connsiteY0" fmla="*/ 35979 h 1748955"/>
                <a:gd name="connsiteX1" fmla="*/ 1387830 w 1564614"/>
                <a:gd name="connsiteY1" fmla="*/ 48171 h 1748955"/>
                <a:gd name="connsiteX2" fmla="*/ 1564614 w 1564614"/>
                <a:gd name="connsiteY2" fmla="*/ 828459 h 1748955"/>
                <a:gd name="connsiteX3" fmla="*/ 1272006 w 1564614"/>
                <a:gd name="connsiteY3" fmla="*/ 1285659 h 1748955"/>
                <a:gd name="connsiteX4" fmla="*/ 1412214 w 1564614"/>
                <a:gd name="connsiteY4" fmla="*/ 1663611 h 1748955"/>
                <a:gd name="connsiteX5" fmla="*/ 132054 w 1564614"/>
                <a:gd name="connsiteY5" fmla="*/ 1748955 h 1748955"/>
                <a:gd name="connsiteX6" fmla="*/ 40614 w 1564614"/>
                <a:gd name="connsiteY6" fmla="*/ 1541691 h 1748955"/>
                <a:gd name="connsiteX7" fmla="*/ 156438 w 1564614"/>
                <a:gd name="connsiteY7" fmla="*/ 1291755 h 1748955"/>
                <a:gd name="connsiteX8" fmla="*/ 154152 w 1564614"/>
                <a:gd name="connsiteY8" fmla="*/ 961810 h 1748955"/>
                <a:gd name="connsiteX9" fmla="*/ 29184 w 1564614"/>
                <a:gd name="connsiteY9" fmla="*/ 569379 h 1748955"/>
                <a:gd name="connsiteX10" fmla="*/ 281406 w 1564614"/>
                <a:gd name="connsiteY10" fmla="*/ 372021 h 1748955"/>
                <a:gd name="connsiteX11" fmla="*/ 485622 w 1564614"/>
                <a:gd name="connsiteY11" fmla="*/ 35979 h 1748955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6657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6657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3712 w 1564614"/>
                <a:gd name="connsiteY0" fmla="*/ 42965 h 1740701"/>
                <a:gd name="connsiteX1" fmla="*/ 1387830 w 1564614"/>
                <a:gd name="connsiteY1" fmla="*/ 39917 h 1740701"/>
                <a:gd name="connsiteX2" fmla="*/ 1564614 w 1564614"/>
                <a:gd name="connsiteY2" fmla="*/ 820205 h 1740701"/>
                <a:gd name="connsiteX3" fmla="*/ 1272006 w 1564614"/>
                <a:gd name="connsiteY3" fmla="*/ 1277405 h 1740701"/>
                <a:gd name="connsiteX4" fmla="*/ 1412214 w 1564614"/>
                <a:gd name="connsiteY4" fmla="*/ 1655357 h 1740701"/>
                <a:gd name="connsiteX5" fmla="*/ 132054 w 1564614"/>
                <a:gd name="connsiteY5" fmla="*/ 1740701 h 1740701"/>
                <a:gd name="connsiteX6" fmla="*/ 40614 w 1564614"/>
                <a:gd name="connsiteY6" fmla="*/ 1533437 h 1740701"/>
                <a:gd name="connsiteX7" fmla="*/ 156438 w 1564614"/>
                <a:gd name="connsiteY7" fmla="*/ 1283501 h 1740701"/>
                <a:gd name="connsiteX8" fmla="*/ 154152 w 1564614"/>
                <a:gd name="connsiteY8" fmla="*/ 953556 h 1740701"/>
                <a:gd name="connsiteX9" fmla="*/ 29184 w 1564614"/>
                <a:gd name="connsiteY9" fmla="*/ 561125 h 1740701"/>
                <a:gd name="connsiteX10" fmla="*/ 281406 w 1564614"/>
                <a:gd name="connsiteY10" fmla="*/ 363767 h 1740701"/>
                <a:gd name="connsiteX11" fmla="*/ 443712 w 1564614"/>
                <a:gd name="connsiteY11" fmla="*/ 42965 h 1740701"/>
                <a:gd name="connsiteX0" fmla="*/ 446715 w 1567617"/>
                <a:gd name="connsiteY0" fmla="*/ 42965 h 1740701"/>
                <a:gd name="connsiteX1" fmla="*/ 1390833 w 1567617"/>
                <a:gd name="connsiteY1" fmla="*/ 39917 h 1740701"/>
                <a:gd name="connsiteX2" fmla="*/ 1567617 w 1567617"/>
                <a:gd name="connsiteY2" fmla="*/ 820205 h 1740701"/>
                <a:gd name="connsiteX3" fmla="*/ 1275009 w 1567617"/>
                <a:gd name="connsiteY3" fmla="*/ 1277405 h 1740701"/>
                <a:gd name="connsiteX4" fmla="*/ 1415217 w 1567617"/>
                <a:gd name="connsiteY4" fmla="*/ 1655357 h 1740701"/>
                <a:gd name="connsiteX5" fmla="*/ 135057 w 1567617"/>
                <a:gd name="connsiteY5" fmla="*/ 1740701 h 1740701"/>
                <a:gd name="connsiteX6" fmla="*/ 43617 w 1567617"/>
                <a:gd name="connsiteY6" fmla="*/ 1533437 h 1740701"/>
                <a:gd name="connsiteX7" fmla="*/ 159441 w 1567617"/>
                <a:gd name="connsiteY7" fmla="*/ 1283501 h 1740701"/>
                <a:gd name="connsiteX8" fmla="*/ 157155 w 1567617"/>
                <a:gd name="connsiteY8" fmla="*/ 953556 h 1740701"/>
                <a:gd name="connsiteX9" fmla="*/ 32187 w 1567617"/>
                <a:gd name="connsiteY9" fmla="*/ 561125 h 1740701"/>
                <a:gd name="connsiteX10" fmla="*/ 284409 w 1567617"/>
                <a:gd name="connsiteY10" fmla="*/ 363767 h 1740701"/>
                <a:gd name="connsiteX11" fmla="*/ 446715 w 1567617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6049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49067 w 1568673"/>
                <a:gd name="connsiteY7" fmla="*/ 128350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7771 w 1568673"/>
                <a:gd name="connsiteY0" fmla="*/ 42965 h 1740701"/>
                <a:gd name="connsiteX1" fmla="*/ 1391889 w 1568673"/>
                <a:gd name="connsiteY1" fmla="*/ 39917 h 1740701"/>
                <a:gd name="connsiteX2" fmla="*/ 1568673 w 1568673"/>
                <a:gd name="connsiteY2" fmla="*/ 820205 h 1740701"/>
                <a:gd name="connsiteX3" fmla="*/ 1276065 w 1568673"/>
                <a:gd name="connsiteY3" fmla="*/ 1277405 h 1740701"/>
                <a:gd name="connsiteX4" fmla="*/ 1416273 w 1568673"/>
                <a:gd name="connsiteY4" fmla="*/ 1655357 h 1740701"/>
                <a:gd name="connsiteX5" fmla="*/ 136113 w 1568673"/>
                <a:gd name="connsiteY5" fmla="*/ 1740701 h 1740701"/>
                <a:gd name="connsiteX6" fmla="*/ 44673 w 1568673"/>
                <a:gd name="connsiteY6" fmla="*/ 1533437 h 1740701"/>
                <a:gd name="connsiteX7" fmla="*/ 137637 w 1568673"/>
                <a:gd name="connsiteY7" fmla="*/ 1279691 h 1740701"/>
                <a:gd name="connsiteX8" fmla="*/ 150591 w 1568673"/>
                <a:gd name="connsiteY8" fmla="*/ 961176 h 1740701"/>
                <a:gd name="connsiteX9" fmla="*/ 33243 w 1568673"/>
                <a:gd name="connsiteY9" fmla="*/ 561125 h 1740701"/>
                <a:gd name="connsiteX10" fmla="*/ 285465 w 1568673"/>
                <a:gd name="connsiteY10" fmla="*/ 363767 h 1740701"/>
                <a:gd name="connsiteX11" fmla="*/ 447771 w 1568673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740701"/>
                <a:gd name="connsiteX1" fmla="*/ 1392442 w 1569226"/>
                <a:gd name="connsiteY1" fmla="*/ 39917 h 1740701"/>
                <a:gd name="connsiteX2" fmla="*/ 1569226 w 1569226"/>
                <a:gd name="connsiteY2" fmla="*/ 820205 h 1740701"/>
                <a:gd name="connsiteX3" fmla="*/ 1276618 w 1569226"/>
                <a:gd name="connsiteY3" fmla="*/ 1277405 h 1740701"/>
                <a:gd name="connsiteX4" fmla="*/ 1416826 w 1569226"/>
                <a:gd name="connsiteY4" fmla="*/ 1655357 h 1740701"/>
                <a:gd name="connsiteX5" fmla="*/ 136666 w 1569226"/>
                <a:gd name="connsiteY5" fmla="*/ 1740701 h 1740701"/>
                <a:gd name="connsiteX6" fmla="*/ 45226 w 1569226"/>
                <a:gd name="connsiteY6" fmla="*/ 1533437 h 1740701"/>
                <a:gd name="connsiteX7" fmla="*/ 138190 w 1569226"/>
                <a:gd name="connsiteY7" fmla="*/ 1279691 h 1740701"/>
                <a:gd name="connsiteX8" fmla="*/ 147334 w 1569226"/>
                <a:gd name="connsiteY8" fmla="*/ 976416 h 1740701"/>
                <a:gd name="connsiteX9" fmla="*/ 33796 w 1569226"/>
                <a:gd name="connsiteY9" fmla="*/ 561125 h 1740701"/>
                <a:gd name="connsiteX10" fmla="*/ 286018 w 1569226"/>
                <a:gd name="connsiteY10" fmla="*/ 363767 h 1740701"/>
                <a:gd name="connsiteX11" fmla="*/ 448324 w 1569226"/>
                <a:gd name="connsiteY11" fmla="*/ 42965 h 1740701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276618 w 1569226"/>
                <a:gd name="connsiteY3" fmla="*/ 127740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69226"/>
                <a:gd name="connsiteY0" fmla="*/ 42965 h 1822986"/>
                <a:gd name="connsiteX1" fmla="*/ 1392442 w 1569226"/>
                <a:gd name="connsiteY1" fmla="*/ 39917 h 1822986"/>
                <a:gd name="connsiteX2" fmla="*/ 1569226 w 1569226"/>
                <a:gd name="connsiteY2" fmla="*/ 820205 h 1822986"/>
                <a:gd name="connsiteX3" fmla="*/ 1375678 w 1569226"/>
                <a:gd name="connsiteY3" fmla="*/ 1296455 h 1822986"/>
                <a:gd name="connsiteX4" fmla="*/ 1416826 w 1569226"/>
                <a:gd name="connsiteY4" fmla="*/ 1655357 h 1822986"/>
                <a:gd name="connsiteX5" fmla="*/ 136666 w 1569226"/>
                <a:gd name="connsiteY5" fmla="*/ 1740701 h 1822986"/>
                <a:gd name="connsiteX6" fmla="*/ 45226 w 1569226"/>
                <a:gd name="connsiteY6" fmla="*/ 1533437 h 1822986"/>
                <a:gd name="connsiteX7" fmla="*/ 138190 w 1569226"/>
                <a:gd name="connsiteY7" fmla="*/ 1279691 h 1822986"/>
                <a:gd name="connsiteX8" fmla="*/ 147334 w 1569226"/>
                <a:gd name="connsiteY8" fmla="*/ 976416 h 1822986"/>
                <a:gd name="connsiteX9" fmla="*/ 33796 w 1569226"/>
                <a:gd name="connsiteY9" fmla="*/ 561125 h 1822986"/>
                <a:gd name="connsiteX10" fmla="*/ 286018 w 1569226"/>
                <a:gd name="connsiteY10" fmla="*/ 363767 h 1822986"/>
                <a:gd name="connsiteX11" fmla="*/ 448324 w 156922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22986"/>
                <a:gd name="connsiteX1" fmla="*/ 1392442 w 1519696"/>
                <a:gd name="connsiteY1" fmla="*/ 39917 h 1822986"/>
                <a:gd name="connsiteX2" fmla="*/ 1519696 w 1519696"/>
                <a:gd name="connsiteY2" fmla="*/ 652565 h 1822986"/>
                <a:gd name="connsiteX3" fmla="*/ 1375678 w 1519696"/>
                <a:gd name="connsiteY3" fmla="*/ 1296455 h 1822986"/>
                <a:gd name="connsiteX4" fmla="*/ 1416826 w 1519696"/>
                <a:gd name="connsiteY4" fmla="*/ 1655357 h 1822986"/>
                <a:gd name="connsiteX5" fmla="*/ 136666 w 1519696"/>
                <a:gd name="connsiteY5" fmla="*/ 1740701 h 1822986"/>
                <a:gd name="connsiteX6" fmla="*/ 45226 w 1519696"/>
                <a:gd name="connsiteY6" fmla="*/ 1533437 h 1822986"/>
                <a:gd name="connsiteX7" fmla="*/ 138190 w 1519696"/>
                <a:gd name="connsiteY7" fmla="*/ 1279691 h 1822986"/>
                <a:gd name="connsiteX8" fmla="*/ 147334 w 1519696"/>
                <a:gd name="connsiteY8" fmla="*/ 976416 h 1822986"/>
                <a:gd name="connsiteX9" fmla="*/ 33796 w 1519696"/>
                <a:gd name="connsiteY9" fmla="*/ 561125 h 1822986"/>
                <a:gd name="connsiteX10" fmla="*/ 286018 w 1519696"/>
                <a:gd name="connsiteY10" fmla="*/ 363767 h 1822986"/>
                <a:gd name="connsiteX11" fmla="*/ 448324 w 1519696"/>
                <a:gd name="connsiteY11" fmla="*/ 42965 h 1822986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5678 w 1519696"/>
                <a:gd name="connsiteY3" fmla="*/ 129645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  <a:gd name="connsiteX0" fmla="*/ 448324 w 1519696"/>
                <a:gd name="connsiteY0" fmla="*/ 42965 h 1854027"/>
                <a:gd name="connsiteX1" fmla="*/ 1392442 w 1519696"/>
                <a:gd name="connsiteY1" fmla="*/ 39917 h 1854027"/>
                <a:gd name="connsiteX2" fmla="*/ 1519696 w 1519696"/>
                <a:gd name="connsiteY2" fmla="*/ 652565 h 1854027"/>
                <a:gd name="connsiteX3" fmla="*/ 1379488 w 1519696"/>
                <a:gd name="connsiteY3" fmla="*/ 1262165 h 1854027"/>
                <a:gd name="connsiteX4" fmla="*/ 1416826 w 1519696"/>
                <a:gd name="connsiteY4" fmla="*/ 1655357 h 1854027"/>
                <a:gd name="connsiteX5" fmla="*/ 136666 w 1519696"/>
                <a:gd name="connsiteY5" fmla="*/ 1740701 h 1854027"/>
                <a:gd name="connsiteX6" fmla="*/ 45226 w 1519696"/>
                <a:gd name="connsiteY6" fmla="*/ 1533437 h 1854027"/>
                <a:gd name="connsiteX7" fmla="*/ 138190 w 1519696"/>
                <a:gd name="connsiteY7" fmla="*/ 1279691 h 1854027"/>
                <a:gd name="connsiteX8" fmla="*/ 147334 w 1519696"/>
                <a:gd name="connsiteY8" fmla="*/ 976416 h 1854027"/>
                <a:gd name="connsiteX9" fmla="*/ 33796 w 1519696"/>
                <a:gd name="connsiteY9" fmla="*/ 561125 h 1854027"/>
                <a:gd name="connsiteX10" fmla="*/ 286018 w 1519696"/>
                <a:gd name="connsiteY10" fmla="*/ 363767 h 1854027"/>
                <a:gd name="connsiteX11" fmla="*/ 448324 w 1519696"/>
                <a:gd name="connsiteY11" fmla="*/ 42965 h 1854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9696" h="1854027">
                  <a:moveTo>
                    <a:pt x="448324" y="42965"/>
                  </a:moveTo>
                  <a:cubicBezTo>
                    <a:pt x="581420" y="-13931"/>
                    <a:pt x="1072656" y="-13677"/>
                    <a:pt x="1392442" y="39917"/>
                  </a:cubicBezTo>
                  <a:cubicBezTo>
                    <a:pt x="1461530" y="167933"/>
                    <a:pt x="1511568" y="223559"/>
                    <a:pt x="1519696" y="652565"/>
                  </a:cubicBezTo>
                  <a:cubicBezTo>
                    <a:pt x="1500900" y="853225"/>
                    <a:pt x="1386854" y="1088175"/>
                    <a:pt x="1379488" y="1262165"/>
                  </a:cubicBezTo>
                  <a:cubicBezTo>
                    <a:pt x="1374154" y="1381799"/>
                    <a:pt x="1425970" y="1531913"/>
                    <a:pt x="1416826" y="1655357"/>
                  </a:cubicBezTo>
                  <a:cubicBezTo>
                    <a:pt x="1245376" y="1828585"/>
                    <a:pt x="536716" y="1956093"/>
                    <a:pt x="136666" y="1740701"/>
                  </a:cubicBezTo>
                  <a:cubicBezTo>
                    <a:pt x="106186" y="1671613"/>
                    <a:pt x="45226" y="1655865"/>
                    <a:pt x="45226" y="1533437"/>
                  </a:cubicBezTo>
                  <a:cubicBezTo>
                    <a:pt x="80024" y="1450125"/>
                    <a:pt x="114822" y="1378243"/>
                    <a:pt x="138190" y="1279691"/>
                  </a:cubicBezTo>
                  <a:cubicBezTo>
                    <a:pt x="151398" y="1195109"/>
                    <a:pt x="168416" y="1076238"/>
                    <a:pt x="147334" y="976416"/>
                  </a:cubicBezTo>
                  <a:cubicBezTo>
                    <a:pt x="79008" y="895136"/>
                    <a:pt x="-65518" y="882435"/>
                    <a:pt x="33796" y="561125"/>
                  </a:cubicBezTo>
                  <a:cubicBezTo>
                    <a:pt x="126760" y="452159"/>
                    <a:pt x="132094" y="415583"/>
                    <a:pt x="286018" y="363767"/>
                  </a:cubicBezTo>
                  <a:cubicBezTo>
                    <a:pt x="360440" y="269533"/>
                    <a:pt x="389142" y="228639"/>
                    <a:pt x="448324" y="429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E6B475-77A4-4A9B-8767-DF0BFB8CA5ED}"/>
              </a:ext>
            </a:extLst>
          </p:cNvPr>
          <p:cNvSpPr/>
          <p:nvPr/>
        </p:nvSpPr>
        <p:spPr>
          <a:xfrm>
            <a:off x="7360105" y="1948010"/>
            <a:ext cx="2568755" cy="2067729"/>
          </a:xfrm>
          <a:custGeom>
            <a:avLst/>
            <a:gdLst>
              <a:gd name="connsiteX0" fmla="*/ 0 w 2847975"/>
              <a:gd name="connsiteY0" fmla="*/ 466725 h 1819275"/>
              <a:gd name="connsiteX1" fmla="*/ 0 w 2847975"/>
              <a:gd name="connsiteY1" fmla="*/ 990600 h 1819275"/>
              <a:gd name="connsiteX2" fmla="*/ 285750 w 2847975"/>
              <a:gd name="connsiteY2" fmla="*/ 1476375 h 1819275"/>
              <a:gd name="connsiteX3" fmla="*/ 390525 w 2847975"/>
              <a:gd name="connsiteY3" fmla="*/ 1457325 h 1819275"/>
              <a:gd name="connsiteX4" fmla="*/ 647700 w 2847975"/>
              <a:gd name="connsiteY4" fmla="*/ 971550 h 1819275"/>
              <a:gd name="connsiteX5" fmla="*/ 762000 w 2847975"/>
              <a:gd name="connsiteY5" fmla="*/ 1238250 h 1819275"/>
              <a:gd name="connsiteX6" fmla="*/ 1695450 w 2847975"/>
              <a:gd name="connsiteY6" fmla="*/ 1085850 h 1819275"/>
              <a:gd name="connsiteX7" fmla="*/ 1762125 w 2847975"/>
              <a:gd name="connsiteY7" fmla="*/ 1352550 h 1819275"/>
              <a:gd name="connsiteX8" fmla="*/ 2133600 w 2847975"/>
              <a:gd name="connsiteY8" fmla="*/ 1819275 h 1819275"/>
              <a:gd name="connsiteX9" fmla="*/ 2819400 w 2847975"/>
              <a:gd name="connsiteY9" fmla="*/ 1209675 h 1819275"/>
              <a:gd name="connsiteX10" fmla="*/ 2847975 w 2847975"/>
              <a:gd name="connsiteY10" fmla="*/ 666750 h 1819275"/>
              <a:gd name="connsiteX11" fmla="*/ 2019300 w 2847975"/>
              <a:gd name="connsiteY11" fmla="*/ 0 h 1819275"/>
              <a:gd name="connsiteX12" fmla="*/ 0 w 2847975"/>
              <a:gd name="connsiteY12" fmla="*/ 466725 h 1819275"/>
              <a:gd name="connsiteX0" fmla="*/ 47413 w 2895388"/>
              <a:gd name="connsiteY0" fmla="*/ 466725 h 1819275"/>
              <a:gd name="connsiteX1" fmla="*/ 47413 w 2895388"/>
              <a:gd name="connsiteY1" fmla="*/ 990600 h 1819275"/>
              <a:gd name="connsiteX2" fmla="*/ 333163 w 2895388"/>
              <a:gd name="connsiteY2" fmla="*/ 1476375 h 1819275"/>
              <a:gd name="connsiteX3" fmla="*/ 437938 w 2895388"/>
              <a:gd name="connsiteY3" fmla="*/ 1457325 h 1819275"/>
              <a:gd name="connsiteX4" fmla="*/ 695113 w 2895388"/>
              <a:gd name="connsiteY4" fmla="*/ 971550 h 1819275"/>
              <a:gd name="connsiteX5" fmla="*/ 809413 w 2895388"/>
              <a:gd name="connsiteY5" fmla="*/ 1238250 h 1819275"/>
              <a:gd name="connsiteX6" fmla="*/ 1742863 w 2895388"/>
              <a:gd name="connsiteY6" fmla="*/ 1085850 h 1819275"/>
              <a:gd name="connsiteX7" fmla="*/ 1809538 w 2895388"/>
              <a:gd name="connsiteY7" fmla="*/ 1352550 h 1819275"/>
              <a:gd name="connsiteX8" fmla="*/ 2181013 w 2895388"/>
              <a:gd name="connsiteY8" fmla="*/ 1819275 h 1819275"/>
              <a:gd name="connsiteX9" fmla="*/ 2866813 w 2895388"/>
              <a:gd name="connsiteY9" fmla="*/ 1209675 h 1819275"/>
              <a:gd name="connsiteX10" fmla="*/ 2895388 w 2895388"/>
              <a:gd name="connsiteY10" fmla="*/ 666750 h 1819275"/>
              <a:gd name="connsiteX11" fmla="*/ 2066713 w 2895388"/>
              <a:gd name="connsiteY11" fmla="*/ 0 h 1819275"/>
              <a:gd name="connsiteX12" fmla="*/ 47413 w 289538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54518 w 2911968"/>
              <a:gd name="connsiteY3" fmla="*/ 145732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1968"/>
              <a:gd name="connsiteY0" fmla="*/ 466725 h 1819275"/>
              <a:gd name="connsiteX1" fmla="*/ 63993 w 2911968"/>
              <a:gd name="connsiteY1" fmla="*/ 990600 h 1819275"/>
              <a:gd name="connsiteX2" fmla="*/ 349743 w 2911968"/>
              <a:gd name="connsiteY2" fmla="*/ 1476375 h 1819275"/>
              <a:gd name="connsiteX3" fmla="*/ 429118 w 2911968"/>
              <a:gd name="connsiteY3" fmla="*/ 1437005 h 1819275"/>
              <a:gd name="connsiteX4" fmla="*/ 711693 w 2911968"/>
              <a:gd name="connsiteY4" fmla="*/ 971550 h 1819275"/>
              <a:gd name="connsiteX5" fmla="*/ 825993 w 2911968"/>
              <a:gd name="connsiteY5" fmla="*/ 1238250 h 1819275"/>
              <a:gd name="connsiteX6" fmla="*/ 1759443 w 2911968"/>
              <a:gd name="connsiteY6" fmla="*/ 1085850 h 1819275"/>
              <a:gd name="connsiteX7" fmla="*/ 1826118 w 2911968"/>
              <a:gd name="connsiteY7" fmla="*/ 1352550 h 1819275"/>
              <a:gd name="connsiteX8" fmla="*/ 2197593 w 2911968"/>
              <a:gd name="connsiteY8" fmla="*/ 1819275 h 1819275"/>
              <a:gd name="connsiteX9" fmla="*/ 2883393 w 2911968"/>
              <a:gd name="connsiteY9" fmla="*/ 1209675 h 1819275"/>
              <a:gd name="connsiteX10" fmla="*/ 2911968 w 2911968"/>
              <a:gd name="connsiteY10" fmla="*/ 666750 h 1819275"/>
              <a:gd name="connsiteX11" fmla="*/ 2083293 w 2911968"/>
              <a:gd name="connsiteY11" fmla="*/ 0 h 1819275"/>
              <a:gd name="connsiteX12" fmla="*/ 63993 w 2911968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63993 w 2914936"/>
              <a:gd name="connsiteY0" fmla="*/ 466725 h 1819275"/>
              <a:gd name="connsiteX1" fmla="*/ 63993 w 2914936"/>
              <a:gd name="connsiteY1" fmla="*/ 990600 h 1819275"/>
              <a:gd name="connsiteX2" fmla="*/ 349743 w 2914936"/>
              <a:gd name="connsiteY2" fmla="*/ 1476375 h 1819275"/>
              <a:gd name="connsiteX3" fmla="*/ 429118 w 2914936"/>
              <a:gd name="connsiteY3" fmla="*/ 1437005 h 1819275"/>
              <a:gd name="connsiteX4" fmla="*/ 711693 w 2914936"/>
              <a:gd name="connsiteY4" fmla="*/ 971550 h 1819275"/>
              <a:gd name="connsiteX5" fmla="*/ 825993 w 2914936"/>
              <a:gd name="connsiteY5" fmla="*/ 1238250 h 1819275"/>
              <a:gd name="connsiteX6" fmla="*/ 1759443 w 2914936"/>
              <a:gd name="connsiteY6" fmla="*/ 1085850 h 1819275"/>
              <a:gd name="connsiteX7" fmla="*/ 1826118 w 2914936"/>
              <a:gd name="connsiteY7" fmla="*/ 1352550 h 1819275"/>
              <a:gd name="connsiteX8" fmla="*/ 2197593 w 2914936"/>
              <a:gd name="connsiteY8" fmla="*/ 1819275 h 1819275"/>
              <a:gd name="connsiteX9" fmla="*/ 2883393 w 2914936"/>
              <a:gd name="connsiteY9" fmla="*/ 1209675 h 1819275"/>
              <a:gd name="connsiteX10" fmla="*/ 2911968 w 2914936"/>
              <a:gd name="connsiteY10" fmla="*/ 666750 h 1819275"/>
              <a:gd name="connsiteX11" fmla="*/ 2083293 w 2914936"/>
              <a:gd name="connsiteY11" fmla="*/ 0 h 1819275"/>
              <a:gd name="connsiteX12" fmla="*/ 63993 w 2914936"/>
              <a:gd name="connsiteY12" fmla="*/ 466725 h 1819275"/>
              <a:gd name="connsiteX0" fmla="*/ 95026 w 2887402"/>
              <a:gd name="connsiteY0" fmla="*/ 436245 h 1819275"/>
              <a:gd name="connsiteX1" fmla="*/ 36459 w 2887402"/>
              <a:gd name="connsiteY1" fmla="*/ 990600 h 1819275"/>
              <a:gd name="connsiteX2" fmla="*/ 322209 w 2887402"/>
              <a:gd name="connsiteY2" fmla="*/ 1476375 h 1819275"/>
              <a:gd name="connsiteX3" fmla="*/ 401584 w 2887402"/>
              <a:gd name="connsiteY3" fmla="*/ 1437005 h 1819275"/>
              <a:gd name="connsiteX4" fmla="*/ 684159 w 2887402"/>
              <a:gd name="connsiteY4" fmla="*/ 971550 h 1819275"/>
              <a:gd name="connsiteX5" fmla="*/ 798459 w 2887402"/>
              <a:gd name="connsiteY5" fmla="*/ 1238250 h 1819275"/>
              <a:gd name="connsiteX6" fmla="*/ 1731909 w 2887402"/>
              <a:gd name="connsiteY6" fmla="*/ 1085850 h 1819275"/>
              <a:gd name="connsiteX7" fmla="*/ 1798584 w 2887402"/>
              <a:gd name="connsiteY7" fmla="*/ 1352550 h 1819275"/>
              <a:gd name="connsiteX8" fmla="*/ 2170059 w 2887402"/>
              <a:gd name="connsiteY8" fmla="*/ 1819275 h 1819275"/>
              <a:gd name="connsiteX9" fmla="*/ 2855859 w 2887402"/>
              <a:gd name="connsiteY9" fmla="*/ 1209675 h 1819275"/>
              <a:gd name="connsiteX10" fmla="*/ 2884434 w 2887402"/>
              <a:gd name="connsiteY10" fmla="*/ 666750 h 1819275"/>
              <a:gd name="connsiteX11" fmla="*/ 2055759 w 2887402"/>
              <a:gd name="connsiteY11" fmla="*/ 0 h 1819275"/>
              <a:gd name="connsiteX12" fmla="*/ 95026 w 2887402"/>
              <a:gd name="connsiteY12" fmla="*/ 436245 h 1819275"/>
              <a:gd name="connsiteX0" fmla="*/ 95026 w 2887402"/>
              <a:gd name="connsiteY0" fmla="*/ 542125 h 1925155"/>
              <a:gd name="connsiteX1" fmla="*/ 36459 w 2887402"/>
              <a:gd name="connsiteY1" fmla="*/ 1096480 h 1925155"/>
              <a:gd name="connsiteX2" fmla="*/ 322209 w 2887402"/>
              <a:gd name="connsiteY2" fmla="*/ 1582255 h 1925155"/>
              <a:gd name="connsiteX3" fmla="*/ 401584 w 2887402"/>
              <a:gd name="connsiteY3" fmla="*/ 1542885 h 1925155"/>
              <a:gd name="connsiteX4" fmla="*/ 684159 w 2887402"/>
              <a:gd name="connsiteY4" fmla="*/ 1077430 h 1925155"/>
              <a:gd name="connsiteX5" fmla="*/ 798459 w 2887402"/>
              <a:gd name="connsiteY5" fmla="*/ 1344130 h 1925155"/>
              <a:gd name="connsiteX6" fmla="*/ 1731909 w 2887402"/>
              <a:gd name="connsiteY6" fmla="*/ 1191730 h 1925155"/>
              <a:gd name="connsiteX7" fmla="*/ 1798584 w 2887402"/>
              <a:gd name="connsiteY7" fmla="*/ 1458430 h 1925155"/>
              <a:gd name="connsiteX8" fmla="*/ 2170059 w 2887402"/>
              <a:gd name="connsiteY8" fmla="*/ 1925155 h 1925155"/>
              <a:gd name="connsiteX9" fmla="*/ 2855859 w 2887402"/>
              <a:gd name="connsiteY9" fmla="*/ 1315555 h 1925155"/>
              <a:gd name="connsiteX10" fmla="*/ 2884434 w 2887402"/>
              <a:gd name="connsiteY10" fmla="*/ 772630 h 1925155"/>
              <a:gd name="connsiteX11" fmla="*/ 2055759 w 2887402"/>
              <a:gd name="connsiteY11" fmla="*/ 105880 h 1925155"/>
              <a:gd name="connsiteX12" fmla="*/ 95026 w 2887402"/>
              <a:gd name="connsiteY12" fmla="*/ 542125 h 1925155"/>
              <a:gd name="connsiteX0" fmla="*/ 95026 w 2887402"/>
              <a:gd name="connsiteY0" fmla="*/ 607222 h 1990252"/>
              <a:gd name="connsiteX1" fmla="*/ 36459 w 2887402"/>
              <a:gd name="connsiteY1" fmla="*/ 1161577 h 1990252"/>
              <a:gd name="connsiteX2" fmla="*/ 322209 w 2887402"/>
              <a:gd name="connsiteY2" fmla="*/ 1647352 h 1990252"/>
              <a:gd name="connsiteX3" fmla="*/ 401584 w 2887402"/>
              <a:gd name="connsiteY3" fmla="*/ 1607982 h 1990252"/>
              <a:gd name="connsiteX4" fmla="*/ 684159 w 2887402"/>
              <a:gd name="connsiteY4" fmla="*/ 1142527 h 1990252"/>
              <a:gd name="connsiteX5" fmla="*/ 798459 w 2887402"/>
              <a:gd name="connsiteY5" fmla="*/ 1409227 h 1990252"/>
              <a:gd name="connsiteX6" fmla="*/ 1731909 w 2887402"/>
              <a:gd name="connsiteY6" fmla="*/ 1256827 h 1990252"/>
              <a:gd name="connsiteX7" fmla="*/ 1798584 w 2887402"/>
              <a:gd name="connsiteY7" fmla="*/ 1523527 h 1990252"/>
              <a:gd name="connsiteX8" fmla="*/ 2170059 w 2887402"/>
              <a:gd name="connsiteY8" fmla="*/ 1990252 h 1990252"/>
              <a:gd name="connsiteX9" fmla="*/ 2855859 w 2887402"/>
              <a:gd name="connsiteY9" fmla="*/ 1380652 h 1990252"/>
              <a:gd name="connsiteX10" fmla="*/ 2884434 w 2887402"/>
              <a:gd name="connsiteY10" fmla="*/ 837727 h 1990252"/>
              <a:gd name="connsiteX11" fmla="*/ 2055759 w 2887402"/>
              <a:gd name="connsiteY11" fmla="*/ 170977 h 1990252"/>
              <a:gd name="connsiteX12" fmla="*/ 95026 w 2887402"/>
              <a:gd name="connsiteY12" fmla="*/ 607222 h 1990252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43943 h 2026973"/>
              <a:gd name="connsiteX1" fmla="*/ 36459 w 2887402"/>
              <a:gd name="connsiteY1" fmla="*/ 1198298 h 2026973"/>
              <a:gd name="connsiteX2" fmla="*/ 322209 w 2887402"/>
              <a:gd name="connsiteY2" fmla="*/ 1684073 h 2026973"/>
              <a:gd name="connsiteX3" fmla="*/ 401584 w 2887402"/>
              <a:gd name="connsiteY3" fmla="*/ 1644703 h 2026973"/>
              <a:gd name="connsiteX4" fmla="*/ 684159 w 2887402"/>
              <a:gd name="connsiteY4" fmla="*/ 1179248 h 2026973"/>
              <a:gd name="connsiteX5" fmla="*/ 798459 w 2887402"/>
              <a:gd name="connsiteY5" fmla="*/ 1445948 h 2026973"/>
              <a:gd name="connsiteX6" fmla="*/ 1731909 w 2887402"/>
              <a:gd name="connsiteY6" fmla="*/ 1293548 h 2026973"/>
              <a:gd name="connsiteX7" fmla="*/ 1798584 w 2887402"/>
              <a:gd name="connsiteY7" fmla="*/ 1560248 h 2026973"/>
              <a:gd name="connsiteX8" fmla="*/ 2170059 w 2887402"/>
              <a:gd name="connsiteY8" fmla="*/ 2026973 h 2026973"/>
              <a:gd name="connsiteX9" fmla="*/ 2855859 w 2887402"/>
              <a:gd name="connsiteY9" fmla="*/ 1417373 h 2026973"/>
              <a:gd name="connsiteX10" fmla="*/ 2884434 w 2887402"/>
              <a:gd name="connsiteY10" fmla="*/ 874448 h 2026973"/>
              <a:gd name="connsiteX11" fmla="*/ 2055759 w 2887402"/>
              <a:gd name="connsiteY11" fmla="*/ 207698 h 2026973"/>
              <a:gd name="connsiteX12" fmla="*/ 95026 w 2887402"/>
              <a:gd name="connsiteY12" fmla="*/ 643943 h 2026973"/>
              <a:gd name="connsiteX0" fmla="*/ 95026 w 2887402"/>
              <a:gd name="connsiteY0" fmla="*/ 667905 h 2050935"/>
              <a:gd name="connsiteX1" fmla="*/ 36459 w 2887402"/>
              <a:gd name="connsiteY1" fmla="*/ 1222260 h 2050935"/>
              <a:gd name="connsiteX2" fmla="*/ 322209 w 2887402"/>
              <a:gd name="connsiteY2" fmla="*/ 1708035 h 2050935"/>
              <a:gd name="connsiteX3" fmla="*/ 401584 w 2887402"/>
              <a:gd name="connsiteY3" fmla="*/ 1668665 h 2050935"/>
              <a:gd name="connsiteX4" fmla="*/ 684159 w 2887402"/>
              <a:gd name="connsiteY4" fmla="*/ 1203210 h 2050935"/>
              <a:gd name="connsiteX5" fmla="*/ 798459 w 2887402"/>
              <a:gd name="connsiteY5" fmla="*/ 1469910 h 2050935"/>
              <a:gd name="connsiteX6" fmla="*/ 1731909 w 2887402"/>
              <a:gd name="connsiteY6" fmla="*/ 1317510 h 2050935"/>
              <a:gd name="connsiteX7" fmla="*/ 1798584 w 2887402"/>
              <a:gd name="connsiteY7" fmla="*/ 1584210 h 2050935"/>
              <a:gd name="connsiteX8" fmla="*/ 2170059 w 2887402"/>
              <a:gd name="connsiteY8" fmla="*/ 2050935 h 2050935"/>
              <a:gd name="connsiteX9" fmla="*/ 2855859 w 2887402"/>
              <a:gd name="connsiteY9" fmla="*/ 1441335 h 2050935"/>
              <a:gd name="connsiteX10" fmla="*/ 2884434 w 2887402"/>
              <a:gd name="connsiteY10" fmla="*/ 898410 h 2050935"/>
              <a:gd name="connsiteX11" fmla="*/ 2122693 w 2887402"/>
              <a:gd name="connsiteY11" fmla="*/ 185940 h 2050935"/>
              <a:gd name="connsiteX12" fmla="*/ 95026 w 2887402"/>
              <a:gd name="connsiteY12" fmla="*/ 667905 h 2050935"/>
              <a:gd name="connsiteX0" fmla="*/ 95026 w 2887402"/>
              <a:gd name="connsiteY0" fmla="*/ 684699 h 2067729"/>
              <a:gd name="connsiteX1" fmla="*/ 36459 w 2887402"/>
              <a:gd name="connsiteY1" fmla="*/ 1239054 h 2067729"/>
              <a:gd name="connsiteX2" fmla="*/ 322209 w 2887402"/>
              <a:gd name="connsiteY2" fmla="*/ 1724829 h 2067729"/>
              <a:gd name="connsiteX3" fmla="*/ 401584 w 2887402"/>
              <a:gd name="connsiteY3" fmla="*/ 1685459 h 2067729"/>
              <a:gd name="connsiteX4" fmla="*/ 684159 w 2887402"/>
              <a:gd name="connsiteY4" fmla="*/ 1220004 h 2067729"/>
              <a:gd name="connsiteX5" fmla="*/ 798459 w 2887402"/>
              <a:gd name="connsiteY5" fmla="*/ 1486704 h 2067729"/>
              <a:gd name="connsiteX6" fmla="*/ 1731909 w 2887402"/>
              <a:gd name="connsiteY6" fmla="*/ 1334304 h 2067729"/>
              <a:gd name="connsiteX7" fmla="*/ 1798584 w 2887402"/>
              <a:gd name="connsiteY7" fmla="*/ 1601004 h 2067729"/>
              <a:gd name="connsiteX8" fmla="*/ 2170059 w 2887402"/>
              <a:gd name="connsiteY8" fmla="*/ 2067729 h 2067729"/>
              <a:gd name="connsiteX9" fmla="*/ 2855859 w 2887402"/>
              <a:gd name="connsiteY9" fmla="*/ 1458129 h 2067729"/>
              <a:gd name="connsiteX10" fmla="*/ 2884434 w 2887402"/>
              <a:gd name="connsiteY10" fmla="*/ 915204 h 2067729"/>
              <a:gd name="connsiteX11" fmla="*/ 2172893 w 2887402"/>
              <a:gd name="connsiteY11" fmla="*/ 172254 h 2067729"/>
              <a:gd name="connsiteX12" fmla="*/ 95026 w 2887402"/>
              <a:gd name="connsiteY12" fmla="*/ 684699 h 206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7402" h="2067729">
                <a:moveTo>
                  <a:pt x="95026" y="684699"/>
                </a:moveTo>
                <a:cubicBezTo>
                  <a:pt x="-11654" y="849164"/>
                  <a:pt x="-24501" y="1064429"/>
                  <a:pt x="36459" y="1239054"/>
                </a:cubicBezTo>
                <a:cubicBezTo>
                  <a:pt x="106309" y="1431459"/>
                  <a:pt x="226959" y="1562904"/>
                  <a:pt x="322209" y="1724829"/>
                </a:cubicBezTo>
                <a:lnTo>
                  <a:pt x="401584" y="1685459"/>
                </a:lnTo>
                <a:cubicBezTo>
                  <a:pt x="384016" y="1423627"/>
                  <a:pt x="589967" y="1375156"/>
                  <a:pt x="684159" y="1220004"/>
                </a:cubicBezTo>
                <a:lnTo>
                  <a:pt x="798459" y="1486704"/>
                </a:lnTo>
                <a:lnTo>
                  <a:pt x="1731909" y="1334304"/>
                </a:lnTo>
                <a:lnTo>
                  <a:pt x="1798584" y="1601004"/>
                </a:lnTo>
                <a:lnTo>
                  <a:pt x="2170059" y="2067729"/>
                </a:lnTo>
                <a:cubicBezTo>
                  <a:pt x="2398659" y="1864529"/>
                  <a:pt x="2627259" y="1879769"/>
                  <a:pt x="2855859" y="1458129"/>
                </a:cubicBezTo>
                <a:cubicBezTo>
                  <a:pt x="2911104" y="1277154"/>
                  <a:pt x="2874909" y="1096179"/>
                  <a:pt x="2884434" y="915204"/>
                </a:cubicBezTo>
                <a:cubicBezTo>
                  <a:pt x="2608209" y="642154"/>
                  <a:pt x="2666652" y="325924"/>
                  <a:pt x="2172893" y="172254"/>
                </a:cubicBezTo>
                <a:cubicBezTo>
                  <a:pt x="2029683" y="28109"/>
                  <a:pt x="681671" y="-306536"/>
                  <a:pt x="95026" y="6846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7789C-6FB7-410A-98C6-6816DB3D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90" y="588645"/>
            <a:ext cx="5638800" cy="580145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FCD601D-5A36-45C4-BFF4-280A1042D5C9}"/>
              </a:ext>
            </a:extLst>
          </p:cNvPr>
          <p:cNvGrpSpPr/>
          <p:nvPr/>
        </p:nvGrpSpPr>
        <p:grpSpPr>
          <a:xfrm>
            <a:off x="8823961" y="456477"/>
            <a:ext cx="2541523" cy="1812226"/>
            <a:chOff x="7330441" y="1919517"/>
            <a:chExt cx="2541523" cy="18122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7BC8A9-D2DC-430B-AFE2-07F9FE6EA378}"/>
                </a:ext>
              </a:extLst>
            </p:cNvPr>
            <p:cNvGrpSpPr/>
            <p:nvPr/>
          </p:nvGrpSpPr>
          <p:grpSpPr>
            <a:xfrm>
              <a:off x="7330441" y="1919517"/>
              <a:ext cx="2541523" cy="1812226"/>
              <a:chOff x="7330441" y="1919517"/>
              <a:chExt cx="2541523" cy="1812226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9180C43-9130-42D5-A399-891B38B904B1}"/>
                  </a:ext>
                </a:extLst>
              </p:cNvPr>
              <p:cNvSpPr/>
              <p:nvPr/>
            </p:nvSpPr>
            <p:spPr>
              <a:xfrm>
                <a:off x="7330441" y="1919517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47B7B15-B6B5-42A7-AFF0-BFCB2B88E881}"/>
                  </a:ext>
                </a:extLst>
              </p:cNvPr>
              <p:cNvSpPr/>
              <p:nvPr/>
            </p:nvSpPr>
            <p:spPr>
              <a:xfrm>
                <a:off x="8243316" y="3398520"/>
                <a:ext cx="653797" cy="333223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766B708-1453-4E86-A087-0BB4971C0609}"/>
                  </a:ext>
                </a:extLst>
              </p:cNvPr>
              <p:cNvSpPr/>
              <p:nvPr/>
            </p:nvSpPr>
            <p:spPr>
              <a:xfrm>
                <a:off x="9480804" y="2472944"/>
                <a:ext cx="391160" cy="571888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4F3531A-E23E-4757-B07B-BCE13B538D9D}"/>
                </a:ext>
              </a:extLst>
            </p:cNvPr>
            <p:cNvGrpSpPr/>
            <p:nvPr/>
          </p:nvGrpSpPr>
          <p:grpSpPr>
            <a:xfrm>
              <a:off x="7397498" y="1971675"/>
              <a:ext cx="2420872" cy="1718310"/>
              <a:chOff x="6953713" y="-224846"/>
              <a:chExt cx="2559653" cy="1857532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E77275B-70EB-46C6-A7FF-BFA18B0CD2A1}"/>
                  </a:ext>
                </a:extLst>
              </p:cNvPr>
              <p:cNvSpPr/>
              <p:nvPr/>
            </p:nvSpPr>
            <p:spPr>
              <a:xfrm>
                <a:off x="6953713" y="-224846"/>
                <a:ext cx="2357768" cy="1649068"/>
              </a:xfrm>
              <a:custGeom>
                <a:avLst/>
                <a:gdLst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295525"/>
                  <a:gd name="connsiteY0" fmla="*/ 933450 h 1800225"/>
                  <a:gd name="connsiteX1" fmla="*/ 962025 w 2295525"/>
                  <a:gd name="connsiteY1" fmla="*/ 1800225 h 1800225"/>
                  <a:gd name="connsiteX2" fmla="*/ 2295525 w 2295525"/>
                  <a:gd name="connsiteY2" fmla="*/ 1085850 h 1800225"/>
                  <a:gd name="connsiteX3" fmla="*/ 1104900 w 2295525"/>
                  <a:gd name="connsiteY3" fmla="*/ 0 h 1800225"/>
                  <a:gd name="connsiteX4" fmla="*/ 0 w 2295525"/>
                  <a:gd name="connsiteY4" fmla="*/ 93345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225"/>
                  <a:gd name="connsiteX1" fmla="*/ 1000125 w 2333625"/>
                  <a:gd name="connsiteY1" fmla="*/ 1800225 h 1800225"/>
                  <a:gd name="connsiteX2" fmla="*/ 2333625 w 2333625"/>
                  <a:gd name="connsiteY2" fmla="*/ 1085850 h 1800225"/>
                  <a:gd name="connsiteX3" fmla="*/ 1143000 w 2333625"/>
                  <a:gd name="connsiteY3" fmla="*/ 0 h 1800225"/>
                  <a:gd name="connsiteX4" fmla="*/ 0 w 2333625"/>
                  <a:gd name="connsiteY4" fmla="*/ 998220 h 1800225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33625"/>
                  <a:gd name="connsiteY0" fmla="*/ 998220 h 1800744"/>
                  <a:gd name="connsiteX1" fmla="*/ 1000125 w 2333625"/>
                  <a:gd name="connsiteY1" fmla="*/ 1800225 h 1800744"/>
                  <a:gd name="connsiteX2" fmla="*/ 2333625 w 2333625"/>
                  <a:gd name="connsiteY2" fmla="*/ 1085850 h 1800744"/>
                  <a:gd name="connsiteX3" fmla="*/ 1143000 w 2333625"/>
                  <a:gd name="connsiteY3" fmla="*/ 0 h 1800744"/>
                  <a:gd name="connsiteX4" fmla="*/ 0 w 2333625"/>
                  <a:gd name="connsiteY4" fmla="*/ 998220 h 1800744"/>
                  <a:gd name="connsiteX0" fmla="*/ 0 w 2354472"/>
                  <a:gd name="connsiteY0" fmla="*/ 998220 h 1800744"/>
                  <a:gd name="connsiteX1" fmla="*/ 1000125 w 2354472"/>
                  <a:gd name="connsiteY1" fmla="*/ 1800225 h 1800744"/>
                  <a:gd name="connsiteX2" fmla="*/ 2333625 w 2354472"/>
                  <a:gd name="connsiteY2" fmla="*/ 1085850 h 1800744"/>
                  <a:gd name="connsiteX3" fmla="*/ 1143000 w 2354472"/>
                  <a:gd name="connsiteY3" fmla="*/ 0 h 1800744"/>
                  <a:gd name="connsiteX4" fmla="*/ 0 w 2354472"/>
                  <a:gd name="connsiteY4" fmla="*/ 998220 h 1800744"/>
                  <a:gd name="connsiteX0" fmla="*/ 0 w 2354330"/>
                  <a:gd name="connsiteY0" fmla="*/ 891540 h 1694064"/>
                  <a:gd name="connsiteX1" fmla="*/ 1000125 w 2354330"/>
                  <a:gd name="connsiteY1" fmla="*/ 1693545 h 1694064"/>
                  <a:gd name="connsiteX2" fmla="*/ 2333625 w 2354330"/>
                  <a:gd name="connsiteY2" fmla="*/ 979170 h 1694064"/>
                  <a:gd name="connsiteX3" fmla="*/ 1135380 w 2354330"/>
                  <a:gd name="connsiteY3" fmla="*/ 0 h 1694064"/>
                  <a:gd name="connsiteX4" fmla="*/ 0 w 2354330"/>
                  <a:gd name="connsiteY4" fmla="*/ 891540 h 1694064"/>
                  <a:gd name="connsiteX0" fmla="*/ 0 w 2356770"/>
                  <a:gd name="connsiteY0" fmla="*/ 891540 h 1694064"/>
                  <a:gd name="connsiteX1" fmla="*/ 1000125 w 2356770"/>
                  <a:gd name="connsiteY1" fmla="*/ 1693545 h 1694064"/>
                  <a:gd name="connsiteX2" fmla="*/ 2333625 w 2356770"/>
                  <a:gd name="connsiteY2" fmla="*/ 979170 h 1694064"/>
                  <a:gd name="connsiteX3" fmla="*/ 1135380 w 2356770"/>
                  <a:gd name="connsiteY3" fmla="*/ 0 h 1694064"/>
                  <a:gd name="connsiteX4" fmla="*/ 0 w 2356770"/>
                  <a:gd name="connsiteY4" fmla="*/ 891540 h 1694064"/>
                  <a:gd name="connsiteX0" fmla="*/ 0 w 2358591"/>
                  <a:gd name="connsiteY0" fmla="*/ 891540 h 1694064"/>
                  <a:gd name="connsiteX1" fmla="*/ 1000125 w 2358591"/>
                  <a:gd name="connsiteY1" fmla="*/ 1693545 h 1694064"/>
                  <a:gd name="connsiteX2" fmla="*/ 2333625 w 2358591"/>
                  <a:gd name="connsiteY2" fmla="*/ 979170 h 1694064"/>
                  <a:gd name="connsiteX3" fmla="*/ 1135380 w 2358591"/>
                  <a:gd name="connsiteY3" fmla="*/ 0 h 1694064"/>
                  <a:gd name="connsiteX4" fmla="*/ 0 w 2358591"/>
                  <a:gd name="connsiteY4" fmla="*/ 891540 h 1694064"/>
                  <a:gd name="connsiteX0" fmla="*/ 0 w 2360141"/>
                  <a:gd name="connsiteY0" fmla="*/ 891540 h 1694064"/>
                  <a:gd name="connsiteX1" fmla="*/ 1000125 w 2360141"/>
                  <a:gd name="connsiteY1" fmla="*/ 1693545 h 1694064"/>
                  <a:gd name="connsiteX2" fmla="*/ 2333625 w 2360141"/>
                  <a:gd name="connsiteY2" fmla="*/ 979170 h 1694064"/>
                  <a:gd name="connsiteX3" fmla="*/ 1135380 w 2360141"/>
                  <a:gd name="connsiteY3" fmla="*/ 0 h 1694064"/>
                  <a:gd name="connsiteX4" fmla="*/ 0 w 2360141"/>
                  <a:gd name="connsiteY4" fmla="*/ 891540 h 1694064"/>
                  <a:gd name="connsiteX0" fmla="*/ 0 w 2358045"/>
                  <a:gd name="connsiteY0" fmla="*/ 842010 h 1644534"/>
                  <a:gd name="connsiteX1" fmla="*/ 1000125 w 2358045"/>
                  <a:gd name="connsiteY1" fmla="*/ 1644015 h 1644534"/>
                  <a:gd name="connsiteX2" fmla="*/ 2333625 w 2358045"/>
                  <a:gd name="connsiteY2" fmla="*/ 929640 h 1644534"/>
                  <a:gd name="connsiteX3" fmla="*/ 1059180 w 2358045"/>
                  <a:gd name="connsiteY3" fmla="*/ 0 h 1644534"/>
                  <a:gd name="connsiteX4" fmla="*/ 0 w 2358045"/>
                  <a:gd name="connsiteY4" fmla="*/ 842010 h 1644534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  <a:gd name="connsiteX0" fmla="*/ 0 w 2357768"/>
                  <a:gd name="connsiteY0" fmla="*/ 846544 h 1649068"/>
                  <a:gd name="connsiteX1" fmla="*/ 1000125 w 2357768"/>
                  <a:gd name="connsiteY1" fmla="*/ 1648549 h 1649068"/>
                  <a:gd name="connsiteX2" fmla="*/ 2333625 w 2357768"/>
                  <a:gd name="connsiteY2" fmla="*/ 934174 h 1649068"/>
                  <a:gd name="connsiteX3" fmla="*/ 1059180 w 2357768"/>
                  <a:gd name="connsiteY3" fmla="*/ 4534 h 1649068"/>
                  <a:gd name="connsiteX4" fmla="*/ 0 w 2357768"/>
                  <a:gd name="connsiteY4" fmla="*/ 846544 h 164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7768" h="1649068">
                    <a:moveTo>
                      <a:pt x="0" y="846544"/>
                    </a:moveTo>
                    <a:cubicBezTo>
                      <a:pt x="70485" y="1369149"/>
                      <a:pt x="400050" y="1663154"/>
                      <a:pt x="1000125" y="1648549"/>
                    </a:cubicBezTo>
                    <a:cubicBezTo>
                      <a:pt x="1745615" y="1631404"/>
                      <a:pt x="2182495" y="1309459"/>
                      <a:pt x="2333625" y="934174"/>
                    </a:cubicBezTo>
                    <a:cubicBezTo>
                      <a:pt x="2508250" y="206464"/>
                      <a:pt x="1699895" y="-37376"/>
                      <a:pt x="1059180" y="4534"/>
                    </a:cubicBezTo>
                    <a:cubicBezTo>
                      <a:pt x="121920" y="127724"/>
                      <a:pt x="34290" y="567144"/>
                      <a:pt x="0" y="84654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212C44E-89C2-45FF-A5C1-40C08F98E08E}"/>
                  </a:ext>
                </a:extLst>
              </p:cNvPr>
              <p:cNvSpPr/>
              <p:nvPr/>
            </p:nvSpPr>
            <p:spPr>
              <a:xfrm>
                <a:off x="7889914" y="1383506"/>
                <a:ext cx="568008" cy="249180"/>
              </a:xfrm>
              <a:custGeom>
                <a:avLst/>
                <a:gdLst>
                  <a:gd name="connsiteX0" fmla="*/ 0 w 646176"/>
                  <a:gd name="connsiteY0" fmla="*/ 54864 h 231648"/>
                  <a:gd name="connsiteX1" fmla="*/ 0 w 646176"/>
                  <a:gd name="connsiteY1" fmla="*/ 231648 h 231648"/>
                  <a:gd name="connsiteX2" fmla="*/ 640080 w 646176"/>
                  <a:gd name="connsiteY2" fmla="*/ 213360 h 231648"/>
                  <a:gd name="connsiteX3" fmla="*/ 646176 w 646176"/>
                  <a:gd name="connsiteY3" fmla="*/ 0 h 231648"/>
                  <a:gd name="connsiteX4" fmla="*/ 0 w 646176"/>
                  <a:gd name="connsiteY4" fmla="*/ 54864 h 231648"/>
                  <a:gd name="connsiteX0" fmla="*/ 0 w 653528"/>
                  <a:gd name="connsiteY0" fmla="*/ 54864 h 231648"/>
                  <a:gd name="connsiteX1" fmla="*/ 0 w 653528"/>
                  <a:gd name="connsiteY1" fmla="*/ 231648 h 231648"/>
                  <a:gd name="connsiteX2" fmla="*/ 640080 w 653528"/>
                  <a:gd name="connsiteY2" fmla="*/ 213360 h 231648"/>
                  <a:gd name="connsiteX3" fmla="*/ 646176 w 653528"/>
                  <a:gd name="connsiteY3" fmla="*/ 0 h 231648"/>
                  <a:gd name="connsiteX4" fmla="*/ 0 w 653528"/>
                  <a:gd name="connsiteY4" fmla="*/ 54864 h 231648"/>
                  <a:gd name="connsiteX0" fmla="*/ 0 w 656591"/>
                  <a:gd name="connsiteY0" fmla="*/ 54864 h 231648"/>
                  <a:gd name="connsiteX1" fmla="*/ 0 w 656591"/>
                  <a:gd name="connsiteY1" fmla="*/ 231648 h 231648"/>
                  <a:gd name="connsiteX2" fmla="*/ 640080 w 656591"/>
                  <a:gd name="connsiteY2" fmla="*/ 213360 h 231648"/>
                  <a:gd name="connsiteX3" fmla="*/ 646176 w 656591"/>
                  <a:gd name="connsiteY3" fmla="*/ 0 h 231648"/>
                  <a:gd name="connsiteX4" fmla="*/ 0 w 656591"/>
                  <a:gd name="connsiteY4" fmla="*/ 54864 h 23164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284988"/>
                  <a:gd name="connsiteX1" fmla="*/ 0 w 653797"/>
                  <a:gd name="connsiteY1" fmla="*/ 284988 h 284988"/>
                  <a:gd name="connsiteX2" fmla="*/ 640080 w 653797"/>
                  <a:gd name="connsiteY2" fmla="*/ 266700 h 284988"/>
                  <a:gd name="connsiteX3" fmla="*/ 638556 w 653797"/>
                  <a:gd name="connsiteY3" fmla="*/ 0 h 284988"/>
                  <a:gd name="connsiteX4" fmla="*/ 0 w 653797"/>
                  <a:gd name="connsiteY4" fmla="*/ 108204 h 284988"/>
                  <a:gd name="connsiteX0" fmla="*/ 0 w 653797"/>
                  <a:gd name="connsiteY0" fmla="*/ 108204 h 311993"/>
                  <a:gd name="connsiteX1" fmla="*/ 0 w 653797"/>
                  <a:gd name="connsiteY1" fmla="*/ 284988 h 311993"/>
                  <a:gd name="connsiteX2" fmla="*/ 640080 w 653797"/>
                  <a:gd name="connsiteY2" fmla="*/ 266700 h 311993"/>
                  <a:gd name="connsiteX3" fmla="*/ 638556 w 653797"/>
                  <a:gd name="connsiteY3" fmla="*/ 0 h 311993"/>
                  <a:gd name="connsiteX4" fmla="*/ 0 w 653797"/>
                  <a:gd name="connsiteY4" fmla="*/ 108204 h 311993"/>
                  <a:gd name="connsiteX0" fmla="*/ 0 w 653797"/>
                  <a:gd name="connsiteY0" fmla="*/ 108204 h 333223"/>
                  <a:gd name="connsiteX1" fmla="*/ 0 w 653797"/>
                  <a:gd name="connsiteY1" fmla="*/ 284988 h 333223"/>
                  <a:gd name="connsiteX2" fmla="*/ 640080 w 653797"/>
                  <a:gd name="connsiteY2" fmla="*/ 266700 h 333223"/>
                  <a:gd name="connsiteX3" fmla="*/ 638556 w 653797"/>
                  <a:gd name="connsiteY3" fmla="*/ 0 h 333223"/>
                  <a:gd name="connsiteX4" fmla="*/ 0 w 653797"/>
                  <a:gd name="connsiteY4" fmla="*/ 108204 h 333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3797" h="333223">
                    <a:moveTo>
                      <a:pt x="0" y="108204"/>
                    </a:moveTo>
                    <a:cubicBezTo>
                      <a:pt x="0" y="167132"/>
                      <a:pt x="10160" y="226060"/>
                      <a:pt x="0" y="284988"/>
                    </a:cubicBezTo>
                    <a:cubicBezTo>
                      <a:pt x="208280" y="352552"/>
                      <a:pt x="416560" y="351536"/>
                      <a:pt x="640080" y="266700"/>
                    </a:cubicBezTo>
                    <a:cubicBezTo>
                      <a:pt x="667512" y="195580"/>
                      <a:pt x="646684" y="71120"/>
                      <a:pt x="638556" y="0"/>
                    </a:cubicBezTo>
                    <a:lnTo>
                      <a:pt x="0" y="1082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F77A847-080F-4D67-B096-F7ECC3C76669}"/>
                  </a:ext>
                </a:extLst>
              </p:cNvPr>
              <p:cNvSpPr/>
              <p:nvPr/>
            </p:nvSpPr>
            <p:spPr>
              <a:xfrm>
                <a:off x="9164504" y="353831"/>
                <a:ext cx="348862" cy="547787"/>
              </a:xfrm>
              <a:custGeom>
                <a:avLst/>
                <a:gdLst>
                  <a:gd name="connsiteX0" fmla="*/ 0 w 457200"/>
                  <a:gd name="connsiteY0" fmla="*/ 647700 h 655320"/>
                  <a:gd name="connsiteX1" fmla="*/ 129540 w 457200"/>
                  <a:gd name="connsiteY1" fmla="*/ 655320 h 655320"/>
                  <a:gd name="connsiteX2" fmla="*/ 457200 w 457200"/>
                  <a:gd name="connsiteY2" fmla="*/ 198120 h 655320"/>
                  <a:gd name="connsiteX3" fmla="*/ 243840 w 457200"/>
                  <a:gd name="connsiteY3" fmla="*/ 0 h 655320"/>
                  <a:gd name="connsiteX4" fmla="*/ 60960 w 457200"/>
                  <a:gd name="connsiteY4" fmla="*/ 213360 h 655320"/>
                  <a:gd name="connsiteX5" fmla="*/ 0 w 457200"/>
                  <a:gd name="connsiteY5" fmla="*/ 647700 h 655320"/>
                  <a:gd name="connsiteX0" fmla="*/ 0 w 457200"/>
                  <a:gd name="connsiteY0" fmla="*/ 647700 h 668716"/>
                  <a:gd name="connsiteX1" fmla="*/ 129540 w 457200"/>
                  <a:gd name="connsiteY1" fmla="*/ 655320 h 668716"/>
                  <a:gd name="connsiteX2" fmla="*/ 457200 w 457200"/>
                  <a:gd name="connsiteY2" fmla="*/ 198120 h 668716"/>
                  <a:gd name="connsiteX3" fmla="*/ 243840 w 457200"/>
                  <a:gd name="connsiteY3" fmla="*/ 0 h 668716"/>
                  <a:gd name="connsiteX4" fmla="*/ 60960 w 457200"/>
                  <a:gd name="connsiteY4" fmla="*/ 213360 h 668716"/>
                  <a:gd name="connsiteX5" fmla="*/ 0 w 457200"/>
                  <a:gd name="connsiteY5" fmla="*/ 647700 h 668716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57200"/>
                  <a:gd name="connsiteY0" fmla="*/ 647700 h 673488"/>
                  <a:gd name="connsiteX1" fmla="*/ 129540 w 457200"/>
                  <a:gd name="connsiteY1" fmla="*/ 655320 h 673488"/>
                  <a:gd name="connsiteX2" fmla="*/ 457200 w 457200"/>
                  <a:gd name="connsiteY2" fmla="*/ 198120 h 673488"/>
                  <a:gd name="connsiteX3" fmla="*/ 243840 w 457200"/>
                  <a:gd name="connsiteY3" fmla="*/ 0 h 673488"/>
                  <a:gd name="connsiteX4" fmla="*/ 60960 w 457200"/>
                  <a:gd name="connsiteY4" fmla="*/ 213360 h 673488"/>
                  <a:gd name="connsiteX5" fmla="*/ 0 w 45720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647700 h 673488"/>
                  <a:gd name="connsiteX1" fmla="*/ 129540 w 424180"/>
                  <a:gd name="connsiteY1" fmla="*/ 655320 h 673488"/>
                  <a:gd name="connsiteX2" fmla="*/ 424180 w 424180"/>
                  <a:gd name="connsiteY2" fmla="*/ 203200 h 673488"/>
                  <a:gd name="connsiteX3" fmla="*/ 243840 w 424180"/>
                  <a:gd name="connsiteY3" fmla="*/ 0 h 673488"/>
                  <a:gd name="connsiteX4" fmla="*/ 60960 w 424180"/>
                  <a:gd name="connsiteY4" fmla="*/ 213360 h 673488"/>
                  <a:gd name="connsiteX5" fmla="*/ 0 w 424180"/>
                  <a:gd name="connsiteY5" fmla="*/ 647700 h 67348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99440 h 625228"/>
                  <a:gd name="connsiteX1" fmla="*/ 129540 w 424180"/>
                  <a:gd name="connsiteY1" fmla="*/ 607060 h 625228"/>
                  <a:gd name="connsiteX2" fmla="*/ 424180 w 424180"/>
                  <a:gd name="connsiteY2" fmla="*/ 154940 h 625228"/>
                  <a:gd name="connsiteX3" fmla="*/ 233680 w 424180"/>
                  <a:gd name="connsiteY3" fmla="*/ 0 h 625228"/>
                  <a:gd name="connsiteX4" fmla="*/ 60960 w 424180"/>
                  <a:gd name="connsiteY4" fmla="*/ 165100 h 625228"/>
                  <a:gd name="connsiteX5" fmla="*/ 0 w 424180"/>
                  <a:gd name="connsiteY5" fmla="*/ 599440 h 625228"/>
                  <a:gd name="connsiteX0" fmla="*/ 0 w 424180"/>
                  <a:gd name="connsiteY0" fmla="*/ 546100 h 571888"/>
                  <a:gd name="connsiteX1" fmla="*/ 129540 w 424180"/>
                  <a:gd name="connsiteY1" fmla="*/ 553720 h 571888"/>
                  <a:gd name="connsiteX2" fmla="*/ 424180 w 424180"/>
                  <a:gd name="connsiteY2" fmla="*/ 101600 h 571888"/>
                  <a:gd name="connsiteX3" fmla="*/ 220980 w 424180"/>
                  <a:gd name="connsiteY3" fmla="*/ 0 h 571888"/>
                  <a:gd name="connsiteX4" fmla="*/ 60960 w 424180"/>
                  <a:gd name="connsiteY4" fmla="*/ 111760 h 571888"/>
                  <a:gd name="connsiteX5" fmla="*/ 0 w 42418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  <a:gd name="connsiteX0" fmla="*/ 0 w 391160"/>
                  <a:gd name="connsiteY0" fmla="*/ 546100 h 571888"/>
                  <a:gd name="connsiteX1" fmla="*/ 129540 w 391160"/>
                  <a:gd name="connsiteY1" fmla="*/ 553720 h 571888"/>
                  <a:gd name="connsiteX2" fmla="*/ 391160 w 391160"/>
                  <a:gd name="connsiteY2" fmla="*/ 165100 h 571888"/>
                  <a:gd name="connsiteX3" fmla="*/ 220980 w 391160"/>
                  <a:gd name="connsiteY3" fmla="*/ 0 h 571888"/>
                  <a:gd name="connsiteX4" fmla="*/ 60960 w 391160"/>
                  <a:gd name="connsiteY4" fmla="*/ 111760 h 571888"/>
                  <a:gd name="connsiteX5" fmla="*/ 0 w 391160"/>
                  <a:gd name="connsiteY5" fmla="*/ 546100 h 571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160" h="571888">
                    <a:moveTo>
                      <a:pt x="0" y="546100"/>
                    </a:moveTo>
                    <a:cubicBezTo>
                      <a:pt x="25400" y="568960"/>
                      <a:pt x="76200" y="586740"/>
                      <a:pt x="129540" y="553720"/>
                    </a:cubicBezTo>
                    <a:cubicBezTo>
                      <a:pt x="332740" y="452120"/>
                      <a:pt x="368300" y="363220"/>
                      <a:pt x="391160" y="165100"/>
                    </a:cubicBezTo>
                    <a:cubicBezTo>
                      <a:pt x="351367" y="38947"/>
                      <a:pt x="321733" y="22013"/>
                      <a:pt x="220980" y="0"/>
                    </a:cubicBezTo>
                    <a:cubicBezTo>
                      <a:pt x="93980" y="19473"/>
                      <a:pt x="114300" y="74507"/>
                      <a:pt x="60960" y="111760"/>
                    </a:cubicBezTo>
                    <a:lnTo>
                      <a:pt x="0" y="5461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506600A-00E5-4EBE-B705-8BD522841178}"/>
              </a:ext>
            </a:extLst>
          </p:cNvPr>
          <p:cNvSpPr/>
          <p:nvPr/>
        </p:nvSpPr>
        <p:spPr>
          <a:xfrm rot="354203">
            <a:off x="7632479" y="1393946"/>
            <a:ext cx="131356" cy="232638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1BB3BC-6115-412B-BF10-AD976C6AC679}"/>
              </a:ext>
            </a:extLst>
          </p:cNvPr>
          <p:cNvSpPr/>
          <p:nvPr/>
        </p:nvSpPr>
        <p:spPr>
          <a:xfrm rot="21411512">
            <a:off x="8453528" y="1402204"/>
            <a:ext cx="110038" cy="162272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9A4573-2DE5-4C86-94A7-F0A1A9815FF5}"/>
              </a:ext>
            </a:extLst>
          </p:cNvPr>
          <p:cNvSpPr/>
          <p:nvPr/>
        </p:nvSpPr>
        <p:spPr>
          <a:xfrm>
            <a:off x="4560570" y="417195"/>
            <a:ext cx="2886043" cy="1466850"/>
          </a:xfrm>
          <a:custGeom>
            <a:avLst/>
            <a:gdLst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63040 h 1463040"/>
              <a:gd name="connsiteX1" fmla="*/ 0 w 3070860"/>
              <a:gd name="connsiteY1" fmla="*/ 1203960 h 1463040"/>
              <a:gd name="connsiteX2" fmla="*/ 198120 w 3070860"/>
              <a:gd name="connsiteY2" fmla="*/ 853440 h 1463040"/>
              <a:gd name="connsiteX3" fmla="*/ 182880 w 3070860"/>
              <a:gd name="connsiteY3" fmla="*/ 518160 h 1463040"/>
              <a:gd name="connsiteX4" fmla="*/ 1051560 w 3070860"/>
              <a:gd name="connsiteY4" fmla="*/ 259080 h 1463040"/>
              <a:gd name="connsiteX5" fmla="*/ 1958340 w 3070860"/>
              <a:gd name="connsiteY5" fmla="*/ 0 h 1463040"/>
              <a:gd name="connsiteX6" fmla="*/ 2651760 w 3070860"/>
              <a:gd name="connsiteY6" fmla="*/ 76200 h 1463040"/>
              <a:gd name="connsiteX7" fmla="*/ 2933700 w 3070860"/>
              <a:gd name="connsiteY7" fmla="*/ 434340 h 1463040"/>
              <a:gd name="connsiteX8" fmla="*/ 3070860 w 3070860"/>
              <a:gd name="connsiteY8" fmla="*/ 1036320 h 1463040"/>
              <a:gd name="connsiteX9" fmla="*/ 2667000 w 3070860"/>
              <a:gd name="connsiteY9" fmla="*/ 1066800 h 1463040"/>
              <a:gd name="connsiteX10" fmla="*/ 2019300 w 3070860"/>
              <a:gd name="connsiteY10" fmla="*/ 838200 h 1463040"/>
              <a:gd name="connsiteX11" fmla="*/ 1333500 w 3070860"/>
              <a:gd name="connsiteY11" fmla="*/ 929640 h 1463040"/>
              <a:gd name="connsiteX12" fmla="*/ 411480 w 3070860"/>
              <a:gd name="connsiteY12" fmla="*/ 1287780 h 1463040"/>
              <a:gd name="connsiteX13" fmla="*/ 213360 w 3070860"/>
              <a:gd name="connsiteY13" fmla="*/ 1463040 h 146304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70860"/>
              <a:gd name="connsiteY0" fmla="*/ 1471280 h 1471280"/>
              <a:gd name="connsiteX1" fmla="*/ 0 w 3070860"/>
              <a:gd name="connsiteY1" fmla="*/ 1212200 h 1471280"/>
              <a:gd name="connsiteX2" fmla="*/ 198120 w 3070860"/>
              <a:gd name="connsiteY2" fmla="*/ 861680 h 1471280"/>
              <a:gd name="connsiteX3" fmla="*/ 182880 w 3070860"/>
              <a:gd name="connsiteY3" fmla="*/ 526400 h 1471280"/>
              <a:gd name="connsiteX4" fmla="*/ 1051560 w 3070860"/>
              <a:gd name="connsiteY4" fmla="*/ 267320 h 1471280"/>
              <a:gd name="connsiteX5" fmla="*/ 1958340 w 3070860"/>
              <a:gd name="connsiteY5" fmla="*/ 8240 h 1471280"/>
              <a:gd name="connsiteX6" fmla="*/ 2651760 w 3070860"/>
              <a:gd name="connsiteY6" fmla="*/ 84440 h 1471280"/>
              <a:gd name="connsiteX7" fmla="*/ 2933700 w 3070860"/>
              <a:gd name="connsiteY7" fmla="*/ 442580 h 1471280"/>
              <a:gd name="connsiteX8" fmla="*/ 3070860 w 3070860"/>
              <a:gd name="connsiteY8" fmla="*/ 1044560 h 1471280"/>
              <a:gd name="connsiteX9" fmla="*/ 2667000 w 3070860"/>
              <a:gd name="connsiteY9" fmla="*/ 1075040 h 1471280"/>
              <a:gd name="connsiteX10" fmla="*/ 2019300 w 3070860"/>
              <a:gd name="connsiteY10" fmla="*/ 846440 h 1471280"/>
              <a:gd name="connsiteX11" fmla="*/ 1333500 w 3070860"/>
              <a:gd name="connsiteY11" fmla="*/ 937880 h 1471280"/>
              <a:gd name="connsiteX12" fmla="*/ 411480 w 3070860"/>
              <a:gd name="connsiteY12" fmla="*/ 1296020 h 1471280"/>
              <a:gd name="connsiteX13" fmla="*/ 213360 w 3070860"/>
              <a:gd name="connsiteY13" fmla="*/ 1471280 h 1471280"/>
              <a:gd name="connsiteX0" fmla="*/ 213360 w 3087251"/>
              <a:gd name="connsiteY0" fmla="*/ 1471280 h 1471280"/>
              <a:gd name="connsiteX1" fmla="*/ 0 w 3087251"/>
              <a:gd name="connsiteY1" fmla="*/ 1212200 h 1471280"/>
              <a:gd name="connsiteX2" fmla="*/ 198120 w 3087251"/>
              <a:gd name="connsiteY2" fmla="*/ 861680 h 1471280"/>
              <a:gd name="connsiteX3" fmla="*/ 182880 w 3087251"/>
              <a:gd name="connsiteY3" fmla="*/ 526400 h 1471280"/>
              <a:gd name="connsiteX4" fmla="*/ 1051560 w 3087251"/>
              <a:gd name="connsiteY4" fmla="*/ 267320 h 1471280"/>
              <a:gd name="connsiteX5" fmla="*/ 1958340 w 3087251"/>
              <a:gd name="connsiteY5" fmla="*/ 8240 h 1471280"/>
              <a:gd name="connsiteX6" fmla="*/ 2651760 w 3087251"/>
              <a:gd name="connsiteY6" fmla="*/ 84440 h 1471280"/>
              <a:gd name="connsiteX7" fmla="*/ 2933700 w 3087251"/>
              <a:gd name="connsiteY7" fmla="*/ 442580 h 1471280"/>
              <a:gd name="connsiteX8" fmla="*/ 3070860 w 3087251"/>
              <a:gd name="connsiteY8" fmla="*/ 1044560 h 1471280"/>
              <a:gd name="connsiteX9" fmla="*/ 2667000 w 3087251"/>
              <a:gd name="connsiteY9" fmla="*/ 1075040 h 1471280"/>
              <a:gd name="connsiteX10" fmla="*/ 2019300 w 3087251"/>
              <a:gd name="connsiteY10" fmla="*/ 846440 h 1471280"/>
              <a:gd name="connsiteX11" fmla="*/ 1333500 w 3087251"/>
              <a:gd name="connsiteY11" fmla="*/ 937880 h 1471280"/>
              <a:gd name="connsiteX12" fmla="*/ 411480 w 3087251"/>
              <a:gd name="connsiteY12" fmla="*/ 1296020 h 1471280"/>
              <a:gd name="connsiteX13" fmla="*/ 213360 w 3087251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67000 w 3167983"/>
              <a:gd name="connsiteY9" fmla="*/ 10750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19300 w 3167983"/>
              <a:gd name="connsiteY10" fmla="*/ 84644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3788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33500 w 3167983"/>
              <a:gd name="connsiteY11" fmla="*/ 97217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11480 w 3167983"/>
              <a:gd name="connsiteY12" fmla="*/ 12960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213360 w 3167983"/>
              <a:gd name="connsiteY0" fmla="*/ 1471280 h 1471280"/>
              <a:gd name="connsiteX1" fmla="*/ 0 w 3167983"/>
              <a:gd name="connsiteY1" fmla="*/ 1212200 h 1471280"/>
              <a:gd name="connsiteX2" fmla="*/ 198120 w 3167983"/>
              <a:gd name="connsiteY2" fmla="*/ 861680 h 1471280"/>
              <a:gd name="connsiteX3" fmla="*/ 182880 w 3167983"/>
              <a:gd name="connsiteY3" fmla="*/ 526400 h 1471280"/>
              <a:gd name="connsiteX4" fmla="*/ 1051560 w 3167983"/>
              <a:gd name="connsiteY4" fmla="*/ 267320 h 1471280"/>
              <a:gd name="connsiteX5" fmla="*/ 1958340 w 3167983"/>
              <a:gd name="connsiteY5" fmla="*/ 8240 h 1471280"/>
              <a:gd name="connsiteX6" fmla="*/ 2651760 w 3167983"/>
              <a:gd name="connsiteY6" fmla="*/ 84440 h 1471280"/>
              <a:gd name="connsiteX7" fmla="*/ 2933700 w 3167983"/>
              <a:gd name="connsiteY7" fmla="*/ 442580 h 1471280"/>
              <a:gd name="connsiteX8" fmla="*/ 3070860 w 3167983"/>
              <a:gd name="connsiteY8" fmla="*/ 1044560 h 1471280"/>
              <a:gd name="connsiteX9" fmla="*/ 2651760 w 3167983"/>
              <a:gd name="connsiteY9" fmla="*/ 1113140 h 1471280"/>
              <a:gd name="connsiteX10" fmla="*/ 2042160 w 3167983"/>
              <a:gd name="connsiteY10" fmla="*/ 888350 h 1471280"/>
              <a:gd name="connsiteX11" fmla="*/ 1356360 w 3167983"/>
              <a:gd name="connsiteY11" fmla="*/ 991220 h 1471280"/>
              <a:gd name="connsiteX12" fmla="*/ 438150 w 3167983"/>
              <a:gd name="connsiteY12" fmla="*/ 1334120 h 1471280"/>
              <a:gd name="connsiteX13" fmla="*/ 213360 w 316798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14450 w 3126073"/>
              <a:gd name="connsiteY11" fmla="*/ 991220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13140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  <a:gd name="connsiteX0" fmla="*/ 171450 w 3126073"/>
              <a:gd name="connsiteY0" fmla="*/ 1471280 h 1471280"/>
              <a:gd name="connsiteX1" fmla="*/ 0 w 3126073"/>
              <a:gd name="connsiteY1" fmla="*/ 1238870 h 1471280"/>
              <a:gd name="connsiteX2" fmla="*/ 156210 w 3126073"/>
              <a:gd name="connsiteY2" fmla="*/ 861680 h 1471280"/>
              <a:gd name="connsiteX3" fmla="*/ 140970 w 3126073"/>
              <a:gd name="connsiteY3" fmla="*/ 526400 h 1471280"/>
              <a:gd name="connsiteX4" fmla="*/ 1009650 w 3126073"/>
              <a:gd name="connsiteY4" fmla="*/ 267320 h 1471280"/>
              <a:gd name="connsiteX5" fmla="*/ 1916430 w 3126073"/>
              <a:gd name="connsiteY5" fmla="*/ 8240 h 1471280"/>
              <a:gd name="connsiteX6" fmla="*/ 2609850 w 3126073"/>
              <a:gd name="connsiteY6" fmla="*/ 84440 h 1471280"/>
              <a:gd name="connsiteX7" fmla="*/ 2891790 w 3126073"/>
              <a:gd name="connsiteY7" fmla="*/ 442580 h 1471280"/>
              <a:gd name="connsiteX8" fmla="*/ 3028950 w 3126073"/>
              <a:gd name="connsiteY8" fmla="*/ 1044560 h 1471280"/>
              <a:gd name="connsiteX9" fmla="*/ 2609850 w 3126073"/>
              <a:gd name="connsiteY9" fmla="*/ 1180016 h 1471280"/>
              <a:gd name="connsiteX10" fmla="*/ 2000250 w 3126073"/>
              <a:gd name="connsiteY10" fmla="*/ 888350 h 1471280"/>
              <a:gd name="connsiteX11" fmla="*/ 1304133 w 3126073"/>
              <a:gd name="connsiteY11" fmla="*/ 895682 h 1471280"/>
              <a:gd name="connsiteX12" fmla="*/ 396240 w 3126073"/>
              <a:gd name="connsiteY12" fmla="*/ 1334120 h 1471280"/>
              <a:gd name="connsiteX13" fmla="*/ 171450 w 3126073"/>
              <a:gd name="connsiteY13" fmla="*/ 1471280 h 147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26073" h="1471280">
                <a:moveTo>
                  <a:pt x="171450" y="1471280"/>
                </a:moveTo>
                <a:cubicBezTo>
                  <a:pt x="35560" y="1445880"/>
                  <a:pt x="71120" y="1325230"/>
                  <a:pt x="0" y="1238870"/>
                </a:cubicBezTo>
                <a:cubicBezTo>
                  <a:pt x="10160" y="1075040"/>
                  <a:pt x="104140" y="987410"/>
                  <a:pt x="156210" y="861680"/>
                </a:cubicBezTo>
                <a:cubicBezTo>
                  <a:pt x="151130" y="749920"/>
                  <a:pt x="104140" y="649590"/>
                  <a:pt x="140970" y="526400"/>
                </a:cubicBezTo>
                <a:cubicBezTo>
                  <a:pt x="434340" y="47610"/>
                  <a:pt x="859743" y="410278"/>
                  <a:pt x="1009650" y="267320"/>
                </a:cubicBezTo>
                <a:cubicBezTo>
                  <a:pt x="1236520" y="50967"/>
                  <a:pt x="1541780" y="-27320"/>
                  <a:pt x="1916430" y="8240"/>
                </a:cubicBezTo>
                <a:cubicBezTo>
                  <a:pt x="2147921" y="30212"/>
                  <a:pt x="2317750" y="-17160"/>
                  <a:pt x="2609850" y="84440"/>
                </a:cubicBezTo>
                <a:cubicBezTo>
                  <a:pt x="2867660" y="146670"/>
                  <a:pt x="2919730" y="292720"/>
                  <a:pt x="2891790" y="442580"/>
                </a:cubicBezTo>
                <a:cubicBezTo>
                  <a:pt x="3162300" y="704200"/>
                  <a:pt x="3185160" y="1156320"/>
                  <a:pt x="3028950" y="1044560"/>
                </a:cubicBezTo>
                <a:cubicBezTo>
                  <a:pt x="2799080" y="799450"/>
                  <a:pt x="2744470" y="1127946"/>
                  <a:pt x="2609850" y="1180016"/>
                </a:cubicBezTo>
                <a:cubicBezTo>
                  <a:pt x="2459990" y="931096"/>
                  <a:pt x="2153920" y="809610"/>
                  <a:pt x="2000250" y="888350"/>
                </a:cubicBezTo>
                <a:cubicBezTo>
                  <a:pt x="1733550" y="649590"/>
                  <a:pt x="1494633" y="818212"/>
                  <a:pt x="1304133" y="895682"/>
                </a:cubicBezTo>
                <a:cubicBezTo>
                  <a:pt x="787243" y="700102"/>
                  <a:pt x="542617" y="1074203"/>
                  <a:pt x="396240" y="1334120"/>
                </a:cubicBezTo>
                <a:cubicBezTo>
                  <a:pt x="328930" y="1429370"/>
                  <a:pt x="257810" y="1452230"/>
                  <a:pt x="171450" y="1471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6D34229-0B2F-4E81-BDA6-953768DC8A89}"/>
              </a:ext>
            </a:extLst>
          </p:cNvPr>
          <p:cNvSpPr/>
          <p:nvPr/>
        </p:nvSpPr>
        <p:spPr>
          <a:xfrm>
            <a:off x="8534400" y="5425440"/>
            <a:ext cx="3159760" cy="1249680"/>
          </a:xfrm>
          <a:custGeom>
            <a:avLst/>
            <a:gdLst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62128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783840 w 3119120"/>
              <a:gd name="connsiteY6" fmla="*/ 10871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19120"/>
              <a:gd name="connsiteY0" fmla="*/ 284480 h 1249680"/>
              <a:gd name="connsiteX1" fmla="*/ 40640 w 3119120"/>
              <a:gd name="connsiteY1" fmla="*/ 711200 h 1249680"/>
              <a:gd name="connsiteX2" fmla="*/ 345440 w 3119120"/>
              <a:gd name="connsiteY2" fmla="*/ 812800 h 1249680"/>
              <a:gd name="connsiteX3" fmla="*/ 680720 w 3119120"/>
              <a:gd name="connsiteY3" fmla="*/ 680720 h 1249680"/>
              <a:gd name="connsiteX4" fmla="*/ 2052320 w 3119120"/>
              <a:gd name="connsiteY4" fmla="*/ 741680 h 1249680"/>
              <a:gd name="connsiteX5" fmla="*/ 2235200 w 3119120"/>
              <a:gd name="connsiteY5" fmla="*/ 1249680 h 1249680"/>
              <a:gd name="connsiteX6" fmla="*/ 2519680 w 3119120"/>
              <a:gd name="connsiteY6" fmla="*/ 1137920 h 1249680"/>
              <a:gd name="connsiteX7" fmla="*/ 2397760 w 3119120"/>
              <a:gd name="connsiteY7" fmla="*/ 701040 h 1249680"/>
              <a:gd name="connsiteX8" fmla="*/ 3108960 w 3119120"/>
              <a:gd name="connsiteY8" fmla="*/ 762000 h 1249680"/>
              <a:gd name="connsiteX9" fmla="*/ 3119120 w 3119120"/>
              <a:gd name="connsiteY9" fmla="*/ 284480 h 1249680"/>
              <a:gd name="connsiteX10" fmla="*/ 2722880 w 3119120"/>
              <a:gd name="connsiteY10" fmla="*/ 304800 h 1249680"/>
              <a:gd name="connsiteX11" fmla="*/ 2407920 w 3119120"/>
              <a:gd name="connsiteY11" fmla="*/ 254000 h 1249680"/>
              <a:gd name="connsiteX12" fmla="*/ 812800 w 3119120"/>
              <a:gd name="connsiteY12" fmla="*/ 193040 h 1249680"/>
              <a:gd name="connsiteX13" fmla="*/ 721360 w 3119120"/>
              <a:gd name="connsiteY13" fmla="*/ 0 h 1249680"/>
              <a:gd name="connsiteX14" fmla="*/ 325120 w 3119120"/>
              <a:gd name="connsiteY14" fmla="*/ 20320 h 1249680"/>
              <a:gd name="connsiteX15" fmla="*/ 243840 w 3119120"/>
              <a:gd name="connsiteY15" fmla="*/ 223520 h 1249680"/>
              <a:gd name="connsiteX16" fmla="*/ 0 w 3119120"/>
              <a:gd name="connsiteY16" fmla="*/ 284480 h 1249680"/>
              <a:gd name="connsiteX0" fmla="*/ 0 w 3159760"/>
              <a:gd name="connsiteY0" fmla="*/ 203200 h 1249680"/>
              <a:gd name="connsiteX1" fmla="*/ 81280 w 3159760"/>
              <a:gd name="connsiteY1" fmla="*/ 711200 h 1249680"/>
              <a:gd name="connsiteX2" fmla="*/ 386080 w 3159760"/>
              <a:gd name="connsiteY2" fmla="*/ 812800 h 1249680"/>
              <a:gd name="connsiteX3" fmla="*/ 721360 w 3159760"/>
              <a:gd name="connsiteY3" fmla="*/ 680720 h 1249680"/>
              <a:gd name="connsiteX4" fmla="*/ 2092960 w 3159760"/>
              <a:gd name="connsiteY4" fmla="*/ 741680 h 1249680"/>
              <a:gd name="connsiteX5" fmla="*/ 2275840 w 3159760"/>
              <a:gd name="connsiteY5" fmla="*/ 1249680 h 1249680"/>
              <a:gd name="connsiteX6" fmla="*/ 2560320 w 3159760"/>
              <a:gd name="connsiteY6" fmla="*/ 1137920 h 1249680"/>
              <a:gd name="connsiteX7" fmla="*/ 2438400 w 3159760"/>
              <a:gd name="connsiteY7" fmla="*/ 701040 h 1249680"/>
              <a:gd name="connsiteX8" fmla="*/ 3149600 w 3159760"/>
              <a:gd name="connsiteY8" fmla="*/ 762000 h 1249680"/>
              <a:gd name="connsiteX9" fmla="*/ 3159760 w 3159760"/>
              <a:gd name="connsiteY9" fmla="*/ 284480 h 1249680"/>
              <a:gd name="connsiteX10" fmla="*/ 2763520 w 3159760"/>
              <a:gd name="connsiteY10" fmla="*/ 304800 h 1249680"/>
              <a:gd name="connsiteX11" fmla="*/ 2448560 w 3159760"/>
              <a:gd name="connsiteY11" fmla="*/ 254000 h 1249680"/>
              <a:gd name="connsiteX12" fmla="*/ 853440 w 3159760"/>
              <a:gd name="connsiteY12" fmla="*/ 193040 h 1249680"/>
              <a:gd name="connsiteX13" fmla="*/ 762000 w 3159760"/>
              <a:gd name="connsiteY13" fmla="*/ 0 h 1249680"/>
              <a:gd name="connsiteX14" fmla="*/ 365760 w 3159760"/>
              <a:gd name="connsiteY14" fmla="*/ 20320 h 1249680"/>
              <a:gd name="connsiteX15" fmla="*/ 284480 w 3159760"/>
              <a:gd name="connsiteY15" fmla="*/ 223520 h 1249680"/>
              <a:gd name="connsiteX16" fmla="*/ 0 w 3159760"/>
              <a:gd name="connsiteY16" fmla="*/ 20320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9760" h="1249680">
                <a:moveTo>
                  <a:pt x="0" y="203200"/>
                </a:moveTo>
                <a:lnTo>
                  <a:pt x="81280" y="711200"/>
                </a:lnTo>
                <a:lnTo>
                  <a:pt x="386080" y="812800"/>
                </a:lnTo>
                <a:lnTo>
                  <a:pt x="721360" y="680720"/>
                </a:lnTo>
                <a:lnTo>
                  <a:pt x="2092960" y="741680"/>
                </a:lnTo>
                <a:lnTo>
                  <a:pt x="2275840" y="1249680"/>
                </a:lnTo>
                <a:lnTo>
                  <a:pt x="2560320" y="1137920"/>
                </a:lnTo>
                <a:lnTo>
                  <a:pt x="2438400" y="701040"/>
                </a:lnTo>
                <a:lnTo>
                  <a:pt x="3149600" y="762000"/>
                </a:lnTo>
                <a:lnTo>
                  <a:pt x="3159760" y="284480"/>
                </a:lnTo>
                <a:lnTo>
                  <a:pt x="2763520" y="304800"/>
                </a:lnTo>
                <a:lnTo>
                  <a:pt x="2448560" y="254000"/>
                </a:lnTo>
                <a:lnTo>
                  <a:pt x="853440" y="193040"/>
                </a:lnTo>
                <a:lnTo>
                  <a:pt x="762000" y="0"/>
                </a:lnTo>
                <a:lnTo>
                  <a:pt x="365760" y="20320"/>
                </a:lnTo>
                <a:lnTo>
                  <a:pt x="284480" y="223520"/>
                </a:lnTo>
                <a:lnTo>
                  <a:pt x="0" y="20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5A72E5-0F89-431B-8E4C-F794DC22F938}"/>
              </a:ext>
            </a:extLst>
          </p:cNvPr>
          <p:cNvGrpSpPr/>
          <p:nvPr/>
        </p:nvGrpSpPr>
        <p:grpSpPr>
          <a:xfrm>
            <a:off x="8885338" y="3771776"/>
            <a:ext cx="714136" cy="1234564"/>
            <a:chOff x="8941218" y="3797176"/>
            <a:chExt cx="714136" cy="103397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64F5150-C4B9-4C42-BBA9-74CE0FBC652D}"/>
                </a:ext>
              </a:extLst>
            </p:cNvPr>
            <p:cNvSpPr/>
            <p:nvPr/>
          </p:nvSpPr>
          <p:spPr>
            <a:xfrm>
              <a:off x="8941218" y="3797176"/>
              <a:ext cx="714136" cy="1033975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C3C49B-110E-4647-B0A7-4E3A546608AD}"/>
                </a:ext>
              </a:extLst>
            </p:cNvPr>
            <p:cNvSpPr/>
            <p:nvPr/>
          </p:nvSpPr>
          <p:spPr>
            <a:xfrm rot="21394771">
              <a:off x="8989701" y="3828137"/>
              <a:ext cx="589014" cy="975664"/>
            </a:xfrm>
            <a:custGeom>
              <a:avLst/>
              <a:gdLst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79400 h 1041400"/>
                <a:gd name="connsiteX1" fmla="*/ 35560 w 736600"/>
                <a:gd name="connsiteY1" fmla="*/ 101600 h 1041400"/>
                <a:gd name="connsiteX2" fmla="*/ 375920 w 736600"/>
                <a:gd name="connsiteY2" fmla="*/ 0 h 1041400"/>
                <a:gd name="connsiteX3" fmla="*/ 736600 w 736600"/>
                <a:gd name="connsiteY3" fmla="*/ 670560 h 1041400"/>
                <a:gd name="connsiteX4" fmla="*/ 650240 w 736600"/>
                <a:gd name="connsiteY4" fmla="*/ 1016000 h 1041400"/>
                <a:gd name="connsiteX5" fmla="*/ 340360 w 736600"/>
                <a:gd name="connsiteY5" fmla="*/ 1041400 h 1041400"/>
                <a:gd name="connsiteX6" fmla="*/ 0 w 736600"/>
                <a:gd name="connsiteY6" fmla="*/ 279400 h 1041400"/>
                <a:gd name="connsiteX0" fmla="*/ 0 w 736600"/>
                <a:gd name="connsiteY0" fmla="*/ 241300 h 1003300"/>
                <a:gd name="connsiteX1" fmla="*/ 35560 w 736600"/>
                <a:gd name="connsiteY1" fmla="*/ 63500 h 1003300"/>
                <a:gd name="connsiteX2" fmla="*/ 364490 w 736600"/>
                <a:gd name="connsiteY2" fmla="*/ 0 h 1003300"/>
                <a:gd name="connsiteX3" fmla="*/ 736600 w 736600"/>
                <a:gd name="connsiteY3" fmla="*/ 632460 h 1003300"/>
                <a:gd name="connsiteX4" fmla="*/ 650240 w 736600"/>
                <a:gd name="connsiteY4" fmla="*/ 977900 h 1003300"/>
                <a:gd name="connsiteX5" fmla="*/ 340360 w 736600"/>
                <a:gd name="connsiteY5" fmla="*/ 1003300 h 1003300"/>
                <a:gd name="connsiteX6" fmla="*/ 0 w 736600"/>
                <a:gd name="connsiteY6" fmla="*/ 241300 h 1003300"/>
                <a:gd name="connsiteX0" fmla="*/ 0 w 736600"/>
                <a:gd name="connsiteY0" fmla="*/ 244628 h 1006628"/>
                <a:gd name="connsiteX1" fmla="*/ 35560 w 736600"/>
                <a:gd name="connsiteY1" fmla="*/ 66828 h 1006628"/>
                <a:gd name="connsiteX2" fmla="*/ 364490 w 736600"/>
                <a:gd name="connsiteY2" fmla="*/ 3328 h 1006628"/>
                <a:gd name="connsiteX3" fmla="*/ 736600 w 736600"/>
                <a:gd name="connsiteY3" fmla="*/ 635788 h 1006628"/>
                <a:gd name="connsiteX4" fmla="*/ 650240 w 736600"/>
                <a:gd name="connsiteY4" fmla="*/ 981228 h 1006628"/>
                <a:gd name="connsiteX5" fmla="*/ 340360 w 736600"/>
                <a:gd name="connsiteY5" fmla="*/ 1006628 h 1006628"/>
                <a:gd name="connsiteX6" fmla="*/ 0 w 736600"/>
                <a:gd name="connsiteY6" fmla="*/ 244628 h 1006628"/>
                <a:gd name="connsiteX0" fmla="*/ 0 w 736600"/>
                <a:gd name="connsiteY0" fmla="*/ 215312 h 977312"/>
                <a:gd name="connsiteX1" fmla="*/ 35560 w 736600"/>
                <a:gd name="connsiteY1" fmla="*/ 37512 h 977312"/>
                <a:gd name="connsiteX2" fmla="*/ 351155 w 736600"/>
                <a:gd name="connsiteY2" fmla="*/ 23542 h 977312"/>
                <a:gd name="connsiteX3" fmla="*/ 736600 w 736600"/>
                <a:gd name="connsiteY3" fmla="*/ 606472 h 977312"/>
                <a:gd name="connsiteX4" fmla="*/ 650240 w 736600"/>
                <a:gd name="connsiteY4" fmla="*/ 951912 h 977312"/>
                <a:gd name="connsiteX5" fmla="*/ 340360 w 736600"/>
                <a:gd name="connsiteY5" fmla="*/ 977312 h 977312"/>
                <a:gd name="connsiteX6" fmla="*/ 0 w 736600"/>
                <a:gd name="connsiteY6" fmla="*/ 215312 h 977312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6600"/>
                <a:gd name="connsiteY0" fmla="*/ 230578 h 992578"/>
                <a:gd name="connsiteX1" fmla="*/ 35560 w 736600"/>
                <a:gd name="connsiteY1" fmla="*/ 52778 h 992578"/>
                <a:gd name="connsiteX2" fmla="*/ 351155 w 736600"/>
                <a:gd name="connsiteY2" fmla="*/ 38808 h 992578"/>
                <a:gd name="connsiteX3" fmla="*/ 736600 w 736600"/>
                <a:gd name="connsiteY3" fmla="*/ 621738 h 992578"/>
                <a:gd name="connsiteX4" fmla="*/ 650240 w 736600"/>
                <a:gd name="connsiteY4" fmla="*/ 967178 h 992578"/>
                <a:gd name="connsiteX5" fmla="*/ 340360 w 736600"/>
                <a:gd name="connsiteY5" fmla="*/ 992578 h 992578"/>
                <a:gd name="connsiteX6" fmla="*/ 0 w 736600"/>
                <a:gd name="connsiteY6" fmla="*/ 230578 h 992578"/>
                <a:gd name="connsiteX0" fmla="*/ 0 w 738207"/>
                <a:gd name="connsiteY0" fmla="*/ 230578 h 992578"/>
                <a:gd name="connsiteX1" fmla="*/ 35560 w 738207"/>
                <a:gd name="connsiteY1" fmla="*/ 52778 h 992578"/>
                <a:gd name="connsiteX2" fmla="*/ 351155 w 738207"/>
                <a:gd name="connsiteY2" fmla="*/ 38808 h 992578"/>
                <a:gd name="connsiteX3" fmla="*/ 736600 w 738207"/>
                <a:gd name="connsiteY3" fmla="*/ 621738 h 992578"/>
                <a:gd name="connsiteX4" fmla="*/ 650240 w 738207"/>
                <a:gd name="connsiteY4" fmla="*/ 967178 h 992578"/>
                <a:gd name="connsiteX5" fmla="*/ 340360 w 738207"/>
                <a:gd name="connsiteY5" fmla="*/ 992578 h 992578"/>
                <a:gd name="connsiteX6" fmla="*/ 0 w 738207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67178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992578"/>
                <a:gd name="connsiteX1" fmla="*/ 35560 w 739263"/>
                <a:gd name="connsiteY1" fmla="*/ 52778 h 992578"/>
                <a:gd name="connsiteX2" fmla="*/ 351155 w 739263"/>
                <a:gd name="connsiteY2" fmla="*/ 38808 h 992578"/>
                <a:gd name="connsiteX3" fmla="*/ 736600 w 739263"/>
                <a:gd name="connsiteY3" fmla="*/ 621738 h 992578"/>
                <a:gd name="connsiteX4" fmla="*/ 650240 w 739263"/>
                <a:gd name="connsiteY4" fmla="*/ 988133 h 992578"/>
                <a:gd name="connsiteX5" fmla="*/ 340360 w 739263"/>
                <a:gd name="connsiteY5" fmla="*/ 992578 h 992578"/>
                <a:gd name="connsiteX6" fmla="*/ 0 w 739263"/>
                <a:gd name="connsiteY6" fmla="*/ 230578 h 992578"/>
                <a:gd name="connsiteX0" fmla="*/ 0 w 739263"/>
                <a:gd name="connsiteY0" fmla="*/ 230578 h 1001531"/>
                <a:gd name="connsiteX1" fmla="*/ 35560 w 739263"/>
                <a:gd name="connsiteY1" fmla="*/ 52778 h 1001531"/>
                <a:gd name="connsiteX2" fmla="*/ 351155 w 739263"/>
                <a:gd name="connsiteY2" fmla="*/ 38808 h 1001531"/>
                <a:gd name="connsiteX3" fmla="*/ 736600 w 739263"/>
                <a:gd name="connsiteY3" fmla="*/ 621738 h 1001531"/>
                <a:gd name="connsiteX4" fmla="*/ 650240 w 739263"/>
                <a:gd name="connsiteY4" fmla="*/ 988133 h 1001531"/>
                <a:gd name="connsiteX5" fmla="*/ 340360 w 739263"/>
                <a:gd name="connsiteY5" fmla="*/ 992578 h 1001531"/>
                <a:gd name="connsiteX6" fmla="*/ 0 w 739263"/>
                <a:gd name="connsiteY6" fmla="*/ 230578 h 1001531"/>
                <a:gd name="connsiteX0" fmla="*/ 0 w 739263"/>
                <a:gd name="connsiteY0" fmla="*/ 230578 h 1009126"/>
                <a:gd name="connsiteX1" fmla="*/ 35560 w 739263"/>
                <a:gd name="connsiteY1" fmla="*/ 52778 h 1009126"/>
                <a:gd name="connsiteX2" fmla="*/ 351155 w 739263"/>
                <a:gd name="connsiteY2" fmla="*/ 38808 h 1009126"/>
                <a:gd name="connsiteX3" fmla="*/ 736600 w 739263"/>
                <a:gd name="connsiteY3" fmla="*/ 621738 h 1009126"/>
                <a:gd name="connsiteX4" fmla="*/ 650240 w 739263"/>
                <a:gd name="connsiteY4" fmla="*/ 988133 h 1009126"/>
                <a:gd name="connsiteX5" fmla="*/ 340360 w 739263"/>
                <a:gd name="connsiteY5" fmla="*/ 992578 h 1009126"/>
                <a:gd name="connsiteX6" fmla="*/ 0 w 739263"/>
                <a:gd name="connsiteY6" fmla="*/ 230578 h 1009126"/>
                <a:gd name="connsiteX0" fmla="*/ 0 w 739263"/>
                <a:gd name="connsiteY0" fmla="*/ 231265 h 1009813"/>
                <a:gd name="connsiteX1" fmla="*/ 35560 w 739263"/>
                <a:gd name="connsiteY1" fmla="*/ 53465 h 1009813"/>
                <a:gd name="connsiteX2" fmla="*/ 351155 w 739263"/>
                <a:gd name="connsiteY2" fmla="*/ 39495 h 1009813"/>
                <a:gd name="connsiteX3" fmla="*/ 736600 w 739263"/>
                <a:gd name="connsiteY3" fmla="*/ 622425 h 1009813"/>
                <a:gd name="connsiteX4" fmla="*/ 650240 w 739263"/>
                <a:gd name="connsiteY4" fmla="*/ 988820 h 1009813"/>
                <a:gd name="connsiteX5" fmla="*/ 340360 w 739263"/>
                <a:gd name="connsiteY5" fmla="*/ 993265 h 1009813"/>
                <a:gd name="connsiteX6" fmla="*/ 0 w 739263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09813"/>
                <a:gd name="connsiteX1" fmla="*/ 36515 w 740218"/>
                <a:gd name="connsiteY1" fmla="*/ 53465 h 1009813"/>
                <a:gd name="connsiteX2" fmla="*/ 352110 w 740218"/>
                <a:gd name="connsiteY2" fmla="*/ 39495 h 1009813"/>
                <a:gd name="connsiteX3" fmla="*/ 737555 w 740218"/>
                <a:gd name="connsiteY3" fmla="*/ 622425 h 1009813"/>
                <a:gd name="connsiteX4" fmla="*/ 651195 w 740218"/>
                <a:gd name="connsiteY4" fmla="*/ 988820 h 1009813"/>
                <a:gd name="connsiteX5" fmla="*/ 341315 w 740218"/>
                <a:gd name="connsiteY5" fmla="*/ 993265 h 1009813"/>
                <a:gd name="connsiteX6" fmla="*/ 955 w 740218"/>
                <a:gd name="connsiteY6" fmla="*/ 231265 h 1009813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40218"/>
                <a:gd name="connsiteY0" fmla="*/ 231265 h 1026182"/>
                <a:gd name="connsiteX1" fmla="*/ 36515 w 740218"/>
                <a:gd name="connsiteY1" fmla="*/ 53465 h 1026182"/>
                <a:gd name="connsiteX2" fmla="*/ 352110 w 740218"/>
                <a:gd name="connsiteY2" fmla="*/ 39495 h 1026182"/>
                <a:gd name="connsiteX3" fmla="*/ 737555 w 740218"/>
                <a:gd name="connsiteY3" fmla="*/ 622425 h 1026182"/>
                <a:gd name="connsiteX4" fmla="*/ 651195 w 740218"/>
                <a:gd name="connsiteY4" fmla="*/ 988820 h 1026182"/>
                <a:gd name="connsiteX5" fmla="*/ 341315 w 740218"/>
                <a:gd name="connsiteY5" fmla="*/ 993265 h 1026182"/>
                <a:gd name="connsiteX6" fmla="*/ 955 w 740218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0912"/>
                <a:gd name="connsiteY0" fmla="*/ 231265 h 1026182"/>
                <a:gd name="connsiteX1" fmla="*/ 36515 w 720912"/>
                <a:gd name="connsiteY1" fmla="*/ 53465 h 1026182"/>
                <a:gd name="connsiteX2" fmla="*/ 352110 w 720912"/>
                <a:gd name="connsiteY2" fmla="*/ 39495 h 1026182"/>
                <a:gd name="connsiteX3" fmla="*/ 716600 w 720912"/>
                <a:gd name="connsiteY3" fmla="*/ 651000 h 1026182"/>
                <a:gd name="connsiteX4" fmla="*/ 651195 w 720912"/>
                <a:gd name="connsiteY4" fmla="*/ 988820 h 1026182"/>
                <a:gd name="connsiteX5" fmla="*/ 341315 w 720912"/>
                <a:gd name="connsiteY5" fmla="*/ 993265 h 1026182"/>
                <a:gd name="connsiteX6" fmla="*/ 955 w 720912"/>
                <a:gd name="connsiteY6" fmla="*/ 231265 h 1026182"/>
                <a:gd name="connsiteX0" fmla="*/ 955 w 728843"/>
                <a:gd name="connsiteY0" fmla="*/ 231265 h 1026182"/>
                <a:gd name="connsiteX1" fmla="*/ 36515 w 728843"/>
                <a:gd name="connsiteY1" fmla="*/ 53465 h 1026182"/>
                <a:gd name="connsiteX2" fmla="*/ 352110 w 728843"/>
                <a:gd name="connsiteY2" fmla="*/ 39495 h 1026182"/>
                <a:gd name="connsiteX3" fmla="*/ 716600 w 728843"/>
                <a:gd name="connsiteY3" fmla="*/ 651000 h 1026182"/>
                <a:gd name="connsiteX4" fmla="*/ 651195 w 728843"/>
                <a:gd name="connsiteY4" fmla="*/ 988820 h 1026182"/>
                <a:gd name="connsiteX5" fmla="*/ 341315 w 728843"/>
                <a:gd name="connsiteY5" fmla="*/ 993265 h 1026182"/>
                <a:gd name="connsiteX6" fmla="*/ 955 w 728843"/>
                <a:gd name="connsiteY6" fmla="*/ 231265 h 1026182"/>
                <a:gd name="connsiteX0" fmla="*/ 955 w 728843"/>
                <a:gd name="connsiteY0" fmla="*/ 231265 h 1033975"/>
                <a:gd name="connsiteX1" fmla="*/ 36515 w 728843"/>
                <a:gd name="connsiteY1" fmla="*/ 53465 h 1033975"/>
                <a:gd name="connsiteX2" fmla="*/ 352110 w 728843"/>
                <a:gd name="connsiteY2" fmla="*/ 39495 h 1033975"/>
                <a:gd name="connsiteX3" fmla="*/ 716600 w 728843"/>
                <a:gd name="connsiteY3" fmla="*/ 651000 h 1033975"/>
                <a:gd name="connsiteX4" fmla="*/ 651195 w 728843"/>
                <a:gd name="connsiteY4" fmla="*/ 988820 h 1033975"/>
                <a:gd name="connsiteX5" fmla="*/ 341315 w 728843"/>
                <a:gd name="connsiteY5" fmla="*/ 993265 h 1033975"/>
                <a:gd name="connsiteX6" fmla="*/ 955 w 728843"/>
                <a:gd name="connsiteY6" fmla="*/ 231265 h 1033975"/>
                <a:gd name="connsiteX0" fmla="*/ 955 w 727769"/>
                <a:gd name="connsiteY0" fmla="*/ 231265 h 1033975"/>
                <a:gd name="connsiteX1" fmla="*/ 36515 w 727769"/>
                <a:gd name="connsiteY1" fmla="*/ 53465 h 1033975"/>
                <a:gd name="connsiteX2" fmla="*/ 352110 w 727769"/>
                <a:gd name="connsiteY2" fmla="*/ 39495 h 1033975"/>
                <a:gd name="connsiteX3" fmla="*/ 716600 w 727769"/>
                <a:gd name="connsiteY3" fmla="*/ 651000 h 1033975"/>
                <a:gd name="connsiteX4" fmla="*/ 651195 w 727769"/>
                <a:gd name="connsiteY4" fmla="*/ 988820 h 1033975"/>
                <a:gd name="connsiteX5" fmla="*/ 341315 w 727769"/>
                <a:gd name="connsiteY5" fmla="*/ 993265 h 1033975"/>
                <a:gd name="connsiteX6" fmla="*/ 955 w 727769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55 w 730748"/>
                <a:gd name="connsiteY0" fmla="*/ 231265 h 1033975"/>
                <a:gd name="connsiteX1" fmla="*/ 36515 w 730748"/>
                <a:gd name="connsiteY1" fmla="*/ 53465 h 1033975"/>
                <a:gd name="connsiteX2" fmla="*/ 352110 w 730748"/>
                <a:gd name="connsiteY2" fmla="*/ 39495 h 1033975"/>
                <a:gd name="connsiteX3" fmla="*/ 716600 w 730748"/>
                <a:gd name="connsiteY3" fmla="*/ 651000 h 1033975"/>
                <a:gd name="connsiteX4" fmla="*/ 651195 w 730748"/>
                <a:gd name="connsiteY4" fmla="*/ 988820 h 1033975"/>
                <a:gd name="connsiteX5" fmla="*/ 341315 w 730748"/>
                <a:gd name="connsiteY5" fmla="*/ 993265 h 1033975"/>
                <a:gd name="connsiteX6" fmla="*/ 955 w 730748"/>
                <a:gd name="connsiteY6" fmla="*/ 231265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  <a:gd name="connsiteX0" fmla="*/ 9108 w 714136"/>
                <a:gd name="connsiteY0" fmla="*/ 229360 h 1033975"/>
                <a:gd name="connsiteX1" fmla="*/ 19903 w 714136"/>
                <a:gd name="connsiteY1" fmla="*/ 53465 h 1033975"/>
                <a:gd name="connsiteX2" fmla="*/ 335498 w 714136"/>
                <a:gd name="connsiteY2" fmla="*/ 39495 h 1033975"/>
                <a:gd name="connsiteX3" fmla="*/ 699988 w 714136"/>
                <a:gd name="connsiteY3" fmla="*/ 651000 h 1033975"/>
                <a:gd name="connsiteX4" fmla="*/ 634583 w 714136"/>
                <a:gd name="connsiteY4" fmla="*/ 988820 h 1033975"/>
                <a:gd name="connsiteX5" fmla="*/ 324703 w 714136"/>
                <a:gd name="connsiteY5" fmla="*/ 993265 h 1033975"/>
                <a:gd name="connsiteX6" fmla="*/ 9108 w 714136"/>
                <a:gd name="connsiteY6" fmla="*/ 229360 h 10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4136" h="1033975">
                  <a:moveTo>
                    <a:pt x="9108" y="229360"/>
                  </a:moveTo>
                  <a:cubicBezTo>
                    <a:pt x="5721" y="170093"/>
                    <a:pt x="-14810" y="139402"/>
                    <a:pt x="19903" y="53465"/>
                  </a:cubicBezTo>
                  <a:cubicBezTo>
                    <a:pt x="74301" y="-18502"/>
                    <a:pt x="252525" y="-12363"/>
                    <a:pt x="335498" y="39495"/>
                  </a:cubicBezTo>
                  <a:cubicBezTo>
                    <a:pt x="385875" y="66165"/>
                    <a:pt x="577221" y="462405"/>
                    <a:pt x="699988" y="651000"/>
                  </a:cubicBezTo>
                  <a:cubicBezTo>
                    <a:pt x="732161" y="682327"/>
                    <a:pt x="709090" y="957493"/>
                    <a:pt x="634583" y="988820"/>
                  </a:cubicBezTo>
                  <a:cubicBezTo>
                    <a:pt x="506525" y="1055072"/>
                    <a:pt x="399421" y="1041313"/>
                    <a:pt x="324703" y="993265"/>
                  </a:cubicBezTo>
                  <a:cubicBezTo>
                    <a:pt x="182675" y="741170"/>
                    <a:pt x="90176" y="494790"/>
                    <a:pt x="9108" y="2293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997F9F-640C-4057-AE24-3AE093107AF0}"/>
              </a:ext>
            </a:extLst>
          </p:cNvPr>
          <p:cNvGrpSpPr/>
          <p:nvPr/>
        </p:nvGrpSpPr>
        <p:grpSpPr>
          <a:xfrm>
            <a:off x="8399787" y="4526280"/>
            <a:ext cx="1220553" cy="439588"/>
            <a:chOff x="8382007" y="4306061"/>
            <a:chExt cx="1220553" cy="5328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06B22-48D7-4E39-86D0-A2EC8513B766}"/>
                </a:ext>
              </a:extLst>
            </p:cNvPr>
            <p:cNvSpPr/>
            <p:nvPr/>
          </p:nvSpPr>
          <p:spPr>
            <a:xfrm>
              <a:off x="8402577" y="4348311"/>
              <a:ext cx="1199983" cy="490558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24216 h 526644"/>
                <a:gd name="connsiteX1" fmla="*/ 25142 w 1220923"/>
                <a:gd name="connsiteY1" fmla="*/ 435036 h 526644"/>
                <a:gd name="connsiteX2" fmla="*/ 954782 w 1220923"/>
                <a:gd name="connsiteY2" fmla="*/ 526476 h 526644"/>
                <a:gd name="connsiteX3" fmla="*/ 1170682 w 1220923"/>
                <a:gd name="connsiteY3" fmla="*/ 389316 h 526644"/>
                <a:gd name="connsiteX4" fmla="*/ 1183382 w 1220923"/>
                <a:gd name="connsiteY4" fmla="*/ 120076 h 526644"/>
                <a:gd name="connsiteX5" fmla="*/ 872867 w 1220923"/>
                <a:gd name="connsiteY5" fmla="*/ 696 h 526644"/>
                <a:gd name="connsiteX6" fmla="*/ 73402 w 1220923"/>
                <a:gd name="connsiteY6" fmla="*/ 224216 h 526644"/>
                <a:gd name="connsiteX0" fmla="*/ 73402 w 1220923"/>
                <a:gd name="connsiteY0" fmla="*/ 188353 h 490781"/>
                <a:gd name="connsiteX1" fmla="*/ 25142 w 1220923"/>
                <a:gd name="connsiteY1" fmla="*/ 399173 h 490781"/>
                <a:gd name="connsiteX2" fmla="*/ 954782 w 1220923"/>
                <a:gd name="connsiteY2" fmla="*/ 490613 h 490781"/>
                <a:gd name="connsiteX3" fmla="*/ 1170682 w 1220923"/>
                <a:gd name="connsiteY3" fmla="*/ 353453 h 490781"/>
                <a:gd name="connsiteX4" fmla="*/ 1183382 w 1220923"/>
                <a:gd name="connsiteY4" fmla="*/ 84213 h 490781"/>
                <a:gd name="connsiteX5" fmla="*/ 703322 w 1220923"/>
                <a:gd name="connsiteY5" fmla="*/ 1028 h 490781"/>
                <a:gd name="connsiteX6" fmla="*/ 73402 w 1220923"/>
                <a:gd name="connsiteY6" fmla="*/ 188353 h 490781"/>
                <a:gd name="connsiteX0" fmla="*/ 73402 w 1199983"/>
                <a:gd name="connsiteY0" fmla="*/ 188130 h 490558"/>
                <a:gd name="connsiteX1" fmla="*/ 25142 w 1199983"/>
                <a:gd name="connsiteY1" fmla="*/ 398950 h 490558"/>
                <a:gd name="connsiteX2" fmla="*/ 954782 w 1199983"/>
                <a:gd name="connsiteY2" fmla="*/ 490390 h 490558"/>
                <a:gd name="connsiteX3" fmla="*/ 1170682 w 1199983"/>
                <a:gd name="connsiteY3" fmla="*/ 353230 h 490558"/>
                <a:gd name="connsiteX4" fmla="*/ 1152902 w 1199983"/>
                <a:gd name="connsiteY4" fmla="*/ 104945 h 490558"/>
                <a:gd name="connsiteX5" fmla="*/ 703322 w 1199983"/>
                <a:gd name="connsiteY5" fmla="*/ 805 h 490558"/>
                <a:gd name="connsiteX6" fmla="*/ 73402 w 1199983"/>
                <a:gd name="connsiteY6" fmla="*/ 188130 h 490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9983" h="490558">
                  <a:moveTo>
                    <a:pt x="73402" y="188130"/>
                  </a:moveTo>
                  <a:cubicBezTo>
                    <a:pt x="-7878" y="259250"/>
                    <a:pt x="-18038" y="284650"/>
                    <a:pt x="25142" y="398950"/>
                  </a:cubicBezTo>
                  <a:cubicBezTo>
                    <a:pt x="345182" y="383710"/>
                    <a:pt x="611882" y="495470"/>
                    <a:pt x="954782" y="490390"/>
                  </a:cubicBezTo>
                  <a:cubicBezTo>
                    <a:pt x="1026749" y="444670"/>
                    <a:pt x="1108875" y="431970"/>
                    <a:pt x="1170682" y="353230"/>
                  </a:cubicBezTo>
                  <a:cubicBezTo>
                    <a:pt x="1185075" y="321903"/>
                    <a:pt x="1237569" y="207392"/>
                    <a:pt x="1152902" y="104945"/>
                  </a:cubicBezTo>
                  <a:cubicBezTo>
                    <a:pt x="1066542" y="79545"/>
                    <a:pt x="835402" y="-9355"/>
                    <a:pt x="703322" y="805"/>
                  </a:cubicBezTo>
                  <a:cubicBezTo>
                    <a:pt x="465409" y="37212"/>
                    <a:pt x="367195" y="139023"/>
                    <a:pt x="73402" y="18813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288C40-A151-4AD0-9E5B-EF2421FBCFCD}"/>
                </a:ext>
              </a:extLst>
            </p:cNvPr>
            <p:cNvSpPr/>
            <p:nvPr/>
          </p:nvSpPr>
          <p:spPr>
            <a:xfrm>
              <a:off x="8382007" y="4306061"/>
              <a:ext cx="1183326" cy="506135"/>
            </a:xfrm>
            <a:custGeom>
              <a:avLst/>
              <a:gdLst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3000 w 1158240"/>
                <a:gd name="connsiteY3" fmla="*/ 43434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020"/>
                <a:gd name="connsiteX1" fmla="*/ 0 w 1158240"/>
                <a:gd name="connsiteY1" fmla="*/ 449580 h 541020"/>
                <a:gd name="connsiteX2" fmla="*/ 929640 w 1158240"/>
                <a:gd name="connsiteY2" fmla="*/ 541020 h 541020"/>
                <a:gd name="connsiteX3" fmla="*/ 1145540 w 1158240"/>
                <a:gd name="connsiteY3" fmla="*/ 403860 h 541020"/>
                <a:gd name="connsiteX4" fmla="*/ 1158240 w 1158240"/>
                <a:gd name="connsiteY4" fmla="*/ 45720 h 541020"/>
                <a:gd name="connsiteX5" fmla="*/ 845820 w 1158240"/>
                <a:gd name="connsiteY5" fmla="*/ 0 h 541020"/>
                <a:gd name="connsiteX6" fmla="*/ 76200 w 1158240"/>
                <a:gd name="connsiteY6" fmla="*/ 213360 h 541020"/>
                <a:gd name="connsiteX0" fmla="*/ 76200 w 1158240"/>
                <a:gd name="connsiteY0" fmla="*/ 213360 h 541297"/>
                <a:gd name="connsiteX1" fmla="*/ 0 w 1158240"/>
                <a:gd name="connsiteY1" fmla="*/ 449580 h 541297"/>
                <a:gd name="connsiteX2" fmla="*/ 929640 w 1158240"/>
                <a:gd name="connsiteY2" fmla="*/ 541020 h 541297"/>
                <a:gd name="connsiteX3" fmla="*/ 1145540 w 1158240"/>
                <a:gd name="connsiteY3" fmla="*/ 403860 h 541297"/>
                <a:gd name="connsiteX4" fmla="*/ 1158240 w 1158240"/>
                <a:gd name="connsiteY4" fmla="*/ 45720 h 541297"/>
                <a:gd name="connsiteX5" fmla="*/ 845820 w 1158240"/>
                <a:gd name="connsiteY5" fmla="*/ 0 h 541297"/>
                <a:gd name="connsiteX6" fmla="*/ 76200 w 1158240"/>
                <a:gd name="connsiteY6" fmla="*/ 213360 h 541297"/>
                <a:gd name="connsiteX0" fmla="*/ 76200 w 1158240"/>
                <a:gd name="connsiteY0" fmla="*/ 213360 h 541188"/>
                <a:gd name="connsiteX1" fmla="*/ 0 w 1158240"/>
                <a:gd name="connsiteY1" fmla="*/ 449580 h 541188"/>
                <a:gd name="connsiteX2" fmla="*/ 929640 w 1158240"/>
                <a:gd name="connsiteY2" fmla="*/ 541020 h 541188"/>
                <a:gd name="connsiteX3" fmla="*/ 1145540 w 1158240"/>
                <a:gd name="connsiteY3" fmla="*/ 403860 h 541188"/>
                <a:gd name="connsiteX4" fmla="*/ 1158240 w 1158240"/>
                <a:gd name="connsiteY4" fmla="*/ 45720 h 541188"/>
                <a:gd name="connsiteX5" fmla="*/ 845820 w 1158240"/>
                <a:gd name="connsiteY5" fmla="*/ 0 h 541188"/>
                <a:gd name="connsiteX6" fmla="*/ 76200 w 1158240"/>
                <a:gd name="connsiteY6" fmla="*/ 213360 h 541188"/>
                <a:gd name="connsiteX0" fmla="*/ 87386 w 1169426"/>
                <a:gd name="connsiteY0" fmla="*/ 213360 h 541188"/>
                <a:gd name="connsiteX1" fmla="*/ 11186 w 1169426"/>
                <a:gd name="connsiteY1" fmla="*/ 449580 h 541188"/>
                <a:gd name="connsiteX2" fmla="*/ 940826 w 1169426"/>
                <a:gd name="connsiteY2" fmla="*/ 541020 h 541188"/>
                <a:gd name="connsiteX3" fmla="*/ 1156726 w 1169426"/>
                <a:gd name="connsiteY3" fmla="*/ 403860 h 541188"/>
                <a:gd name="connsiteX4" fmla="*/ 1169426 w 1169426"/>
                <a:gd name="connsiteY4" fmla="*/ 45720 h 541188"/>
                <a:gd name="connsiteX5" fmla="*/ 857006 w 1169426"/>
                <a:gd name="connsiteY5" fmla="*/ 0 h 541188"/>
                <a:gd name="connsiteX6" fmla="*/ 87386 w 1169426"/>
                <a:gd name="connsiteY6" fmla="*/ 213360 h 541188"/>
                <a:gd name="connsiteX0" fmla="*/ 62551 w 1172531"/>
                <a:gd name="connsiteY0" fmla="*/ 238760 h 541188"/>
                <a:gd name="connsiteX1" fmla="*/ 14291 w 1172531"/>
                <a:gd name="connsiteY1" fmla="*/ 449580 h 541188"/>
                <a:gd name="connsiteX2" fmla="*/ 943931 w 1172531"/>
                <a:gd name="connsiteY2" fmla="*/ 541020 h 541188"/>
                <a:gd name="connsiteX3" fmla="*/ 1159831 w 1172531"/>
                <a:gd name="connsiteY3" fmla="*/ 403860 h 541188"/>
                <a:gd name="connsiteX4" fmla="*/ 1172531 w 1172531"/>
                <a:gd name="connsiteY4" fmla="*/ 45720 h 541188"/>
                <a:gd name="connsiteX5" fmla="*/ 860111 w 1172531"/>
                <a:gd name="connsiteY5" fmla="*/ 0 h 541188"/>
                <a:gd name="connsiteX6" fmla="*/ 62551 w 1172531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38760 h 541188"/>
                <a:gd name="connsiteX1" fmla="*/ 25142 w 1183382"/>
                <a:gd name="connsiteY1" fmla="*/ 449580 h 541188"/>
                <a:gd name="connsiteX2" fmla="*/ 954782 w 1183382"/>
                <a:gd name="connsiteY2" fmla="*/ 541020 h 541188"/>
                <a:gd name="connsiteX3" fmla="*/ 1170682 w 1183382"/>
                <a:gd name="connsiteY3" fmla="*/ 403860 h 541188"/>
                <a:gd name="connsiteX4" fmla="*/ 1183382 w 1183382"/>
                <a:gd name="connsiteY4" fmla="*/ 45720 h 541188"/>
                <a:gd name="connsiteX5" fmla="*/ 870962 w 1183382"/>
                <a:gd name="connsiteY5" fmla="*/ 0 h 541188"/>
                <a:gd name="connsiteX6" fmla="*/ 73402 w 1183382"/>
                <a:gd name="connsiteY6" fmla="*/ 238760 h 541188"/>
                <a:gd name="connsiteX0" fmla="*/ 73402 w 1183382"/>
                <a:gd name="connsiteY0" fmla="*/ 240370 h 542798"/>
                <a:gd name="connsiteX1" fmla="*/ 25142 w 1183382"/>
                <a:gd name="connsiteY1" fmla="*/ 451190 h 542798"/>
                <a:gd name="connsiteX2" fmla="*/ 954782 w 1183382"/>
                <a:gd name="connsiteY2" fmla="*/ 542630 h 542798"/>
                <a:gd name="connsiteX3" fmla="*/ 1170682 w 1183382"/>
                <a:gd name="connsiteY3" fmla="*/ 405470 h 542798"/>
                <a:gd name="connsiteX4" fmla="*/ 1183382 w 1183382"/>
                <a:gd name="connsiteY4" fmla="*/ 47330 h 542798"/>
                <a:gd name="connsiteX5" fmla="*/ 870962 w 1183382"/>
                <a:gd name="connsiteY5" fmla="*/ 1610 h 542798"/>
                <a:gd name="connsiteX6" fmla="*/ 73402 w 1183382"/>
                <a:gd name="connsiteY6" fmla="*/ 240370 h 542798"/>
                <a:gd name="connsiteX0" fmla="*/ 73402 w 1183382"/>
                <a:gd name="connsiteY0" fmla="*/ 239328 h 541756"/>
                <a:gd name="connsiteX1" fmla="*/ 25142 w 1183382"/>
                <a:gd name="connsiteY1" fmla="*/ 450148 h 541756"/>
                <a:gd name="connsiteX2" fmla="*/ 954782 w 1183382"/>
                <a:gd name="connsiteY2" fmla="*/ 541588 h 541756"/>
                <a:gd name="connsiteX3" fmla="*/ 1170682 w 1183382"/>
                <a:gd name="connsiteY3" fmla="*/ 404428 h 541756"/>
                <a:gd name="connsiteX4" fmla="*/ 1183382 w 1183382"/>
                <a:gd name="connsiteY4" fmla="*/ 135188 h 541756"/>
                <a:gd name="connsiteX5" fmla="*/ 870962 w 1183382"/>
                <a:gd name="connsiteY5" fmla="*/ 568 h 541756"/>
                <a:gd name="connsiteX6" fmla="*/ 73402 w 1183382"/>
                <a:gd name="connsiteY6" fmla="*/ 239328 h 541756"/>
                <a:gd name="connsiteX0" fmla="*/ 73402 w 1183382"/>
                <a:gd name="connsiteY0" fmla="*/ 239371 h 541799"/>
                <a:gd name="connsiteX1" fmla="*/ 25142 w 1183382"/>
                <a:gd name="connsiteY1" fmla="*/ 450191 h 541799"/>
                <a:gd name="connsiteX2" fmla="*/ 954782 w 1183382"/>
                <a:gd name="connsiteY2" fmla="*/ 541631 h 541799"/>
                <a:gd name="connsiteX3" fmla="*/ 1170682 w 1183382"/>
                <a:gd name="connsiteY3" fmla="*/ 404471 h 541799"/>
                <a:gd name="connsiteX4" fmla="*/ 1183382 w 1183382"/>
                <a:gd name="connsiteY4" fmla="*/ 135231 h 541799"/>
                <a:gd name="connsiteX5" fmla="*/ 870962 w 1183382"/>
                <a:gd name="connsiteY5" fmla="*/ 611 h 541799"/>
                <a:gd name="connsiteX6" fmla="*/ 73402 w 1183382"/>
                <a:gd name="connsiteY6" fmla="*/ 239371 h 541799"/>
                <a:gd name="connsiteX0" fmla="*/ 73402 w 1218807"/>
                <a:gd name="connsiteY0" fmla="*/ 239371 h 541799"/>
                <a:gd name="connsiteX1" fmla="*/ 25142 w 1218807"/>
                <a:gd name="connsiteY1" fmla="*/ 450191 h 541799"/>
                <a:gd name="connsiteX2" fmla="*/ 954782 w 1218807"/>
                <a:gd name="connsiteY2" fmla="*/ 541631 h 541799"/>
                <a:gd name="connsiteX3" fmla="*/ 1170682 w 1218807"/>
                <a:gd name="connsiteY3" fmla="*/ 404471 h 541799"/>
                <a:gd name="connsiteX4" fmla="*/ 1183382 w 1218807"/>
                <a:gd name="connsiteY4" fmla="*/ 135231 h 541799"/>
                <a:gd name="connsiteX5" fmla="*/ 870962 w 1218807"/>
                <a:gd name="connsiteY5" fmla="*/ 611 h 541799"/>
                <a:gd name="connsiteX6" fmla="*/ 73402 w 1218807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39371 h 541799"/>
                <a:gd name="connsiteX1" fmla="*/ 25142 w 1220923"/>
                <a:gd name="connsiteY1" fmla="*/ 450191 h 541799"/>
                <a:gd name="connsiteX2" fmla="*/ 954782 w 1220923"/>
                <a:gd name="connsiteY2" fmla="*/ 541631 h 541799"/>
                <a:gd name="connsiteX3" fmla="*/ 1170682 w 1220923"/>
                <a:gd name="connsiteY3" fmla="*/ 404471 h 541799"/>
                <a:gd name="connsiteX4" fmla="*/ 1183382 w 1220923"/>
                <a:gd name="connsiteY4" fmla="*/ 135231 h 541799"/>
                <a:gd name="connsiteX5" fmla="*/ 870962 w 1220923"/>
                <a:gd name="connsiteY5" fmla="*/ 611 h 541799"/>
                <a:gd name="connsiteX6" fmla="*/ 73402 w 1220923"/>
                <a:gd name="connsiteY6" fmla="*/ 239371 h 541799"/>
                <a:gd name="connsiteX0" fmla="*/ 73402 w 1220923"/>
                <a:gd name="connsiteY0" fmla="*/ 249431 h 551859"/>
                <a:gd name="connsiteX1" fmla="*/ 25142 w 1220923"/>
                <a:gd name="connsiteY1" fmla="*/ 460251 h 551859"/>
                <a:gd name="connsiteX2" fmla="*/ 954782 w 1220923"/>
                <a:gd name="connsiteY2" fmla="*/ 551691 h 551859"/>
                <a:gd name="connsiteX3" fmla="*/ 1170682 w 1220923"/>
                <a:gd name="connsiteY3" fmla="*/ 414531 h 551859"/>
                <a:gd name="connsiteX4" fmla="*/ 1183382 w 1220923"/>
                <a:gd name="connsiteY4" fmla="*/ 145291 h 551859"/>
                <a:gd name="connsiteX5" fmla="*/ 870962 w 1220923"/>
                <a:gd name="connsiteY5" fmla="*/ 566 h 551859"/>
                <a:gd name="connsiteX6" fmla="*/ 73402 w 1220923"/>
                <a:gd name="connsiteY6" fmla="*/ 249431 h 551859"/>
                <a:gd name="connsiteX0" fmla="*/ 73402 w 1189425"/>
                <a:gd name="connsiteY0" fmla="*/ 249606 h 552034"/>
                <a:gd name="connsiteX1" fmla="*/ 25142 w 1189425"/>
                <a:gd name="connsiteY1" fmla="*/ 460426 h 552034"/>
                <a:gd name="connsiteX2" fmla="*/ 954782 w 1189425"/>
                <a:gd name="connsiteY2" fmla="*/ 551866 h 552034"/>
                <a:gd name="connsiteX3" fmla="*/ 1170682 w 1189425"/>
                <a:gd name="connsiteY3" fmla="*/ 414706 h 552034"/>
                <a:gd name="connsiteX4" fmla="*/ 1133852 w 1189425"/>
                <a:gd name="connsiteY4" fmla="*/ 113130 h 552034"/>
                <a:gd name="connsiteX5" fmla="*/ 870962 w 1189425"/>
                <a:gd name="connsiteY5" fmla="*/ 741 h 552034"/>
                <a:gd name="connsiteX6" fmla="*/ 73402 w 1189425"/>
                <a:gd name="connsiteY6" fmla="*/ 249606 h 552034"/>
                <a:gd name="connsiteX0" fmla="*/ 82881 w 1185569"/>
                <a:gd name="connsiteY0" fmla="*/ 275879 h 552034"/>
                <a:gd name="connsiteX1" fmla="*/ 21286 w 1185569"/>
                <a:gd name="connsiteY1" fmla="*/ 460426 h 552034"/>
                <a:gd name="connsiteX2" fmla="*/ 950926 w 1185569"/>
                <a:gd name="connsiteY2" fmla="*/ 551866 h 552034"/>
                <a:gd name="connsiteX3" fmla="*/ 1166826 w 1185569"/>
                <a:gd name="connsiteY3" fmla="*/ 414706 h 552034"/>
                <a:gd name="connsiteX4" fmla="*/ 1129996 w 1185569"/>
                <a:gd name="connsiteY4" fmla="*/ 113130 h 552034"/>
                <a:gd name="connsiteX5" fmla="*/ 867106 w 1185569"/>
                <a:gd name="connsiteY5" fmla="*/ 741 h 552034"/>
                <a:gd name="connsiteX6" fmla="*/ 82881 w 1185569"/>
                <a:gd name="connsiteY6" fmla="*/ 275879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92046 h 552034"/>
                <a:gd name="connsiteX1" fmla="*/ 19043 w 1183326"/>
                <a:gd name="connsiteY1" fmla="*/ 460426 h 552034"/>
                <a:gd name="connsiteX2" fmla="*/ 948683 w 1183326"/>
                <a:gd name="connsiteY2" fmla="*/ 551866 h 552034"/>
                <a:gd name="connsiteX3" fmla="*/ 1164583 w 1183326"/>
                <a:gd name="connsiteY3" fmla="*/ 414706 h 552034"/>
                <a:gd name="connsiteX4" fmla="*/ 1127753 w 1183326"/>
                <a:gd name="connsiteY4" fmla="*/ 113130 h 552034"/>
                <a:gd name="connsiteX5" fmla="*/ 864863 w 1183326"/>
                <a:gd name="connsiteY5" fmla="*/ 741 h 552034"/>
                <a:gd name="connsiteX6" fmla="*/ 90163 w 1183326"/>
                <a:gd name="connsiteY6" fmla="*/ 292046 h 552034"/>
                <a:gd name="connsiteX0" fmla="*/ 90163 w 1183326"/>
                <a:gd name="connsiteY0" fmla="*/ 278017 h 538005"/>
                <a:gd name="connsiteX1" fmla="*/ 19043 w 1183326"/>
                <a:gd name="connsiteY1" fmla="*/ 446397 h 538005"/>
                <a:gd name="connsiteX2" fmla="*/ 948683 w 1183326"/>
                <a:gd name="connsiteY2" fmla="*/ 537837 h 538005"/>
                <a:gd name="connsiteX3" fmla="*/ 1164583 w 1183326"/>
                <a:gd name="connsiteY3" fmla="*/ 400677 h 538005"/>
                <a:gd name="connsiteX4" fmla="*/ 1127753 w 1183326"/>
                <a:gd name="connsiteY4" fmla="*/ 99101 h 538005"/>
                <a:gd name="connsiteX5" fmla="*/ 826763 w 1183326"/>
                <a:gd name="connsiteY5" fmla="*/ 858 h 538005"/>
                <a:gd name="connsiteX6" fmla="*/ 90163 w 1183326"/>
                <a:gd name="connsiteY6" fmla="*/ 278017 h 538005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89914 h 549902"/>
                <a:gd name="connsiteX1" fmla="*/ 19043 w 1183326"/>
                <a:gd name="connsiteY1" fmla="*/ 458294 h 549902"/>
                <a:gd name="connsiteX2" fmla="*/ 948683 w 1183326"/>
                <a:gd name="connsiteY2" fmla="*/ 549734 h 549902"/>
                <a:gd name="connsiteX3" fmla="*/ 1164583 w 1183326"/>
                <a:gd name="connsiteY3" fmla="*/ 412574 h 549902"/>
                <a:gd name="connsiteX4" fmla="*/ 1127753 w 1183326"/>
                <a:gd name="connsiteY4" fmla="*/ 110998 h 549902"/>
                <a:gd name="connsiteX5" fmla="*/ 826763 w 1183326"/>
                <a:gd name="connsiteY5" fmla="*/ 12755 h 549902"/>
                <a:gd name="connsiteX6" fmla="*/ 90163 w 1183326"/>
                <a:gd name="connsiteY6" fmla="*/ 289914 h 549902"/>
                <a:gd name="connsiteX0" fmla="*/ 90163 w 1183326"/>
                <a:gd name="connsiteY0" fmla="*/ 276961 h 536949"/>
                <a:gd name="connsiteX1" fmla="*/ 19043 w 1183326"/>
                <a:gd name="connsiteY1" fmla="*/ 445341 h 536949"/>
                <a:gd name="connsiteX2" fmla="*/ 948683 w 1183326"/>
                <a:gd name="connsiteY2" fmla="*/ 536781 h 536949"/>
                <a:gd name="connsiteX3" fmla="*/ 1164583 w 1183326"/>
                <a:gd name="connsiteY3" fmla="*/ 399621 h 536949"/>
                <a:gd name="connsiteX4" fmla="*/ 1127753 w 1183326"/>
                <a:gd name="connsiteY4" fmla="*/ 98045 h 536949"/>
                <a:gd name="connsiteX5" fmla="*/ 779138 w 1183326"/>
                <a:gd name="connsiteY5" fmla="*/ 13949 h 536949"/>
                <a:gd name="connsiteX6" fmla="*/ 90163 w 1183326"/>
                <a:gd name="connsiteY6" fmla="*/ 276961 h 53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326" h="536949">
                  <a:moveTo>
                    <a:pt x="90163" y="276961"/>
                  </a:moveTo>
                  <a:cubicBezTo>
                    <a:pt x="8883" y="348081"/>
                    <a:pt x="-24137" y="331041"/>
                    <a:pt x="19043" y="445341"/>
                  </a:cubicBezTo>
                  <a:cubicBezTo>
                    <a:pt x="339083" y="430101"/>
                    <a:pt x="605783" y="541861"/>
                    <a:pt x="948683" y="536781"/>
                  </a:cubicBezTo>
                  <a:cubicBezTo>
                    <a:pt x="1020650" y="491061"/>
                    <a:pt x="1102776" y="478361"/>
                    <a:pt x="1164583" y="399621"/>
                  </a:cubicBezTo>
                  <a:cubicBezTo>
                    <a:pt x="1178976" y="368294"/>
                    <a:pt x="1212420" y="200492"/>
                    <a:pt x="1127753" y="98045"/>
                  </a:cubicBezTo>
                  <a:cubicBezTo>
                    <a:pt x="1041393" y="72645"/>
                    <a:pt x="928363" y="-38651"/>
                    <a:pt x="779138" y="13949"/>
                  </a:cubicBezTo>
                  <a:cubicBezTo>
                    <a:pt x="535510" y="90775"/>
                    <a:pt x="383956" y="227854"/>
                    <a:pt x="90163" y="2769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A508F57-F3B6-4694-91B7-9F620A30D6DF}"/>
              </a:ext>
            </a:extLst>
          </p:cNvPr>
          <p:cNvGrpSpPr/>
          <p:nvPr/>
        </p:nvGrpSpPr>
        <p:grpSpPr>
          <a:xfrm>
            <a:off x="8027318" y="4613910"/>
            <a:ext cx="618206" cy="459462"/>
            <a:chOff x="7996838" y="4525264"/>
            <a:chExt cx="618206" cy="34998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60CAB7-5DE3-4EC1-A30D-EDFB4EE80696}"/>
                </a:ext>
              </a:extLst>
            </p:cNvPr>
            <p:cNvSpPr/>
            <p:nvPr/>
          </p:nvSpPr>
          <p:spPr>
            <a:xfrm>
              <a:off x="7996838" y="4525264"/>
              <a:ext cx="616302" cy="349988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6302" h="430349">
                  <a:moveTo>
                    <a:pt x="544166" y="36821"/>
                  </a:moveTo>
                  <a:cubicBezTo>
                    <a:pt x="334870" y="-17554"/>
                    <a:pt x="206854" y="17103"/>
                    <a:pt x="30578" y="0"/>
                  </a:cubicBezTo>
                  <a:cubicBezTo>
                    <a:pt x="437" y="61883"/>
                    <a:pt x="-6845" y="78872"/>
                    <a:pt x="6194" y="140171"/>
                  </a:cubicBezTo>
                  <a:cubicBezTo>
                    <a:pt x="52422" y="140679"/>
                    <a:pt x="50390" y="163256"/>
                    <a:pt x="88998" y="161224"/>
                  </a:cubicBezTo>
                  <a:cubicBezTo>
                    <a:pt x="81886" y="252156"/>
                    <a:pt x="163674" y="349750"/>
                    <a:pt x="199742" y="415282"/>
                  </a:cubicBezTo>
                  <a:cubicBezTo>
                    <a:pt x="288473" y="445423"/>
                    <a:pt x="356883" y="419309"/>
                    <a:pt x="453234" y="429130"/>
                  </a:cubicBezTo>
                  <a:cubicBezTo>
                    <a:pt x="558390" y="413890"/>
                    <a:pt x="526386" y="306457"/>
                    <a:pt x="616302" y="270897"/>
                  </a:cubicBezTo>
                  <a:cubicBezTo>
                    <a:pt x="588023" y="108506"/>
                    <a:pt x="590225" y="166192"/>
                    <a:pt x="544166" y="3682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1BFEB3-B396-42B0-BE43-908A0579BC6A}"/>
                </a:ext>
              </a:extLst>
            </p:cNvPr>
            <p:cNvSpPr/>
            <p:nvPr/>
          </p:nvSpPr>
          <p:spPr>
            <a:xfrm>
              <a:off x="8015742" y="4548504"/>
              <a:ext cx="599302" cy="297335"/>
            </a:xfrm>
            <a:custGeom>
              <a:avLst/>
              <a:gdLst>
                <a:gd name="connsiteX0" fmla="*/ 597408 w 786384"/>
                <a:gd name="connsiteY0" fmla="*/ 0 h 621792"/>
                <a:gd name="connsiteX1" fmla="*/ 0 w 786384"/>
                <a:gd name="connsiteY1" fmla="*/ 12192 h 621792"/>
                <a:gd name="connsiteX2" fmla="*/ 36576 w 786384"/>
                <a:gd name="connsiteY2" fmla="*/ 231648 h 621792"/>
                <a:gd name="connsiteX3" fmla="*/ 152400 w 786384"/>
                <a:gd name="connsiteY3" fmla="*/ 225552 h 621792"/>
                <a:gd name="connsiteX4" fmla="*/ 237744 w 786384"/>
                <a:gd name="connsiteY4" fmla="*/ 597408 h 621792"/>
                <a:gd name="connsiteX5" fmla="*/ 554736 w 786384"/>
                <a:gd name="connsiteY5" fmla="*/ 621792 h 621792"/>
                <a:gd name="connsiteX6" fmla="*/ 786384 w 786384"/>
                <a:gd name="connsiteY6" fmla="*/ 438912 h 621792"/>
                <a:gd name="connsiteX7" fmla="*/ 597408 w 786384"/>
                <a:gd name="connsiteY7" fmla="*/ 0 h 621792"/>
                <a:gd name="connsiteX0" fmla="*/ 597408 w 786384"/>
                <a:gd name="connsiteY0" fmla="*/ 0 h 597408"/>
                <a:gd name="connsiteX1" fmla="*/ 0 w 786384"/>
                <a:gd name="connsiteY1" fmla="*/ 12192 h 597408"/>
                <a:gd name="connsiteX2" fmla="*/ 36576 w 786384"/>
                <a:gd name="connsiteY2" fmla="*/ 231648 h 597408"/>
                <a:gd name="connsiteX3" fmla="*/ 152400 w 786384"/>
                <a:gd name="connsiteY3" fmla="*/ 225552 h 597408"/>
                <a:gd name="connsiteX4" fmla="*/ 237744 w 786384"/>
                <a:gd name="connsiteY4" fmla="*/ 597408 h 597408"/>
                <a:gd name="connsiteX5" fmla="*/ 516636 w 786384"/>
                <a:gd name="connsiteY5" fmla="*/ 545592 h 597408"/>
                <a:gd name="connsiteX6" fmla="*/ 786384 w 786384"/>
                <a:gd name="connsiteY6" fmla="*/ 438912 h 597408"/>
                <a:gd name="connsiteX7" fmla="*/ 597408 w 786384"/>
                <a:gd name="connsiteY7" fmla="*/ 0 h 597408"/>
                <a:gd name="connsiteX0" fmla="*/ 597408 w 786384"/>
                <a:gd name="connsiteY0" fmla="*/ 0 h 545592"/>
                <a:gd name="connsiteX1" fmla="*/ 0 w 786384"/>
                <a:gd name="connsiteY1" fmla="*/ 12192 h 545592"/>
                <a:gd name="connsiteX2" fmla="*/ 36576 w 786384"/>
                <a:gd name="connsiteY2" fmla="*/ 231648 h 545592"/>
                <a:gd name="connsiteX3" fmla="*/ 152400 w 786384"/>
                <a:gd name="connsiteY3" fmla="*/ 225552 h 545592"/>
                <a:gd name="connsiteX4" fmla="*/ 227584 w 786384"/>
                <a:gd name="connsiteY4" fmla="*/ 516128 h 545592"/>
                <a:gd name="connsiteX5" fmla="*/ 516636 w 786384"/>
                <a:gd name="connsiteY5" fmla="*/ 545592 h 545592"/>
                <a:gd name="connsiteX6" fmla="*/ 786384 w 786384"/>
                <a:gd name="connsiteY6" fmla="*/ 438912 h 545592"/>
                <a:gd name="connsiteX7" fmla="*/ 597408 w 786384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0 h 545592"/>
                <a:gd name="connsiteX1" fmla="*/ 9144 w 749808"/>
                <a:gd name="connsiteY1" fmla="*/ 24892 h 545592"/>
                <a:gd name="connsiteX2" fmla="*/ 0 w 749808"/>
                <a:gd name="connsiteY2" fmla="*/ 231648 h 545592"/>
                <a:gd name="connsiteX3" fmla="*/ 115824 w 749808"/>
                <a:gd name="connsiteY3" fmla="*/ 225552 h 545592"/>
                <a:gd name="connsiteX4" fmla="*/ 191008 w 749808"/>
                <a:gd name="connsiteY4" fmla="*/ 516128 h 545592"/>
                <a:gd name="connsiteX5" fmla="*/ 480060 w 749808"/>
                <a:gd name="connsiteY5" fmla="*/ 545592 h 545592"/>
                <a:gd name="connsiteX6" fmla="*/ 749808 w 749808"/>
                <a:gd name="connsiteY6" fmla="*/ 438912 h 545592"/>
                <a:gd name="connsiteX7" fmla="*/ 560832 w 749808"/>
                <a:gd name="connsiteY7" fmla="*/ 0 h 545592"/>
                <a:gd name="connsiteX0" fmla="*/ 560832 w 749808"/>
                <a:gd name="connsiteY0" fmla="*/ 5588 h 520700"/>
                <a:gd name="connsiteX1" fmla="*/ 9144 w 749808"/>
                <a:gd name="connsiteY1" fmla="*/ 0 h 520700"/>
                <a:gd name="connsiteX2" fmla="*/ 0 w 749808"/>
                <a:gd name="connsiteY2" fmla="*/ 206756 h 520700"/>
                <a:gd name="connsiteX3" fmla="*/ 115824 w 749808"/>
                <a:gd name="connsiteY3" fmla="*/ 200660 h 520700"/>
                <a:gd name="connsiteX4" fmla="*/ 191008 w 749808"/>
                <a:gd name="connsiteY4" fmla="*/ 491236 h 520700"/>
                <a:gd name="connsiteX5" fmla="*/ 480060 w 749808"/>
                <a:gd name="connsiteY5" fmla="*/ 520700 h 520700"/>
                <a:gd name="connsiteX6" fmla="*/ 749808 w 749808"/>
                <a:gd name="connsiteY6" fmla="*/ 414020 h 520700"/>
                <a:gd name="connsiteX7" fmla="*/ 560832 w 749808"/>
                <a:gd name="connsiteY7" fmla="*/ 5588 h 520700"/>
                <a:gd name="connsiteX0" fmla="*/ 560832 w 749808"/>
                <a:gd name="connsiteY0" fmla="*/ 0 h 515112"/>
                <a:gd name="connsiteX1" fmla="*/ 6604 w 749808"/>
                <a:gd name="connsiteY1" fmla="*/ 17272 h 515112"/>
                <a:gd name="connsiteX2" fmla="*/ 0 w 749808"/>
                <a:gd name="connsiteY2" fmla="*/ 201168 h 515112"/>
                <a:gd name="connsiteX3" fmla="*/ 115824 w 749808"/>
                <a:gd name="connsiteY3" fmla="*/ 195072 h 515112"/>
                <a:gd name="connsiteX4" fmla="*/ 191008 w 749808"/>
                <a:gd name="connsiteY4" fmla="*/ 485648 h 515112"/>
                <a:gd name="connsiteX5" fmla="*/ 480060 w 749808"/>
                <a:gd name="connsiteY5" fmla="*/ 515112 h 515112"/>
                <a:gd name="connsiteX6" fmla="*/ 749808 w 749808"/>
                <a:gd name="connsiteY6" fmla="*/ 408432 h 515112"/>
                <a:gd name="connsiteX7" fmla="*/ 560832 w 749808"/>
                <a:gd name="connsiteY7" fmla="*/ 0 h 515112"/>
                <a:gd name="connsiteX0" fmla="*/ 582457 w 771433"/>
                <a:gd name="connsiteY0" fmla="*/ 0 h 515112"/>
                <a:gd name="connsiteX1" fmla="*/ 28229 w 771433"/>
                <a:gd name="connsiteY1" fmla="*/ 17272 h 515112"/>
                <a:gd name="connsiteX2" fmla="*/ 21625 w 771433"/>
                <a:gd name="connsiteY2" fmla="*/ 201168 h 515112"/>
                <a:gd name="connsiteX3" fmla="*/ 137449 w 771433"/>
                <a:gd name="connsiteY3" fmla="*/ 195072 h 515112"/>
                <a:gd name="connsiteX4" fmla="*/ 212633 w 771433"/>
                <a:gd name="connsiteY4" fmla="*/ 485648 h 515112"/>
                <a:gd name="connsiteX5" fmla="*/ 501685 w 771433"/>
                <a:gd name="connsiteY5" fmla="*/ 515112 h 515112"/>
                <a:gd name="connsiteX6" fmla="*/ 771433 w 771433"/>
                <a:gd name="connsiteY6" fmla="*/ 408432 h 515112"/>
                <a:gd name="connsiteX7" fmla="*/ 582457 w 771433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51588 w 785572"/>
                <a:gd name="connsiteY3" fmla="*/ 19507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85572"/>
                <a:gd name="connsiteY0" fmla="*/ 0 h 515112"/>
                <a:gd name="connsiteX1" fmla="*/ 42368 w 785572"/>
                <a:gd name="connsiteY1" fmla="*/ 17272 h 515112"/>
                <a:gd name="connsiteX2" fmla="*/ 35764 w 785572"/>
                <a:gd name="connsiteY2" fmla="*/ 201168 h 515112"/>
                <a:gd name="connsiteX3" fmla="*/ 149048 w 785572"/>
                <a:gd name="connsiteY3" fmla="*/ 212852 h 515112"/>
                <a:gd name="connsiteX4" fmla="*/ 226772 w 785572"/>
                <a:gd name="connsiteY4" fmla="*/ 485648 h 515112"/>
                <a:gd name="connsiteX5" fmla="*/ 515824 w 785572"/>
                <a:gd name="connsiteY5" fmla="*/ 515112 h 515112"/>
                <a:gd name="connsiteX6" fmla="*/ 785572 w 785572"/>
                <a:gd name="connsiteY6" fmla="*/ 408432 h 515112"/>
                <a:gd name="connsiteX7" fmla="*/ 596596 w 7855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596596 w 734772"/>
                <a:gd name="connsiteY0" fmla="*/ 0 h 515112"/>
                <a:gd name="connsiteX1" fmla="*/ 42368 w 734772"/>
                <a:gd name="connsiteY1" fmla="*/ 17272 h 515112"/>
                <a:gd name="connsiteX2" fmla="*/ 35764 w 734772"/>
                <a:gd name="connsiteY2" fmla="*/ 201168 h 515112"/>
                <a:gd name="connsiteX3" fmla="*/ 149048 w 734772"/>
                <a:gd name="connsiteY3" fmla="*/ 212852 h 515112"/>
                <a:gd name="connsiteX4" fmla="*/ 226772 w 734772"/>
                <a:gd name="connsiteY4" fmla="*/ 485648 h 515112"/>
                <a:gd name="connsiteX5" fmla="*/ 515824 w 734772"/>
                <a:gd name="connsiteY5" fmla="*/ 515112 h 515112"/>
                <a:gd name="connsiteX6" fmla="*/ 734772 w 734772"/>
                <a:gd name="connsiteY6" fmla="*/ 388112 h 515112"/>
                <a:gd name="connsiteX7" fmla="*/ 596596 w 734772"/>
                <a:gd name="connsiteY7" fmla="*/ 0 h 515112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4216 w 734772"/>
                <a:gd name="connsiteY0" fmla="*/ 5588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4216 w 734772"/>
                <a:gd name="connsiteY7" fmla="*/ 5588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734772"/>
                <a:gd name="connsiteY0" fmla="*/ 55560 h 497840"/>
                <a:gd name="connsiteX1" fmla="*/ 42368 w 734772"/>
                <a:gd name="connsiteY1" fmla="*/ 0 h 497840"/>
                <a:gd name="connsiteX2" fmla="*/ 35764 w 734772"/>
                <a:gd name="connsiteY2" fmla="*/ 183896 h 497840"/>
                <a:gd name="connsiteX3" fmla="*/ 149048 w 734772"/>
                <a:gd name="connsiteY3" fmla="*/ 195580 h 497840"/>
                <a:gd name="connsiteX4" fmla="*/ 226772 w 734772"/>
                <a:gd name="connsiteY4" fmla="*/ 468376 h 497840"/>
                <a:gd name="connsiteX5" fmla="*/ 515824 w 734772"/>
                <a:gd name="connsiteY5" fmla="*/ 497840 h 497840"/>
                <a:gd name="connsiteX6" fmla="*/ 734772 w 734772"/>
                <a:gd name="connsiteY6" fmla="*/ 370840 h 497840"/>
                <a:gd name="connsiteX7" fmla="*/ 609296 w 734772"/>
                <a:gd name="connsiteY7" fmla="*/ 55560 h 497840"/>
                <a:gd name="connsiteX0" fmla="*/ 609296 w 678892"/>
                <a:gd name="connsiteY0" fmla="*/ 55560 h 497840"/>
                <a:gd name="connsiteX1" fmla="*/ 42368 w 678892"/>
                <a:gd name="connsiteY1" fmla="*/ 0 h 497840"/>
                <a:gd name="connsiteX2" fmla="*/ 35764 w 678892"/>
                <a:gd name="connsiteY2" fmla="*/ 183896 h 497840"/>
                <a:gd name="connsiteX3" fmla="*/ 149048 w 678892"/>
                <a:gd name="connsiteY3" fmla="*/ 195580 h 497840"/>
                <a:gd name="connsiteX4" fmla="*/ 226772 w 678892"/>
                <a:gd name="connsiteY4" fmla="*/ 468376 h 497840"/>
                <a:gd name="connsiteX5" fmla="*/ 515824 w 678892"/>
                <a:gd name="connsiteY5" fmla="*/ 497840 h 497840"/>
                <a:gd name="connsiteX6" fmla="*/ 678892 w 678892"/>
                <a:gd name="connsiteY6" fmla="*/ 299006 h 497840"/>
                <a:gd name="connsiteX7" fmla="*/ 609296 w 678892"/>
                <a:gd name="connsiteY7" fmla="*/ 55560 h 497840"/>
                <a:gd name="connsiteX0" fmla="*/ 609296 w 681432"/>
                <a:gd name="connsiteY0" fmla="*/ 55560 h 497840"/>
                <a:gd name="connsiteX1" fmla="*/ 42368 w 681432"/>
                <a:gd name="connsiteY1" fmla="*/ 0 h 497840"/>
                <a:gd name="connsiteX2" fmla="*/ 35764 w 681432"/>
                <a:gd name="connsiteY2" fmla="*/ 183896 h 497840"/>
                <a:gd name="connsiteX3" fmla="*/ 149048 w 681432"/>
                <a:gd name="connsiteY3" fmla="*/ 195580 h 497840"/>
                <a:gd name="connsiteX4" fmla="*/ 226772 w 681432"/>
                <a:gd name="connsiteY4" fmla="*/ 468376 h 497840"/>
                <a:gd name="connsiteX5" fmla="*/ 515824 w 681432"/>
                <a:gd name="connsiteY5" fmla="*/ 497840 h 497840"/>
                <a:gd name="connsiteX6" fmla="*/ 681432 w 681432"/>
                <a:gd name="connsiteY6" fmla="*/ 289636 h 497840"/>
                <a:gd name="connsiteX7" fmla="*/ 609296 w 681432"/>
                <a:gd name="connsiteY7" fmla="*/ 55560 h 497840"/>
                <a:gd name="connsiteX0" fmla="*/ 609296 w 681432"/>
                <a:gd name="connsiteY0" fmla="*/ 55560 h 478956"/>
                <a:gd name="connsiteX1" fmla="*/ 42368 w 681432"/>
                <a:gd name="connsiteY1" fmla="*/ 0 h 478956"/>
                <a:gd name="connsiteX2" fmla="*/ 35764 w 681432"/>
                <a:gd name="connsiteY2" fmla="*/ 183896 h 478956"/>
                <a:gd name="connsiteX3" fmla="*/ 149048 w 681432"/>
                <a:gd name="connsiteY3" fmla="*/ 195580 h 478956"/>
                <a:gd name="connsiteX4" fmla="*/ 226772 w 681432"/>
                <a:gd name="connsiteY4" fmla="*/ 468376 h 478956"/>
                <a:gd name="connsiteX5" fmla="*/ 553924 w 681432"/>
                <a:gd name="connsiteY5" fmla="*/ 463485 h 478956"/>
                <a:gd name="connsiteX6" fmla="*/ 681432 w 681432"/>
                <a:gd name="connsiteY6" fmla="*/ 289636 h 478956"/>
                <a:gd name="connsiteX7" fmla="*/ 609296 w 681432"/>
                <a:gd name="connsiteY7" fmla="*/ 55560 h 478956"/>
                <a:gd name="connsiteX0" fmla="*/ 609296 w 681432"/>
                <a:gd name="connsiteY0" fmla="*/ 55560 h 463485"/>
                <a:gd name="connsiteX1" fmla="*/ 42368 w 681432"/>
                <a:gd name="connsiteY1" fmla="*/ 0 h 463485"/>
                <a:gd name="connsiteX2" fmla="*/ 35764 w 681432"/>
                <a:gd name="connsiteY2" fmla="*/ 183896 h 463485"/>
                <a:gd name="connsiteX3" fmla="*/ 149048 w 681432"/>
                <a:gd name="connsiteY3" fmla="*/ 195580 h 463485"/>
                <a:gd name="connsiteX4" fmla="*/ 264872 w 681432"/>
                <a:gd name="connsiteY4" fmla="*/ 434021 h 463485"/>
                <a:gd name="connsiteX5" fmla="*/ 553924 w 681432"/>
                <a:gd name="connsiteY5" fmla="*/ 463485 h 463485"/>
                <a:gd name="connsiteX6" fmla="*/ 681432 w 681432"/>
                <a:gd name="connsiteY6" fmla="*/ 289636 h 463485"/>
                <a:gd name="connsiteX7" fmla="*/ 609296 w 681432"/>
                <a:gd name="connsiteY7" fmla="*/ 55560 h 463485"/>
                <a:gd name="connsiteX0" fmla="*/ 609296 w 681432"/>
                <a:gd name="connsiteY0" fmla="*/ 55560 h 449087"/>
                <a:gd name="connsiteX1" fmla="*/ 42368 w 681432"/>
                <a:gd name="connsiteY1" fmla="*/ 0 h 449087"/>
                <a:gd name="connsiteX2" fmla="*/ 35764 w 681432"/>
                <a:gd name="connsiteY2" fmla="*/ 183896 h 449087"/>
                <a:gd name="connsiteX3" fmla="*/ 149048 w 681432"/>
                <a:gd name="connsiteY3" fmla="*/ 195580 h 449087"/>
                <a:gd name="connsiteX4" fmla="*/ 264872 w 681432"/>
                <a:gd name="connsiteY4" fmla="*/ 434021 h 449087"/>
                <a:gd name="connsiteX5" fmla="*/ 518364 w 681432"/>
                <a:gd name="connsiteY5" fmla="*/ 447869 h 449087"/>
                <a:gd name="connsiteX6" fmla="*/ 681432 w 681432"/>
                <a:gd name="connsiteY6" fmla="*/ 289636 h 449087"/>
                <a:gd name="connsiteX7" fmla="*/ 609296 w 681432"/>
                <a:gd name="connsiteY7" fmla="*/ 55560 h 449087"/>
                <a:gd name="connsiteX0" fmla="*/ 609296 w 681432"/>
                <a:gd name="connsiteY0" fmla="*/ 55560 h 449088"/>
                <a:gd name="connsiteX1" fmla="*/ 42368 w 681432"/>
                <a:gd name="connsiteY1" fmla="*/ 0 h 449088"/>
                <a:gd name="connsiteX2" fmla="*/ 35764 w 681432"/>
                <a:gd name="connsiteY2" fmla="*/ 183896 h 449088"/>
                <a:gd name="connsiteX3" fmla="*/ 154128 w 681432"/>
                <a:gd name="connsiteY3" fmla="*/ 179963 h 449088"/>
                <a:gd name="connsiteX4" fmla="*/ 264872 w 681432"/>
                <a:gd name="connsiteY4" fmla="*/ 434021 h 449088"/>
                <a:gd name="connsiteX5" fmla="*/ 518364 w 681432"/>
                <a:gd name="connsiteY5" fmla="*/ 447869 h 449088"/>
                <a:gd name="connsiteX6" fmla="*/ 681432 w 681432"/>
                <a:gd name="connsiteY6" fmla="*/ 289636 h 449088"/>
                <a:gd name="connsiteX7" fmla="*/ 609296 w 681432"/>
                <a:gd name="connsiteY7" fmla="*/ 55560 h 449088"/>
                <a:gd name="connsiteX0" fmla="*/ 605798 w 677934"/>
                <a:gd name="connsiteY0" fmla="*/ 55560 h 449088"/>
                <a:gd name="connsiteX1" fmla="*/ 38870 w 677934"/>
                <a:gd name="connsiteY1" fmla="*/ 0 h 449088"/>
                <a:gd name="connsiteX2" fmla="*/ 39886 w 677934"/>
                <a:gd name="connsiteY2" fmla="*/ 158910 h 449088"/>
                <a:gd name="connsiteX3" fmla="*/ 150630 w 677934"/>
                <a:gd name="connsiteY3" fmla="*/ 179963 h 449088"/>
                <a:gd name="connsiteX4" fmla="*/ 261374 w 677934"/>
                <a:gd name="connsiteY4" fmla="*/ 434021 h 449088"/>
                <a:gd name="connsiteX5" fmla="*/ 514866 w 677934"/>
                <a:gd name="connsiteY5" fmla="*/ 447869 h 449088"/>
                <a:gd name="connsiteX6" fmla="*/ 677934 w 677934"/>
                <a:gd name="connsiteY6" fmla="*/ 289636 h 449088"/>
                <a:gd name="connsiteX7" fmla="*/ 605798 w 677934"/>
                <a:gd name="connsiteY7" fmla="*/ 55560 h 449088"/>
                <a:gd name="connsiteX0" fmla="*/ 596697 w 668833"/>
                <a:gd name="connsiteY0" fmla="*/ 55560 h 449088"/>
                <a:gd name="connsiteX1" fmla="*/ 29769 w 668833"/>
                <a:gd name="connsiteY1" fmla="*/ 0 h 449088"/>
                <a:gd name="connsiteX2" fmla="*/ 30785 w 668833"/>
                <a:gd name="connsiteY2" fmla="*/ 158910 h 449088"/>
                <a:gd name="connsiteX3" fmla="*/ 141529 w 668833"/>
                <a:gd name="connsiteY3" fmla="*/ 179963 h 449088"/>
                <a:gd name="connsiteX4" fmla="*/ 252273 w 668833"/>
                <a:gd name="connsiteY4" fmla="*/ 434021 h 449088"/>
                <a:gd name="connsiteX5" fmla="*/ 505765 w 668833"/>
                <a:gd name="connsiteY5" fmla="*/ 447869 h 449088"/>
                <a:gd name="connsiteX6" fmla="*/ 668833 w 668833"/>
                <a:gd name="connsiteY6" fmla="*/ 289636 h 449088"/>
                <a:gd name="connsiteX7" fmla="*/ 596697 w 668833"/>
                <a:gd name="connsiteY7" fmla="*/ 55560 h 449088"/>
                <a:gd name="connsiteX0" fmla="*/ 571847 w 643983"/>
                <a:gd name="connsiteY0" fmla="*/ 36821 h 430349"/>
                <a:gd name="connsiteX1" fmla="*/ 58259 w 643983"/>
                <a:gd name="connsiteY1" fmla="*/ 0 h 430349"/>
                <a:gd name="connsiteX2" fmla="*/ 5935 w 643983"/>
                <a:gd name="connsiteY2" fmla="*/ 140171 h 430349"/>
                <a:gd name="connsiteX3" fmla="*/ 116679 w 643983"/>
                <a:gd name="connsiteY3" fmla="*/ 161224 h 430349"/>
                <a:gd name="connsiteX4" fmla="*/ 227423 w 643983"/>
                <a:gd name="connsiteY4" fmla="*/ 415282 h 430349"/>
                <a:gd name="connsiteX5" fmla="*/ 480915 w 643983"/>
                <a:gd name="connsiteY5" fmla="*/ 429130 h 430349"/>
                <a:gd name="connsiteX6" fmla="*/ 643983 w 643983"/>
                <a:gd name="connsiteY6" fmla="*/ 270897 h 430349"/>
                <a:gd name="connsiteX7" fmla="*/ 571847 w 643983"/>
                <a:gd name="connsiteY7" fmla="*/ 36821 h 430349"/>
                <a:gd name="connsiteX0" fmla="*/ 568704 w 640840"/>
                <a:gd name="connsiteY0" fmla="*/ 36821 h 430349"/>
                <a:gd name="connsiteX1" fmla="*/ 55116 w 640840"/>
                <a:gd name="connsiteY1" fmla="*/ 0 h 430349"/>
                <a:gd name="connsiteX2" fmla="*/ 2792 w 640840"/>
                <a:gd name="connsiteY2" fmla="*/ 140171 h 430349"/>
                <a:gd name="connsiteX3" fmla="*/ 113536 w 640840"/>
                <a:gd name="connsiteY3" fmla="*/ 161224 h 430349"/>
                <a:gd name="connsiteX4" fmla="*/ 224280 w 640840"/>
                <a:gd name="connsiteY4" fmla="*/ 415282 h 430349"/>
                <a:gd name="connsiteX5" fmla="*/ 477772 w 640840"/>
                <a:gd name="connsiteY5" fmla="*/ 429130 h 430349"/>
                <a:gd name="connsiteX6" fmla="*/ 640840 w 640840"/>
                <a:gd name="connsiteY6" fmla="*/ 270897 h 430349"/>
                <a:gd name="connsiteX7" fmla="*/ 568704 w 640840"/>
                <a:gd name="connsiteY7" fmla="*/ 36821 h 430349"/>
                <a:gd name="connsiteX0" fmla="*/ 544166 w 616302"/>
                <a:gd name="connsiteY0" fmla="*/ 36821 h 430349"/>
                <a:gd name="connsiteX1" fmla="*/ 30578 w 616302"/>
                <a:gd name="connsiteY1" fmla="*/ 0 h 430349"/>
                <a:gd name="connsiteX2" fmla="*/ 6194 w 616302"/>
                <a:gd name="connsiteY2" fmla="*/ 140171 h 430349"/>
                <a:gd name="connsiteX3" fmla="*/ 88998 w 616302"/>
                <a:gd name="connsiteY3" fmla="*/ 161224 h 430349"/>
                <a:gd name="connsiteX4" fmla="*/ 199742 w 616302"/>
                <a:gd name="connsiteY4" fmla="*/ 415282 h 430349"/>
                <a:gd name="connsiteX5" fmla="*/ 453234 w 616302"/>
                <a:gd name="connsiteY5" fmla="*/ 429130 h 430349"/>
                <a:gd name="connsiteX6" fmla="*/ 616302 w 616302"/>
                <a:gd name="connsiteY6" fmla="*/ 270897 h 430349"/>
                <a:gd name="connsiteX7" fmla="*/ 544166 w 616302"/>
                <a:gd name="connsiteY7" fmla="*/ 36821 h 430349"/>
                <a:gd name="connsiteX0" fmla="*/ 577399 w 649535"/>
                <a:gd name="connsiteY0" fmla="*/ 31547 h 425075"/>
                <a:gd name="connsiteX1" fmla="*/ 9973 w 649535"/>
                <a:gd name="connsiteY1" fmla="*/ 0 h 425075"/>
                <a:gd name="connsiteX2" fmla="*/ 39427 w 649535"/>
                <a:gd name="connsiteY2" fmla="*/ 134897 h 425075"/>
                <a:gd name="connsiteX3" fmla="*/ 122231 w 649535"/>
                <a:gd name="connsiteY3" fmla="*/ 155950 h 425075"/>
                <a:gd name="connsiteX4" fmla="*/ 232975 w 649535"/>
                <a:gd name="connsiteY4" fmla="*/ 410008 h 425075"/>
                <a:gd name="connsiteX5" fmla="*/ 486467 w 649535"/>
                <a:gd name="connsiteY5" fmla="*/ 423856 h 425075"/>
                <a:gd name="connsiteX6" fmla="*/ 649535 w 649535"/>
                <a:gd name="connsiteY6" fmla="*/ 265623 h 425075"/>
                <a:gd name="connsiteX7" fmla="*/ 577399 w 64953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29301 w 656605"/>
                <a:gd name="connsiteY3" fmla="*/ 155950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84469 w 656605"/>
                <a:gd name="connsiteY0" fmla="*/ 31547 h 425075"/>
                <a:gd name="connsiteX1" fmla="*/ 17043 w 656605"/>
                <a:gd name="connsiteY1" fmla="*/ 0 h 425075"/>
                <a:gd name="connsiteX2" fmla="*/ 16348 w 656605"/>
                <a:gd name="connsiteY2" fmla="*/ 113800 h 425075"/>
                <a:gd name="connsiteX3" fmla="*/ 112073 w 656605"/>
                <a:gd name="connsiteY3" fmla="*/ 153313 h 425075"/>
                <a:gd name="connsiteX4" fmla="*/ 240045 w 656605"/>
                <a:gd name="connsiteY4" fmla="*/ 410008 h 425075"/>
                <a:gd name="connsiteX5" fmla="*/ 493537 w 656605"/>
                <a:gd name="connsiteY5" fmla="*/ 423856 h 425075"/>
                <a:gd name="connsiteX6" fmla="*/ 656605 w 656605"/>
                <a:gd name="connsiteY6" fmla="*/ 265623 h 425075"/>
                <a:gd name="connsiteX7" fmla="*/ 584469 w 656605"/>
                <a:gd name="connsiteY7" fmla="*/ 31547 h 425075"/>
                <a:gd name="connsiteX0" fmla="*/ 598003 w 670139"/>
                <a:gd name="connsiteY0" fmla="*/ 31547 h 425075"/>
                <a:gd name="connsiteX1" fmla="*/ 30577 w 670139"/>
                <a:gd name="connsiteY1" fmla="*/ 0 h 425075"/>
                <a:gd name="connsiteX2" fmla="*/ 6193 w 670139"/>
                <a:gd name="connsiteY2" fmla="*/ 92703 h 425075"/>
                <a:gd name="connsiteX3" fmla="*/ 125607 w 670139"/>
                <a:gd name="connsiteY3" fmla="*/ 153313 h 425075"/>
                <a:gd name="connsiteX4" fmla="*/ 253579 w 670139"/>
                <a:gd name="connsiteY4" fmla="*/ 410008 h 425075"/>
                <a:gd name="connsiteX5" fmla="*/ 507071 w 670139"/>
                <a:gd name="connsiteY5" fmla="*/ 423856 h 425075"/>
                <a:gd name="connsiteX6" fmla="*/ 670139 w 670139"/>
                <a:gd name="connsiteY6" fmla="*/ 265623 h 425075"/>
                <a:gd name="connsiteX7" fmla="*/ 598003 w 670139"/>
                <a:gd name="connsiteY7" fmla="*/ 31547 h 425075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8186 w 672718"/>
                <a:gd name="connsiteY3" fmla="*/ 155950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7712"/>
                <a:gd name="connsiteX1" fmla="*/ 24541 w 672718"/>
                <a:gd name="connsiteY1" fmla="*/ 0 h 427712"/>
                <a:gd name="connsiteX2" fmla="*/ 8772 w 672718"/>
                <a:gd name="connsiteY2" fmla="*/ 95340 h 427712"/>
                <a:gd name="connsiteX3" fmla="*/ 126032 w 672718"/>
                <a:gd name="connsiteY3" fmla="*/ 124304 h 427712"/>
                <a:gd name="connsiteX4" fmla="*/ 256158 w 672718"/>
                <a:gd name="connsiteY4" fmla="*/ 412645 h 427712"/>
                <a:gd name="connsiteX5" fmla="*/ 509650 w 672718"/>
                <a:gd name="connsiteY5" fmla="*/ 426493 h 427712"/>
                <a:gd name="connsiteX6" fmla="*/ 672718 w 672718"/>
                <a:gd name="connsiteY6" fmla="*/ 268260 h 427712"/>
                <a:gd name="connsiteX7" fmla="*/ 600582 w 672718"/>
                <a:gd name="connsiteY7" fmla="*/ 34184 h 427712"/>
                <a:gd name="connsiteX0" fmla="*/ 600582 w 672718"/>
                <a:gd name="connsiteY0" fmla="*/ 34184 h 426492"/>
                <a:gd name="connsiteX1" fmla="*/ 24541 w 672718"/>
                <a:gd name="connsiteY1" fmla="*/ 0 h 426492"/>
                <a:gd name="connsiteX2" fmla="*/ 8772 w 672718"/>
                <a:gd name="connsiteY2" fmla="*/ 95340 h 426492"/>
                <a:gd name="connsiteX3" fmla="*/ 126032 w 672718"/>
                <a:gd name="connsiteY3" fmla="*/ 124304 h 426492"/>
                <a:gd name="connsiteX4" fmla="*/ 217395 w 672718"/>
                <a:gd name="connsiteY4" fmla="*/ 399459 h 426492"/>
                <a:gd name="connsiteX5" fmla="*/ 509650 w 672718"/>
                <a:gd name="connsiteY5" fmla="*/ 426493 h 426492"/>
                <a:gd name="connsiteX6" fmla="*/ 672718 w 672718"/>
                <a:gd name="connsiteY6" fmla="*/ 268260 h 426492"/>
                <a:gd name="connsiteX7" fmla="*/ 600582 w 672718"/>
                <a:gd name="connsiteY7" fmla="*/ 34184 h 426492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19379 w 666065"/>
                <a:gd name="connsiteY3" fmla="*/ 124304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593929 w 666065"/>
                <a:gd name="connsiteY0" fmla="*/ 34184 h 426493"/>
                <a:gd name="connsiteX1" fmla="*/ 17888 w 666065"/>
                <a:gd name="connsiteY1" fmla="*/ 0 h 426493"/>
                <a:gd name="connsiteX2" fmla="*/ 15040 w 666065"/>
                <a:gd name="connsiteY2" fmla="*/ 124349 h 426493"/>
                <a:gd name="connsiteX3" fmla="*/ 104305 w 666065"/>
                <a:gd name="connsiteY3" fmla="*/ 132216 h 426493"/>
                <a:gd name="connsiteX4" fmla="*/ 210742 w 666065"/>
                <a:gd name="connsiteY4" fmla="*/ 399459 h 426493"/>
                <a:gd name="connsiteX5" fmla="*/ 502997 w 666065"/>
                <a:gd name="connsiteY5" fmla="*/ 426493 h 426493"/>
                <a:gd name="connsiteX6" fmla="*/ 666065 w 666065"/>
                <a:gd name="connsiteY6" fmla="*/ 268260 h 426493"/>
                <a:gd name="connsiteX7" fmla="*/ 593929 w 666065"/>
                <a:gd name="connsiteY7" fmla="*/ 34184 h 426493"/>
                <a:gd name="connsiteX0" fmla="*/ 611807 w 683943"/>
                <a:gd name="connsiteY0" fmla="*/ 34184 h 426493"/>
                <a:gd name="connsiteX1" fmla="*/ 35766 w 683943"/>
                <a:gd name="connsiteY1" fmla="*/ 0 h 426493"/>
                <a:gd name="connsiteX2" fmla="*/ 4922 w 683943"/>
                <a:gd name="connsiteY2" fmla="*/ 103251 h 426493"/>
                <a:gd name="connsiteX3" fmla="*/ 122183 w 683943"/>
                <a:gd name="connsiteY3" fmla="*/ 132216 h 426493"/>
                <a:gd name="connsiteX4" fmla="*/ 228620 w 683943"/>
                <a:gd name="connsiteY4" fmla="*/ 399459 h 426493"/>
                <a:gd name="connsiteX5" fmla="*/ 520875 w 683943"/>
                <a:gd name="connsiteY5" fmla="*/ 426493 h 426493"/>
                <a:gd name="connsiteX6" fmla="*/ 683943 w 683943"/>
                <a:gd name="connsiteY6" fmla="*/ 268260 h 426493"/>
                <a:gd name="connsiteX7" fmla="*/ 611807 w 683943"/>
                <a:gd name="connsiteY7" fmla="*/ 34184 h 426493"/>
                <a:gd name="connsiteX0" fmla="*/ 611807 w 683943"/>
                <a:gd name="connsiteY0" fmla="*/ 34184 h 411609"/>
                <a:gd name="connsiteX1" fmla="*/ 35766 w 683943"/>
                <a:gd name="connsiteY1" fmla="*/ 0 h 411609"/>
                <a:gd name="connsiteX2" fmla="*/ 4922 w 683943"/>
                <a:gd name="connsiteY2" fmla="*/ 103251 h 411609"/>
                <a:gd name="connsiteX3" fmla="*/ 122183 w 683943"/>
                <a:gd name="connsiteY3" fmla="*/ 132216 h 411609"/>
                <a:gd name="connsiteX4" fmla="*/ 228620 w 683943"/>
                <a:gd name="connsiteY4" fmla="*/ 399459 h 411609"/>
                <a:gd name="connsiteX5" fmla="*/ 510108 w 683943"/>
                <a:gd name="connsiteY5" fmla="*/ 402759 h 411609"/>
                <a:gd name="connsiteX6" fmla="*/ 683943 w 683943"/>
                <a:gd name="connsiteY6" fmla="*/ 268260 h 411609"/>
                <a:gd name="connsiteX7" fmla="*/ 611807 w 683943"/>
                <a:gd name="connsiteY7" fmla="*/ 34184 h 411609"/>
                <a:gd name="connsiteX0" fmla="*/ 611807 w 677482"/>
                <a:gd name="connsiteY0" fmla="*/ 34184 h 411609"/>
                <a:gd name="connsiteX1" fmla="*/ 35766 w 677482"/>
                <a:gd name="connsiteY1" fmla="*/ 0 h 411609"/>
                <a:gd name="connsiteX2" fmla="*/ 4922 w 677482"/>
                <a:gd name="connsiteY2" fmla="*/ 103251 h 411609"/>
                <a:gd name="connsiteX3" fmla="*/ 122183 w 677482"/>
                <a:gd name="connsiteY3" fmla="*/ 132216 h 411609"/>
                <a:gd name="connsiteX4" fmla="*/ 228620 w 677482"/>
                <a:gd name="connsiteY4" fmla="*/ 399459 h 411609"/>
                <a:gd name="connsiteX5" fmla="*/ 510108 w 677482"/>
                <a:gd name="connsiteY5" fmla="*/ 402759 h 411609"/>
                <a:gd name="connsiteX6" fmla="*/ 677482 w 677482"/>
                <a:gd name="connsiteY6" fmla="*/ 233978 h 411609"/>
                <a:gd name="connsiteX7" fmla="*/ 611807 w 677482"/>
                <a:gd name="connsiteY7" fmla="*/ 34184 h 411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7482" h="411609">
                  <a:moveTo>
                    <a:pt x="611807" y="34184"/>
                  </a:moveTo>
                  <a:cubicBezTo>
                    <a:pt x="393897" y="11455"/>
                    <a:pt x="244345" y="43475"/>
                    <a:pt x="35766" y="0"/>
                  </a:cubicBezTo>
                  <a:cubicBezTo>
                    <a:pt x="5625" y="61883"/>
                    <a:pt x="-8117" y="41952"/>
                    <a:pt x="4922" y="103251"/>
                  </a:cubicBezTo>
                  <a:cubicBezTo>
                    <a:pt x="51150" y="103759"/>
                    <a:pt x="83575" y="134248"/>
                    <a:pt x="122183" y="132216"/>
                  </a:cubicBezTo>
                  <a:cubicBezTo>
                    <a:pt x="95690" y="260068"/>
                    <a:pt x="192552" y="333927"/>
                    <a:pt x="228620" y="399459"/>
                  </a:cubicBezTo>
                  <a:cubicBezTo>
                    <a:pt x="317351" y="429600"/>
                    <a:pt x="413757" y="392938"/>
                    <a:pt x="510108" y="402759"/>
                  </a:cubicBezTo>
                  <a:cubicBezTo>
                    <a:pt x="615264" y="387519"/>
                    <a:pt x="587566" y="269538"/>
                    <a:pt x="677482" y="233978"/>
                  </a:cubicBezTo>
                  <a:cubicBezTo>
                    <a:pt x="649203" y="71587"/>
                    <a:pt x="657866" y="163555"/>
                    <a:pt x="611807" y="34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BCB7480-4CB8-4EBF-82DA-F444FC61DECD}"/>
              </a:ext>
            </a:extLst>
          </p:cNvPr>
          <p:cNvSpPr/>
          <p:nvPr/>
        </p:nvSpPr>
        <p:spPr>
          <a:xfrm>
            <a:off x="6567898" y="4368015"/>
            <a:ext cx="808262" cy="474677"/>
          </a:xfrm>
          <a:custGeom>
            <a:avLst/>
            <a:gdLst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18" fmla="*/ 91440 w 1017270"/>
              <a:gd name="connsiteY18" fmla="*/ 45720 h 388620"/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15240 w 1017270"/>
              <a:gd name="connsiteY0" fmla="*/ 17145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1905 w 1019175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72515"/>
              <a:gd name="connsiteY0" fmla="*/ 182880 h 388620"/>
              <a:gd name="connsiteX1" fmla="*/ 85725 w 1072515"/>
              <a:gd name="connsiteY1" fmla="*/ 38100 h 388620"/>
              <a:gd name="connsiteX2" fmla="*/ 196215 w 1072515"/>
              <a:gd name="connsiteY2" fmla="*/ 0 h 388620"/>
              <a:gd name="connsiteX3" fmla="*/ 268605 w 1072515"/>
              <a:gd name="connsiteY3" fmla="*/ 144780 h 388620"/>
              <a:gd name="connsiteX4" fmla="*/ 352425 w 1072515"/>
              <a:gd name="connsiteY4" fmla="*/ 163830 h 388620"/>
              <a:gd name="connsiteX5" fmla="*/ 360045 w 1072515"/>
              <a:gd name="connsiteY5" fmla="*/ 57150 h 388620"/>
              <a:gd name="connsiteX6" fmla="*/ 565785 w 1072515"/>
              <a:gd name="connsiteY6" fmla="*/ 15240 h 388620"/>
              <a:gd name="connsiteX7" fmla="*/ 680085 w 1072515"/>
              <a:gd name="connsiteY7" fmla="*/ 156210 h 388620"/>
              <a:gd name="connsiteX8" fmla="*/ 756285 w 1072515"/>
              <a:gd name="connsiteY8" fmla="*/ 60960 h 388620"/>
              <a:gd name="connsiteX9" fmla="*/ 996315 w 1072515"/>
              <a:gd name="connsiteY9" fmla="*/ 64770 h 388620"/>
              <a:gd name="connsiteX10" fmla="*/ 1049655 w 1072515"/>
              <a:gd name="connsiteY10" fmla="*/ 194310 h 388620"/>
              <a:gd name="connsiteX11" fmla="*/ 1072515 w 1072515"/>
              <a:gd name="connsiteY11" fmla="*/ 369570 h 388620"/>
              <a:gd name="connsiteX12" fmla="*/ 752475 w 1072515"/>
              <a:gd name="connsiteY12" fmla="*/ 323850 h 388620"/>
              <a:gd name="connsiteX13" fmla="*/ 577215 w 1072515"/>
              <a:gd name="connsiteY13" fmla="*/ 377190 h 388620"/>
              <a:gd name="connsiteX14" fmla="*/ 455295 w 1072515"/>
              <a:gd name="connsiteY14" fmla="*/ 335280 h 388620"/>
              <a:gd name="connsiteX15" fmla="*/ 276225 w 1072515"/>
              <a:gd name="connsiteY15" fmla="*/ 388620 h 388620"/>
              <a:gd name="connsiteX16" fmla="*/ 74295 w 1072515"/>
              <a:gd name="connsiteY16" fmla="*/ 297180 h 388620"/>
              <a:gd name="connsiteX17" fmla="*/ 57150 w 1072515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17" fmla="*/ 28575 w 1015365"/>
              <a:gd name="connsiteY17" fmla="*/ 38100 h 388620"/>
              <a:gd name="connsiteX0" fmla="*/ 28575 w 1015365"/>
              <a:gd name="connsiteY0" fmla="*/ 42994 h 393514"/>
              <a:gd name="connsiteX1" fmla="*/ 139065 w 1015365"/>
              <a:gd name="connsiteY1" fmla="*/ 4894 h 393514"/>
              <a:gd name="connsiteX2" fmla="*/ 211455 w 1015365"/>
              <a:gd name="connsiteY2" fmla="*/ 149674 h 393514"/>
              <a:gd name="connsiteX3" fmla="*/ 295275 w 1015365"/>
              <a:gd name="connsiteY3" fmla="*/ 168724 h 393514"/>
              <a:gd name="connsiteX4" fmla="*/ 302895 w 1015365"/>
              <a:gd name="connsiteY4" fmla="*/ 62044 h 393514"/>
              <a:gd name="connsiteX5" fmla="*/ 508635 w 1015365"/>
              <a:gd name="connsiteY5" fmla="*/ 20134 h 393514"/>
              <a:gd name="connsiteX6" fmla="*/ 622935 w 1015365"/>
              <a:gd name="connsiteY6" fmla="*/ 161104 h 393514"/>
              <a:gd name="connsiteX7" fmla="*/ 699135 w 1015365"/>
              <a:gd name="connsiteY7" fmla="*/ 65854 h 393514"/>
              <a:gd name="connsiteX8" fmla="*/ 939165 w 1015365"/>
              <a:gd name="connsiteY8" fmla="*/ 69664 h 393514"/>
              <a:gd name="connsiteX9" fmla="*/ 992505 w 1015365"/>
              <a:gd name="connsiteY9" fmla="*/ 199204 h 393514"/>
              <a:gd name="connsiteX10" fmla="*/ 1015365 w 1015365"/>
              <a:gd name="connsiteY10" fmla="*/ 374464 h 393514"/>
              <a:gd name="connsiteX11" fmla="*/ 695325 w 1015365"/>
              <a:gd name="connsiteY11" fmla="*/ 328744 h 393514"/>
              <a:gd name="connsiteX12" fmla="*/ 520065 w 1015365"/>
              <a:gd name="connsiteY12" fmla="*/ 382084 h 393514"/>
              <a:gd name="connsiteX13" fmla="*/ 398145 w 1015365"/>
              <a:gd name="connsiteY13" fmla="*/ 340174 h 393514"/>
              <a:gd name="connsiteX14" fmla="*/ 219075 w 1015365"/>
              <a:gd name="connsiteY14" fmla="*/ 393514 h 393514"/>
              <a:gd name="connsiteX15" fmla="*/ 17145 w 1015365"/>
              <a:gd name="connsiteY15" fmla="*/ 302074 h 393514"/>
              <a:gd name="connsiteX16" fmla="*/ 0 w 1015365"/>
              <a:gd name="connsiteY16" fmla="*/ 157294 h 393514"/>
              <a:gd name="connsiteX17" fmla="*/ 28575 w 1015365"/>
              <a:gd name="connsiteY17" fmla="*/ 42994 h 393514"/>
              <a:gd name="connsiteX0" fmla="*/ 28575 w 1015365"/>
              <a:gd name="connsiteY0" fmla="*/ 81224 h 431744"/>
              <a:gd name="connsiteX1" fmla="*/ 139065 w 1015365"/>
              <a:gd name="connsiteY1" fmla="*/ 43124 h 431744"/>
              <a:gd name="connsiteX2" fmla="*/ 211455 w 1015365"/>
              <a:gd name="connsiteY2" fmla="*/ 187904 h 431744"/>
              <a:gd name="connsiteX3" fmla="*/ 295275 w 1015365"/>
              <a:gd name="connsiteY3" fmla="*/ 206954 h 431744"/>
              <a:gd name="connsiteX4" fmla="*/ 302895 w 1015365"/>
              <a:gd name="connsiteY4" fmla="*/ 100274 h 431744"/>
              <a:gd name="connsiteX5" fmla="*/ 508635 w 1015365"/>
              <a:gd name="connsiteY5" fmla="*/ 58364 h 431744"/>
              <a:gd name="connsiteX6" fmla="*/ 622935 w 1015365"/>
              <a:gd name="connsiteY6" fmla="*/ 199334 h 431744"/>
              <a:gd name="connsiteX7" fmla="*/ 699135 w 1015365"/>
              <a:gd name="connsiteY7" fmla="*/ 104084 h 431744"/>
              <a:gd name="connsiteX8" fmla="*/ 939165 w 1015365"/>
              <a:gd name="connsiteY8" fmla="*/ 107894 h 431744"/>
              <a:gd name="connsiteX9" fmla="*/ 992505 w 1015365"/>
              <a:gd name="connsiteY9" fmla="*/ 237434 h 431744"/>
              <a:gd name="connsiteX10" fmla="*/ 1015365 w 1015365"/>
              <a:gd name="connsiteY10" fmla="*/ 412694 h 431744"/>
              <a:gd name="connsiteX11" fmla="*/ 695325 w 1015365"/>
              <a:gd name="connsiteY11" fmla="*/ 366974 h 431744"/>
              <a:gd name="connsiteX12" fmla="*/ 520065 w 1015365"/>
              <a:gd name="connsiteY12" fmla="*/ 420314 h 431744"/>
              <a:gd name="connsiteX13" fmla="*/ 398145 w 1015365"/>
              <a:gd name="connsiteY13" fmla="*/ 378404 h 431744"/>
              <a:gd name="connsiteX14" fmla="*/ 219075 w 1015365"/>
              <a:gd name="connsiteY14" fmla="*/ 431744 h 431744"/>
              <a:gd name="connsiteX15" fmla="*/ 17145 w 1015365"/>
              <a:gd name="connsiteY15" fmla="*/ 340304 h 431744"/>
              <a:gd name="connsiteX16" fmla="*/ 0 w 1015365"/>
              <a:gd name="connsiteY16" fmla="*/ 195524 h 431744"/>
              <a:gd name="connsiteX17" fmla="*/ 28575 w 1015365"/>
              <a:gd name="connsiteY17" fmla="*/ 81224 h 431744"/>
              <a:gd name="connsiteX0" fmla="*/ 28575 w 1015365"/>
              <a:gd name="connsiteY0" fmla="*/ 111555 h 462075"/>
              <a:gd name="connsiteX1" fmla="*/ 139065 w 1015365"/>
              <a:gd name="connsiteY1" fmla="*/ 73455 h 462075"/>
              <a:gd name="connsiteX2" fmla="*/ 211455 w 1015365"/>
              <a:gd name="connsiteY2" fmla="*/ 218235 h 462075"/>
              <a:gd name="connsiteX3" fmla="*/ 295275 w 1015365"/>
              <a:gd name="connsiteY3" fmla="*/ 237285 h 462075"/>
              <a:gd name="connsiteX4" fmla="*/ 310515 w 1015365"/>
              <a:gd name="connsiteY4" fmla="*/ 88695 h 462075"/>
              <a:gd name="connsiteX5" fmla="*/ 508635 w 1015365"/>
              <a:gd name="connsiteY5" fmla="*/ 88695 h 462075"/>
              <a:gd name="connsiteX6" fmla="*/ 622935 w 1015365"/>
              <a:gd name="connsiteY6" fmla="*/ 229665 h 462075"/>
              <a:gd name="connsiteX7" fmla="*/ 699135 w 1015365"/>
              <a:gd name="connsiteY7" fmla="*/ 134415 h 462075"/>
              <a:gd name="connsiteX8" fmla="*/ 939165 w 1015365"/>
              <a:gd name="connsiteY8" fmla="*/ 138225 h 462075"/>
              <a:gd name="connsiteX9" fmla="*/ 992505 w 1015365"/>
              <a:gd name="connsiteY9" fmla="*/ 267765 h 462075"/>
              <a:gd name="connsiteX10" fmla="*/ 1015365 w 1015365"/>
              <a:gd name="connsiteY10" fmla="*/ 443025 h 462075"/>
              <a:gd name="connsiteX11" fmla="*/ 695325 w 1015365"/>
              <a:gd name="connsiteY11" fmla="*/ 397305 h 462075"/>
              <a:gd name="connsiteX12" fmla="*/ 520065 w 1015365"/>
              <a:gd name="connsiteY12" fmla="*/ 450645 h 462075"/>
              <a:gd name="connsiteX13" fmla="*/ 398145 w 1015365"/>
              <a:gd name="connsiteY13" fmla="*/ 408735 h 462075"/>
              <a:gd name="connsiteX14" fmla="*/ 219075 w 1015365"/>
              <a:gd name="connsiteY14" fmla="*/ 462075 h 462075"/>
              <a:gd name="connsiteX15" fmla="*/ 17145 w 1015365"/>
              <a:gd name="connsiteY15" fmla="*/ 370635 h 462075"/>
              <a:gd name="connsiteX16" fmla="*/ 0 w 1015365"/>
              <a:gd name="connsiteY16" fmla="*/ 225855 h 462075"/>
              <a:gd name="connsiteX17" fmla="*/ 28575 w 1015365"/>
              <a:gd name="connsiteY17" fmla="*/ 111555 h 462075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9420 w 1016210"/>
              <a:gd name="connsiteY0" fmla="*/ 123974 h 474494"/>
              <a:gd name="connsiteX1" fmla="*/ 139910 w 1016210"/>
              <a:gd name="connsiteY1" fmla="*/ 85874 h 474494"/>
              <a:gd name="connsiteX2" fmla="*/ 212300 w 1016210"/>
              <a:gd name="connsiteY2" fmla="*/ 230654 h 474494"/>
              <a:gd name="connsiteX3" fmla="*/ 296120 w 1016210"/>
              <a:gd name="connsiteY3" fmla="*/ 249704 h 474494"/>
              <a:gd name="connsiteX4" fmla="*/ 311360 w 1016210"/>
              <a:gd name="connsiteY4" fmla="*/ 101114 h 474494"/>
              <a:gd name="connsiteX5" fmla="*/ 509480 w 1016210"/>
              <a:gd name="connsiteY5" fmla="*/ 101114 h 474494"/>
              <a:gd name="connsiteX6" fmla="*/ 623780 w 1016210"/>
              <a:gd name="connsiteY6" fmla="*/ 242084 h 474494"/>
              <a:gd name="connsiteX7" fmla="*/ 699980 w 1016210"/>
              <a:gd name="connsiteY7" fmla="*/ 146834 h 474494"/>
              <a:gd name="connsiteX8" fmla="*/ 940010 w 1016210"/>
              <a:gd name="connsiteY8" fmla="*/ 150644 h 474494"/>
              <a:gd name="connsiteX9" fmla="*/ 993350 w 1016210"/>
              <a:gd name="connsiteY9" fmla="*/ 280184 h 474494"/>
              <a:gd name="connsiteX10" fmla="*/ 1016210 w 1016210"/>
              <a:gd name="connsiteY10" fmla="*/ 455444 h 474494"/>
              <a:gd name="connsiteX11" fmla="*/ 696170 w 1016210"/>
              <a:gd name="connsiteY11" fmla="*/ 409724 h 474494"/>
              <a:gd name="connsiteX12" fmla="*/ 520910 w 1016210"/>
              <a:gd name="connsiteY12" fmla="*/ 463064 h 474494"/>
              <a:gd name="connsiteX13" fmla="*/ 398990 w 1016210"/>
              <a:gd name="connsiteY13" fmla="*/ 421154 h 474494"/>
              <a:gd name="connsiteX14" fmla="*/ 219920 w 1016210"/>
              <a:gd name="connsiteY14" fmla="*/ 474494 h 474494"/>
              <a:gd name="connsiteX15" fmla="*/ 17990 w 1016210"/>
              <a:gd name="connsiteY15" fmla="*/ 383054 h 474494"/>
              <a:gd name="connsiteX16" fmla="*/ 845 w 1016210"/>
              <a:gd name="connsiteY16" fmla="*/ 238274 h 474494"/>
              <a:gd name="connsiteX17" fmla="*/ 29420 w 1016210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56852 w 1017812"/>
              <a:gd name="connsiteY9" fmla="*/ 29923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7562"/>
              <a:gd name="connsiteY0" fmla="*/ 123974 h 474677"/>
              <a:gd name="connsiteX1" fmla="*/ 141512 w 997562"/>
              <a:gd name="connsiteY1" fmla="*/ 85874 h 474677"/>
              <a:gd name="connsiteX2" fmla="*/ 213902 w 997562"/>
              <a:gd name="connsiteY2" fmla="*/ 230654 h 474677"/>
              <a:gd name="connsiteX3" fmla="*/ 297722 w 997562"/>
              <a:gd name="connsiteY3" fmla="*/ 249704 h 474677"/>
              <a:gd name="connsiteX4" fmla="*/ 312962 w 997562"/>
              <a:gd name="connsiteY4" fmla="*/ 101114 h 474677"/>
              <a:gd name="connsiteX5" fmla="*/ 511082 w 997562"/>
              <a:gd name="connsiteY5" fmla="*/ 101114 h 474677"/>
              <a:gd name="connsiteX6" fmla="*/ 625382 w 997562"/>
              <a:gd name="connsiteY6" fmla="*/ 242084 h 474677"/>
              <a:gd name="connsiteX7" fmla="*/ 701582 w 997562"/>
              <a:gd name="connsiteY7" fmla="*/ 146834 h 474677"/>
              <a:gd name="connsiteX8" fmla="*/ 884462 w 997562"/>
              <a:gd name="connsiteY8" fmla="*/ 143024 h 474677"/>
              <a:gd name="connsiteX9" fmla="*/ 991142 w 997562"/>
              <a:gd name="connsiteY9" fmla="*/ 434489 h 474677"/>
              <a:gd name="connsiteX10" fmla="*/ 697772 w 997562"/>
              <a:gd name="connsiteY10" fmla="*/ 409724 h 474677"/>
              <a:gd name="connsiteX11" fmla="*/ 522512 w 997562"/>
              <a:gd name="connsiteY11" fmla="*/ 463064 h 474677"/>
              <a:gd name="connsiteX12" fmla="*/ 400592 w 997562"/>
              <a:gd name="connsiteY12" fmla="*/ 421154 h 474677"/>
              <a:gd name="connsiteX13" fmla="*/ 221522 w 997562"/>
              <a:gd name="connsiteY13" fmla="*/ 474494 h 474677"/>
              <a:gd name="connsiteX14" fmla="*/ 19592 w 997562"/>
              <a:gd name="connsiteY14" fmla="*/ 383054 h 474677"/>
              <a:gd name="connsiteX15" fmla="*/ 2447 w 997562"/>
              <a:gd name="connsiteY15" fmla="*/ 238274 h 474677"/>
              <a:gd name="connsiteX16" fmla="*/ 31022 w 997562"/>
              <a:gd name="connsiteY16" fmla="*/ 123974 h 47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7562" h="474677">
                <a:moveTo>
                  <a:pt x="31022" y="123974"/>
                </a:moveTo>
                <a:cubicBezTo>
                  <a:pt x="67852" y="97939"/>
                  <a:pt x="95157" y="77619"/>
                  <a:pt x="141512" y="85874"/>
                </a:cubicBezTo>
                <a:cubicBezTo>
                  <a:pt x="165642" y="134134"/>
                  <a:pt x="180247" y="182394"/>
                  <a:pt x="213902" y="230654"/>
                </a:cubicBezTo>
                <a:lnTo>
                  <a:pt x="297722" y="249704"/>
                </a:lnTo>
                <a:lnTo>
                  <a:pt x="312962" y="101114"/>
                </a:lnTo>
                <a:cubicBezTo>
                  <a:pt x="381542" y="-105261"/>
                  <a:pt x="509177" y="61744"/>
                  <a:pt x="511082" y="101114"/>
                </a:cubicBezTo>
                <a:cubicBezTo>
                  <a:pt x="549182" y="148104"/>
                  <a:pt x="543467" y="214144"/>
                  <a:pt x="625382" y="242084"/>
                </a:cubicBezTo>
                <a:lnTo>
                  <a:pt x="701582" y="146834"/>
                </a:lnTo>
                <a:cubicBezTo>
                  <a:pt x="758732" y="137944"/>
                  <a:pt x="789212" y="119529"/>
                  <a:pt x="884462" y="143024"/>
                </a:cubicBezTo>
                <a:cubicBezTo>
                  <a:pt x="932722" y="190966"/>
                  <a:pt x="1022257" y="390039"/>
                  <a:pt x="991142" y="434489"/>
                </a:cubicBezTo>
                <a:cubicBezTo>
                  <a:pt x="859062" y="464334"/>
                  <a:pt x="772702" y="442744"/>
                  <a:pt x="697772" y="409724"/>
                </a:cubicBezTo>
                <a:lnTo>
                  <a:pt x="522512" y="463064"/>
                </a:lnTo>
                <a:cubicBezTo>
                  <a:pt x="481872" y="449094"/>
                  <a:pt x="435517" y="477034"/>
                  <a:pt x="400592" y="421154"/>
                </a:cubicBezTo>
                <a:cubicBezTo>
                  <a:pt x="340902" y="438934"/>
                  <a:pt x="292642" y="477669"/>
                  <a:pt x="221522" y="474494"/>
                </a:cubicBezTo>
                <a:cubicBezTo>
                  <a:pt x="152307" y="461159"/>
                  <a:pt x="81187" y="432584"/>
                  <a:pt x="19592" y="383054"/>
                </a:cubicBezTo>
                <a:cubicBezTo>
                  <a:pt x="13877" y="334794"/>
                  <a:pt x="-7078" y="297964"/>
                  <a:pt x="2447" y="238274"/>
                </a:cubicBezTo>
                <a:cubicBezTo>
                  <a:pt x="-3268" y="198269"/>
                  <a:pt x="21497" y="162074"/>
                  <a:pt x="31022" y="1239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805D2B2-E45F-4FA0-AC1A-9C469B48D9F8}"/>
              </a:ext>
            </a:extLst>
          </p:cNvPr>
          <p:cNvSpPr/>
          <p:nvPr/>
        </p:nvSpPr>
        <p:spPr>
          <a:xfrm>
            <a:off x="6613618" y="4337535"/>
            <a:ext cx="808262" cy="474677"/>
          </a:xfrm>
          <a:custGeom>
            <a:avLst/>
            <a:gdLst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18" fmla="*/ 91440 w 1017270"/>
              <a:gd name="connsiteY18" fmla="*/ 45720 h 388620"/>
              <a:gd name="connsiteX0" fmla="*/ 91440 w 1017270"/>
              <a:gd name="connsiteY0" fmla="*/ 26670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15240 w 1017270"/>
              <a:gd name="connsiteY0" fmla="*/ 171450 h 388620"/>
              <a:gd name="connsiteX1" fmla="*/ 30480 w 1017270"/>
              <a:gd name="connsiteY1" fmla="*/ 38100 h 388620"/>
              <a:gd name="connsiteX2" fmla="*/ 140970 w 1017270"/>
              <a:gd name="connsiteY2" fmla="*/ 0 h 388620"/>
              <a:gd name="connsiteX3" fmla="*/ 213360 w 1017270"/>
              <a:gd name="connsiteY3" fmla="*/ 144780 h 388620"/>
              <a:gd name="connsiteX4" fmla="*/ 297180 w 1017270"/>
              <a:gd name="connsiteY4" fmla="*/ 163830 h 388620"/>
              <a:gd name="connsiteX5" fmla="*/ 304800 w 1017270"/>
              <a:gd name="connsiteY5" fmla="*/ 57150 h 388620"/>
              <a:gd name="connsiteX6" fmla="*/ 510540 w 1017270"/>
              <a:gd name="connsiteY6" fmla="*/ 15240 h 388620"/>
              <a:gd name="connsiteX7" fmla="*/ 624840 w 1017270"/>
              <a:gd name="connsiteY7" fmla="*/ 156210 h 388620"/>
              <a:gd name="connsiteX8" fmla="*/ 701040 w 1017270"/>
              <a:gd name="connsiteY8" fmla="*/ 60960 h 388620"/>
              <a:gd name="connsiteX9" fmla="*/ 941070 w 1017270"/>
              <a:gd name="connsiteY9" fmla="*/ 64770 h 388620"/>
              <a:gd name="connsiteX10" fmla="*/ 994410 w 1017270"/>
              <a:gd name="connsiteY10" fmla="*/ 194310 h 388620"/>
              <a:gd name="connsiteX11" fmla="*/ 1017270 w 1017270"/>
              <a:gd name="connsiteY11" fmla="*/ 369570 h 388620"/>
              <a:gd name="connsiteX12" fmla="*/ 697230 w 1017270"/>
              <a:gd name="connsiteY12" fmla="*/ 323850 h 388620"/>
              <a:gd name="connsiteX13" fmla="*/ 521970 w 1017270"/>
              <a:gd name="connsiteY13" fmla="*/ 377190 h 388620"/>
              <a:gd name="connsiteX14" fmla="*/ 400050 w 1017270"/>
              <a:gd name="connsiteY14" fmla="*/ 335280 h 388620"/>
              <a:gd name="connsiteX15" fmla="*/ 220980 w 1017270"/>
              <a:gd name="connsiteY15" fmla="*/ 388620 h 388620"/>
              <a:gd name="connsiteX16" fmla="*/ 19050 w 1017270"/>
              <a:gd name="connsiteY16" fmla="*/ 297180 h 388620"/>
              <a:gd name="connsiteX17" fmla="*/ 0 w 1017270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1905 w 1019175"/>
              <a:gd name="connsiteY17" fmla="*/ 144780 h 388620"/>
              <a:gd name="connsiteX0" fmla="*/ 0 w 1019175"/>
              <a:gd name="connsiteY0" fmla="*/ 14668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19175"/>
              <a:gd name="connsiteY0" fmla="*/ 169545 h 388620"/>
              <a:gd name="connsiteX1" fmla="*/ 32385 w 1019175"/>
              <a:gd name="connsiteY1" fmla="*/ 38100 h 388620"/>
              <a:gd name="connsiteX2" fmla="*/ 142875 w 1019175"/>
              <a:gd name="connsiteY2" fmla="*/ 0 h 388620"/>
              <a:gd name="connsiteX3" fmla="*/ 215265 w 1019175"/>
              <a:gd name="connsiteY3" fmla="*/ 144780 h 388620"/>
              <a:gd name="connsiteX4" fmla="*/ 299085 w 1019175"/>
              <a:gd name="connsiteY4" fmla="*/ 163830 h 388620"/>
              <a:gd name="connsiteX5" fmla="*/ 306705 w 1019175"/>
              <a:gd name="connsiteY5" fmla="*/ 57150 h 388620"/>
              <a:gd name="connsiteX6" fmla="*/ 512445 w 1019175"/>
              <a:gd name="connsiteY6" fmla="*/ 15240 h 388620"/>
              <a:gd name="connsiteX7" fmla="*/ 626745 w 1019175"/>
              <a:gd name="connsiteY7" fmla="*/ 156210 h 388620"/>
              <a:gd name="connsiteX8" fmla="*/ 702945 w 1019175"/>
              <a:gd name="connsiteY8" fmla="*/ 60960 h 388620"/>
              <a:gd name="connsiteX9" fmla="*/ 942975 w 1019175"/>
              <a:gd name="connsiteY9" fmla="*/ 64770 h 388620"/>
              <a:gd name="connsiteX10" fmla="*/ 996315 w 1019175"/>
              <a:gd name="connsiteY10" fmla="*/ 194310 h 388620"/>
              <a:gd name="connsiteX11" fmla="*/ 1019175 w 1019175"/>
              <a:gd name="connsiteY11" fmla="*/ 369570 h 388620"/>
              <a:gd name="connsiteX12" fmla="*/ 699135 w 1019175"/>
              <a:gd name="connsiteY12" fmla="*/ 323850 h 388620"/>
              <a:gd name="connsiteX13" fmla="*/ 523875 w 1019175"/>
              <a:gd name="connsiteY13" fmla="*/ 377190 h 388620"/>
              <a:gd name="connsiteX14" fmla="*/ 401955 w 1019175"/>
              <a:gd name="connsiteY14" fmla="*/ 335280 h 388620"/>
              <a:gd name="connsiteX15" fmla="*/ 222885 w 1019175"/>
              <a:gd name="connsiteY15" fmla="*/ 388620 h 388620"/>
              <a:gd name="connsiteX16" fmla="*/ 20955 w 1019175"/>
              <a:gd name="connsiteY16" fmla="*/ 297180 h 388620"/>
              <a:gd name="connsiteX17" fmla="*/ 3810 w 1019175"/>
              <a:gd name="connsiteY17" fmla="*/ 114300 h 388620"/>
              <a:gd name="connsiteX0" fmla="*/ 0 w 1072515"/>
              <a:gd name="connsiteY0" fmla="*/ 182880 h 388620"/>
              <a:gd name="connsiteX1" fmla="*/ 85725 w 1072515"/>
              <a:gd name="connsiteY1" fmla="*/ 38100 h 388620"/>
              <a:gd name="connsiteX2" fmla="*/ 196215 w 1072515"/>
              <a:gd name="connsiteY2" fmla="*/ 0 h 388620"/>
              <a:gd name="connsiteX3" fmla="*/ 268605 w 1072515"/>
              <a:gd name="connsiteY3" fmla="*/ 144780 h 388620"/>
              <a:gd name="connsiteX4" fmla="*/ 352425 w 1072515"/>
              <a:gd name="connsiteY4" fmla="*/ 163830 h 388620"/>
              <a:gd name="connsiteX5" fmla="*/ 360045 w 1072515"/>
              <a:gd name="connsiteY5" fmla="*/ 57150 h 388620"/>
              <a:gd name="connsiteX6" fmla="*/ 565785 w 1072515"/>
              <a:gd name="connsiteY6" fmla="*/ 15240 h 388620"/>
              <a:gd name="connsiteX7" fmla="*/ 680085 w 1072515"/>
              <a:gd name="connsiteY7" fmla="*/ 156210 h 388620"/>
              <a:gd name="connsiteX8" fmla="*/ 756285 w 1072515"/>
              <a:gd name="connsiteY8" fmla="*/ 60960 h 388620"/>
              <a:gd name="connsiteX9" fmla="*/ 996315 w 1072515"/>
              <a:gd name="connsiteY9" fmla="*/ 64770 h 388620"/>
              <a:gd name="connsiteX10" fmla="*/ 1049655 w 1072515"/>
              <a:gd name="connsiteY10" fmla="*/ 194310 h 388620"/>
              <a:gd name="connsiteX11" fmla="*/ 1072515 w 1072515"/>
              <a:gd name="connsiteY11" fmla="*/ 369570 h 388620"/>
              <a:gd name="connsiteX12" fmla="*/ 752475 w 1072515"/>
              <a:gd name="connsiteY12" fmla="*/ 323850 h 388620"/>
              <a:gd name="connsiteX13" fmla="*/ 577215 w 1072515"/>
              <a:gd name="connsiteY13" fmla="*/ 377190 h 388620"/>
              <a:gd name="connsiteX14" fmla="*/ 455295 w 1072515"/>
              <a:gd name="connsiteY14" fmla="*/ 335280 h 388620"/>
              <a:gd name="connsiteX15" fmla="*/ 276225 w 1072515"/>
              <a:gd name="connsiteY15" fmla="*/ 388620 h 388620"/>
              <a:gd name="connsiteX16" fmla="*/ 74295 w 1072515"/>
              <a:gd name="connsiteY16" fmla="*/ 297180 h 388620"/>
              <a:gd name="connsiteX17" fmla="*/ 57150 w 1072515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14300 h 388620"/>
              <a:gd name="connsiteX0" fmla="*/ 0 w 1066800"/>
              <a:gd name="connsiteY0" fmla="*/ 135255 h 388620"/>
              <a:gd name="connsiteX1" fmla="*/ 80010 w 1066800"/>
              <a:gd name="connsiteY1" fmla="*/ 38100 h 388620"/>
              <a:gd name="connsiteX2" fmla="*/ 190500 w 1066800"/>
              <a:gd name="connsiteY2" fmla="*/ 0 h 388620"/>
              <a:gd name="connsiteX3" fmla="*/ 262890 w 1066800"/>
              <a:gd name="connsiteY3" fmla="*/ 144780 h 388620"/>
              <a:gd name="connsiteX4" fmla="*/ 346710 w 1066800"/>
              <a:gd name="connsiteY4" fmla="*/ 163830 h 388620"/>
              <a:gd name="connsiteX5" fmla="*/ 354330 w 1066800"/>
              <a:gd name="connsiteY5" fmla="*/ 57150 h 388620"/>
              <a:gd name="connsiteX6" fmla="*/ 560070 w 1066800"/>
              <a:gd name="connsiteY6" fmla="*/ 15240 h 388620"/>
              <a:gd name="connsiteX7" fmla="*/ 674370 w 1066800"/>
              <a:gd name="connsiteY7" fmla="*/ 156210 h 388620"/>
              <a:gd name="connsiteX8" fmla="*/ 750570 w 1066800"/>
              <a:gd name="connsiteY8" fmla="*/ 60960 h 388620"/>
              <a:gd name="connsiteX9" fmla="*/ 990600 w 1066800"/>
              <a:gd name="connsiteY9" fmla="*/ 64770 h 388620"/>
              <a:gd name="connsiteX10" fmla="*/ 1043940 w 1066800"/>
              <a:gd name="connsiteY10" fmla="*/ 194310 h 388620"/>
              <a:gd name="connsiteX11" fmla="*/ 1066800 w 1066800"/>
              <a:gd name="connsiteY11" fmla="*/ 369570 h 388620"/>
              <a:gd name="connsiteX12" fmla="*/ 746760 w 1066800"/>
              <a:gd name="connsiteY12" fmla="*/ 323850 h 388620"/>
              <a:gd name="connsiteX13" fmla="*/ 571500 w 1066800"/>
              <a:gd name="connsiteY13" fmla="*/ 377190 h 388620"/>
              <a:gd name="connsiteX14" fmla="*/ 449580 w 1066800"/>
              <a:gd name="connsiteY14" fmla="*/ 335280 h 388620"/>
              <a:gd name="connsiteX15" fmla="*/ 270510 w 1066800"/>
              <a:gd name="connsiteY15" fmla="*/ 388620 h 388620"/>
              <a:gd name="connsiteX16" fmla="*/ 68580 w 1066800"/>
              <a:gd name="connsiteY16" fmla="*/ 297180 h 388620"/>
              <a:gd name="connsiteX17" fmla="*/ 51435 w 1066800"/>
              <a:gd name="connsiteY17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0" fmla="*/ 28575 w 1015365"/>
              <a:gd name="connsiteY0" fmla="*/ 38100 h 388620"/>
              <a:gd name="connsiteX1" fmla="*/ 139065 w 1015365"/>
              <a:gd name="connsiteY1" fmla="*/ 0 h 388620"/>
              <a:gd name="connsiteX2" fmla="*/ 211455 w 1015365"/>
              <a:gd name="connsiteY2" fmla="*/ 144780 h 388620"/>
              <a:gd name="connsiteX3" fmla="*/ 295275 w 1015365"/>
              <a:gd name="connsiteY3" fmla="*/ 163830 h 388620"/>
              <a:gd name="connsiteX4" fmla="*/ 302895 w 1015365"/>
              <a:gd name="connsiteY4" fmla="*/ 57150 h 388620"/>
              <a:gd name="connsiteX5" fmla="*/ 508635 w 1015365"/>
              <a:gd name="connsiteY5" fmla="*/ 15240 h 388620"/>
              <a:gd name="connsiteX6" fmla="*/ 622935 w 1015365"/>
              <a:gd name="connsiteY6" fmla="*/ 156210 h 388620"/>
              <a:gd name="connsiteX7" fmla="*/ 699135 w 1015365"/>
              <a:gd name="connsiteY7" fmla="*/ 60960 h 388620"/>
              <a:gd name="connsiteX8" fmla="*/ 939165 w 1015365"/>
              <a:gd name="connsiteY8" fmla="*/ 64770 h 388620"/>
              <a:gd name="connsiteX9" fmla="*/ 992505 w 1015365"/>
              <a:gd name="connsiteY9" fmla="*/ 194310 h 388620"/>
              <a:gd name="connsiteX10" fmla="*/ 1015365 w 1015365"/>
              <a:gd name="connsiteY10" fmla="*/ 369570 h 388620"/>
              <a:gd name="connsiteX11" fmla="*/ 695325 w 1015365"/>
              <a:gd name="connsiteY11" fmla="*/ 323850 h 388620"/>
              <a:gd name="connsiteX12" fmla="*/ 520065 w 1015365"/>
              <a:gd name="connsiteY12" fmla="*/ 377190 h 388620"/>
              <a:gd name="connsiteX13" fmla="*/ 398145 w 1015365"/>
              <a:gd name="connsiteY13" fmla="*/ 335280 h 388620"/>
              <a:gd name="connsiteX14" fmla="*/ 219075 w 1015365"/>
              <a:gd name="connsiteY14" fmla="*/ 388620 h 388620"/>
              <a:gd name="connsiteX15" fmla="*/ 17145 w 1015365"/>
              <a:gd name="connsiteY15" fmla="*/ 297180 h 388620"/>
              <a:gd name="connsiteX16" fmla="*/ 0 w 1015365"/>
              <a:gd name="connsiteY16" fmla="*/ 152400 h 388620"/>
              <a:gd name="connsiteX17" fmla="*/ 28575 w 1015365"/>
              <a:gd name="connsiteY17" fmla="*/ 38100 h 388620"/>
              <a:gd name="connsiteX0" fmla="*/ 28575 w 1015365"/>
              <a:gd name="connsiteY0" fmla="*/ 42994 h 393514"/>
              <a:gd name="connsiteX1" fmla="*/ 139065 w 1015365"/>
              <a:gd name="connsiteY1" fmla="*/ 4894 h 393514"/>
              <a:gd name="connsiteX2" fmla="*/ 211455 w 1015365"/>
              <a:gd name="connsiteY2" fmla="*/ 149674 h 393514"/>
              <a:gd name="connsiteX3" fmla="*/ 295275 w 1015365"/>
              <a:gd name="connsiteY3" fmla="*/ 168724 h 393514"/>
              <a:gd name="connsiteX4" fmla="*/ 302895 w 1015365"/>
              <a:gd name="connsiteY4" fmla="*/ 62044 h 393514"/>
              <a:gd name="connsiteX5" fmla="*/ 508635 w 1015365"/>
              <a:gd name="connsiteY5" fmla="*/ 20134 h 393514"/>
              <a:gd name="connsiteX6" fmla="*/ 622935 w 1015365"/>
              <a:gd name="connsiteY6" fmla="*/ 161104 h 393514"/>
              <a:gd name="connsiteX7" fmla="*/ 699135 w 1015365"/>
              <a:gd name="connsiteY7" fmla="*/ 65854 h 393514"/>
              <a:gd name="connsiteX8" fmla="*/ 939165 w 1015365"/>
              <a:gd name="connsiteY8" fmla="*/ 69664 h 393514"/>
              <a:gd name="connsiteX9" fmla="*/ 992505 w 1015365"/>
              <a:gd name="connsiteY9" fmla="*/ 199204 h 393514"/>
              <a:gd name="connsiteX10" fmla="*/ 1015365 w 1015365"/>
              <a:gd name="connsiteY10" fmla="*/ 374464 h 393514"/>
              <a:gd name="connsiteX11" fmla="*/ 695325 w 1015365"/>
              <a:gd name="connsiteY11" fmla="*/ 328744 h 393514"/>
              <a:gd name="connsiteX12" fmla="*/ 520065 w 1015365"/>
              <a:gd name="connsiteY12" fmla="*/ 382084 h 393514"/>
              <a:gd name="connsiteX13" fmla="*/ 398145 w 1015365"/>
              <a:gd name="connsiteY13" fmla="*/ 340174 h 393514"/>
              <a:gd name="connsiteX14" fmla="*/ 219075 w 1015365"/>
              <a:gd name="connsiteY14" fmla="*/ 393514 h 393514"/>
              <a:gd name="connsiteX15" fmla="*/ 17145 w 1015365"/>
              <a:gd name="connsiteY15" fmla="*/ 302074 h 393514"/>
              <a:gd name="connsiteX16" fmla="*/ 0 w 1015365"/>
              <a:gd name="connsiteY16" fmla="*/ 157294 h 393514"/>
              <a:gd name="connsiteX17" fmla="*/ 28575 w 1015365"/>
              <a:gd name="connsiteY17" fmla="*/ 42994 h 393514"/>
              <a:gd name="connsiteX0" fmla="*/ 28575 w 1015365"/>
              <a:gd name="connsiteY0" fmla="*/ 81224 h 431744"/>
              <a:gd name="connsiteX1" fmla="*/ 139065 w 1015365"/>
              <a:gd name="connsiteY1" fmla="*/ 43124 h 431744"/>
              <a:gd name="connsiteX2" fmla="*/ 211455 w 1015365"/>
              <a:gd name="connsiteY2" fmla="*/ 187904 h 431744"/>
              <a:gd name="connsiteX3" fmla="*/ 295275 w 1015365"/>
              <a:gd name="connsiteY3" fmla="*/ 206954 h 431744"/>
              <a:gd name="connsiteX4" fmla="*/ 302895 w 1015365"/>
              <a:gd name="connsiteY4" fmla="*/ 100274 h 431744"/>
              <a:gd name="connsiteX5" fmla="*/ 508635 w 1015365"/>
              <a:gd name="connsiteY5" fmla="*/ 58364 h 431744"/>
              <a:gd name="connsiteX6" fmla="*/ 622935 w 1015365"/>
              <a:gd name="connsiteY6" fmla="*/ 199334 h 431744"/>
              <a:gd name="connsiteX7" fmla="*/ 699135 w 1015365"/>
              <a:gd name="connsiteY7" fmla="*/ 104084 h 431744"/>
              <a:gd name="connsiteX8" fmla="*/ 939165 w 1015365"/>
              <a:gd name="connsiteY8" fmla="*/ 107894 h 431744"/>
              <a:gd name="connsiteX9" fmla="*/ 992505 w 1015365"/>
              <a:gd name="connsiteY9" fmla="*/ 237434 h 431744"/>
              <a:gd name="connsiteX10" fmla="*/ 1015365 w 1015365"/>
              <a:gd name="connsiteY10" fmla="*/ 412694 h 431744"/>
              <a:gd name="connsiteX11" fmla="*/ 695325 w 1015365"/>
              <a:gd name="connsiteY11" fmla="*/ 366974 h 431744"/>
              <a:gd name="connsiteX12" fmla="*/ 520065 w 1015365"/>
              <a:gd name="connsiteY12" fmla="*/ 420314 h 431744"/>
              <a:gd name="connsiteX13" fmla="*/ 398145 w 1015365"/>
              <a:gd name="connsiteY13" fmla="*/ 378404 h 431744"/>
              <a:gd name="connsiteX14" fmla="*/ 219075 w 1015365"/>
              <a:gd name="connsiteY14" fmla="*/ 431744 h 431744"/>
              <a:gd name="connsiteX15" fmla="*/ 17145 w 1015365"/>
              <a:gd name="connsiteY15" fmla="*/ 340304 h 431744"/>
              <a:gd name="connsiteX16" fmla="*/ 0 w 1015365"/>
              <a:gd name="connsiteY16" fmla="*/ 195524 h 431744"/>
              <a:gd name="connsiteX17" fmla="*/ 28575 w 1015365"/>
              <a:gd name="connsiteY17" fmla="*/ 81224 h 431744"/>
              <a:gd name="connsiteX0" fmla="*/ 28575 w 1015365"/>
              <a:gd name="connsiteY0" fmla="*/ 111555 h 462075"/>
              <a:gd name="connsiteX1" fmla="*/ 139065 w 1015365"/>
              <a:gd name="connsiteY1" fmla="*/ 73455 h 462075"/>
              <a:gd name="connsiteX2" fmla="*/ 211455 w 1015365"/>
              <a:gd name="connsiteY2" fmla="*/ 218235 h 462075"/>
              <a:gd name="connsiteX3" fmla="*/ 295275 w 1015365"/>
              <a:gd name="connsiteY3" fmla="*/ 237285 h 462075"/>
              <a:gd name="connsiteX4" fmla="*/ 310515 w 1015365"/>
              <a:gd name="connsiteY4" fmla="*/ 88695 h 462075"/>
              <a:gd name="connsiteX5" fmla="*/ 508635 w 1015365"/>
              <a:gd name="connsiteY5" fmla="*/ 88695 h 462075"/>
              <a:gd name="connsiteX6" fmla="*/ 622935 w 1015365"/>
              <a:gd name="connsiteY6" fmla="*/ 229665 h 462075"/>
              <a:gd name="connsiteX7" fmla="*/ 699135 w 1015365"/>
              <a:gd name="connsiteY7" fmla="*/ 134415 h 462075"/>
              <a:gd name="connsiteX8" fmla="*/ 939165 w 1015365"/>
              <a:gd name="connsiteY8" fmla="*/ 138225 h 462075"/>
              <a:gd name="connsiteX9" fmla="*/ 992505 w 1015365"/>
              <a:gd name="connsiteY9" fmla="*/ 267765 h 462075"/>
              <a:gd name="connsiteX10" fmla="*/ 1015365 w 1015365"/>
              <a:gd name="connsiteY10" fmla="*/ 443025 h 462075"/>
              <a:gd name="connsiteX11" fmla="*/ 695325 w 1015365"/>
              <a:gd name="connsiteY11" fmla="*/ 397305 h 462075"/>
              <a:gd name="connsiteX12" fmla="*/ 520065 w 1015365"/>
              <a:gd name="connsiteY12" fmla="*/ 450645 h 462075"/>
              <a:gd name="connsiteX13" fmla="*/ 398145 w 1015365"/>
              <a:gd name="connsiteY13" fmla="*/ 408735 h 462075"/>
              <a:gd name="connsiteX14" fmla="*/ 219075 w 1015365"/>
              <a:gd name="connsiteY14" fmla="*/ 462075 h 462075"/>
              <a:gd name="connsiteX15" fmla="*/ 17145 w 1015365"/>
              <a:gd name="connsiteY15" fmla="*/ 370635 h 462075"/>
              <a:gd name="connsiteX16" fmla="*/ 0 w 1015365"/>
              <a:gd name="connsiteY16" fmla="*/ 225855 h 462075"/>
              <a:gd name="connsiteX17" fmla="*/ 28575 w 1015365"/>
              <a:gd name="connsiteY17" fmla="*/ 111555 h 462075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8575 w 1015365"/>
              <a:gd name="connsiteY0" fmla="*/ 123974 h 474494"/>
              <a:gd name="connsiteX1" fmla="*/ 139065 w 1015365"/>
              <a:gd name="connsiteY1" fmla="*/ 85874 h 474494"/>
              <a:gd name="connsiteX2" fmla="*/ 211455 w 1015365"/>
              <a:gd name="connsiteY2" fmla="*/ 230654 h 474494"/>
              <a:gd name="connsiteX3" fmla="*/ 295275 w 1015365"/>
              <a:gd name="connsiteY3" fmla="*/ 249704 h 474494"/>
              <a:gd name="connsiteX4" fmla="*/ 310515 w 1015365"/>
              <a:gd name="connsiteY4" fmla="*/ 101114 h 474494"/>
              <a:gd name="connsiteX5" fmla="*/ 508635 w 1015365"/>
              <a:gd name="connsiteY5" fmla="*/ 101114 h 474494"/>
              <a:gd name="connsiteX6" fmla="*/ 622935 w 1015365"/>
              <a:gd name="connsiteY6" fmla="*/ 242084 h 474494"/>
              <a:gd name="connsiteX7" fmla="*/ 699135 w 1015365"/>
              <a:gd name="connsiteY7" fmla="*/ 146834 h 474494"/>
              <a:gd name="connsiteX8" fmla="*/ 939165 w 1015365"/>
              <a:gd name="connsiteY8" fmla="*/ 150644 h 474494"/>
              <a:gd name="connsiteX9" fmla="*/ 992505 w 1015365"/>
              <a:gd name="connsiteY9" fmla="*/ 280184 h 474494"/>
              <a:gd name="connsiteX10" fmla="*/ 1015365 w 1015365"/>
              <a:gd name="connsiteY10" fmla="*/ 455444 h 474494"/>
              <a:gd name="connsiteX11" fmla="*/ 695325 w 1015365"/>
              <a:gd name="connsiteY11" fmla="*/ 409724 h 474494"/>
              <a:gd name="connsiteX12" fmla="*/ 520065 w 1015365"/>
              <a:gd name="connsiteY12" fmla="*/ 463064 h 474494"/>
              <a:gd name="connsiteX13" fmla="*/ 398145 w 1015365"/>
              <a:gd name="connsiteY13" fmla="*/ 421154 h 474494"/>
              <a:gd name="connsiteX14" fmla="*/ 219075 w 1015365"/>
              <a:gd name="connsiteY14" fmla="*/ 474494 h 474494"/>
              <a:gd name="connsiteX15" fmla="*/ 17145 w 1015365"/>
              <a:gd name="connsiteY15" fmla="*/ 383054 h 474494"/>
              <a:gd name="connsiteX16" fmla="*/ 0 w 1015365"/>
              <a:gd name="connsiteY16" fmla="*/ 238274 h 474494"/>
              <a:gd name="connsiteX17" fmla="*/ 28575 w 1015365"/>
              <a:gd name="connsiteY17" fmla="*/ 123974 h 474494"/>
              <a:gd name="connsiteX0" fmla="*/ 29420 w 1016210"/>
              <a:gd name="connsiteY0" fmla="*/ 123974 h 474494"/>
              <a:gd name="connsiteX1" fmla="*/ 139910 w 1016210"/>
              <a:gd name="connsiteY1" fmla="*/ 85874 h 474494"/>
              <a:gd name="connsiteX2" fmla="*/ 212300 w 1016210"/>
              <a:gd name="connsiteY2" fmla="*/ 230654 h 474494"/>
              <a:gd name="connsiteX3" fmla="*/ 296120 w 1016210"/>
              <a:gd name="connsiteY3" fmla="*/ 249704 h 474494"/>
              <a:gd name="connsiteX4" fmla="*/ 311360 w 1016210"/>
              <a:gd name="connsiteY4" fmla="*/ 101114 h 474494"/>
              <a:gd name="connsiteX5" fmla="*/ 509480 w 1016210"/>
              <a:gd name="connsiteY5" fmla="*/ 101114 h 474494"/>
              <a:gd name="connsiteX6" fmla="*/ 623780 w 1016210"/>
              <a:gd name="connsiteY6" fmla="*/ 242084 h 474494"/>
              <a:gd name="connsiteX7" fmla="*/ 699980 w 1016210"/>
              <a:gd name="connsiteY7" fmla="*/ 146834 h 474494"/>
              <a:gd name="connsiteX8" fmla="*/ 940010 w 1016210"/>
              <a:gd name="connsiteY8" fmla="*/ 150644 h 474494"/>
              <a:gd name="connsiteX9" fmla="*/ 993350 w 1016210"/>
              <a:gd name="connsiteY9" fmla="*/ 280184 h 474494"/>
              <a:gd name="connsiteX10" fmla="*/ 1016210 w 1016210"/>
              <a:gd name="connsiteY10" fmla="*/ 455444 h 474494"/>
              <a:gd name="connsiteX11" fmla="*/ 696170 w 1016210"/>
              <a:gd name="connsiteY11" fmla="*/ 409724 h 474494"/>
              <a:gd name="connsiteX12" fmla="*/ 520910 w 1016210"/>
              <a:gd name="connsiteY12" fmla="*/ 463064 h 474494"/>
              <a:gd name="connsiteX13" fmla="*/ 398990 w 1016210"/>
              <a:gd name="connsiteY13" fmla="*/ 421154 h 474494"/>
              <a:gd name="connsiteX14" fmla="*/ 219920 w 1016210"/>
              <a:gd name="connsiteY14" fmla="*/ 474494 h 474494"/>
              <a:gd name="connsiteX15" fmla="*/ 17990 w 1016210"/>
              <a:gd name="connsiteY15" fmla="*/ 383054 h 474494"/>
              <a:gd name="connsiteX16" fmla="*/ 845 w 1016210"/>
              <a:gd name="connsiteY16" fmla="*/ 238274 h 474494"/>
              <a:gd name="connsiteX17" fmla="*/ 29420 w 1016210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494"/>
              <a:gd name="connsiteX1" fmla="*/ 141512 w 1017812"/>
              <a:gd name="connsiteY1" fmla="*/ 85874 h 474494"/>
              <a:gd name="connsiteX2" fmla="*/ 213902 w 1017812"/>
              <a:gd name="connsiteY2" fmla="*/ 230654 h 474494"/>
              <a:gd name="connsiteX3" fmla="*/ 297722 w 1017812"/>
              <a:gd name="connsiteY3" fmla="*/ 249704 h 474494"/>
              <a:gd name="connsiteX4" fmla="*/ 312962 w 1017812"/>
              <a:gd name="connsiteY4" fmla="*/ 101114 h 474494"/>
              <a:gd name="connsiteX5" fmla="*/ 511082 w 1017812"/>
              <a:gd name="connsiteY5" fmla="*/ 101114 h 474494"/>
              <a:gd name="connsiteX6" fmla="*/ 625382 w 1017812"/>
              <a:gd name="connsiteY6" fmla="*/ 242084 h 474494"/>
              <a:gd name="connsiteX7" fmla="*/ 701582 w 1017812"/>
              <a:gd name="connsiteY7" fmla="*/ 146834 h 474494"/>
              <a:gd name="connsiteX8" fmla="*/ 941612 w 1017812"/>
              <a:gd name="connsiteY8" fmla="*/ 150644 h 474494"/>
              <a:gd name="connsiteX9" fmla="*/ 994952 w 1017812"/>
              <a:gd name="connsiteY9" fmla="*/ 280184 h 474494"/>
              <a:gd name="connsiteX10" fmla="*/ 1017812 w 1017812"/>
              <a:gd name="connsiteY10" fmla="*/ 455444 h 474494"/>
              <a:gd name="connsiteX11" fmla="*/ 697772 w 1017812"/>
              <a:gd name="connsiteY11" fmla="*/ 409724 h 474494"/>
              <a:gd name="connsiteX12" fmla="*/ 522512 w 1017812"/>
              <a:gd name="connsiteY12" fmla="*/ 463064 h 474494"/>
              <a:gd name="connsiteX13" fmla="*/ 400592 w 1017812"/>
              <a:gd name="connsiteY13" fmla="*/ 421154 h 474494"/>
              <a:gd name="connsiteX14" fmla="*/ 221522 w 1017812"/>
              <a:gd name="connsiteY14" fmla="*/ 474494 h 474494"/>
              <a:gd name="connsiteX15" fmla="*/ 19592 w 1017812"/>
              <a:gd name="connsiteY15" fmla="*/ 383054 h 474494"/>
              <a:gd name="connsiteX16" fmla="*/ 2447 w 1017812"/>
              <a:gd name="connsiteY16" fmla="*/ 238274 h 474494"/>
              <a:gd name="connsiteX17" fmla="*/ 31022 w 1017812"/>
              <a:gd name="connsiteY17" fmla="*/ 123974 h 474494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941612 w 1017812"/>
              <a:gd name="connsiteY8" fmla="*/ 15064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94952 w 1017812"/>
              <a:gd name="connsiteY9" fmla="*/ 28018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70187 w 1017812"/>
              <a:gd name="connsiteY9" fmla="*/ 282089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1017812"/>
              <a:gd name="connsiteY0" fmla="*/ 123974 h 474677"/>
              <a:gd name="connsiteX1" fmla="*/ 141512 w 1017812"/>
              <a:gd name="connsiteY1" fmla="*/ 85874 h 474677"/>
              <a:gd name="connsiteX2" fmla="*/ 213902 w 1017812"/>
              <a:gd name="connsiteY2" fmla="*/ 230654 h 474677"/>
              <a:gd name="connsiteX3" fmla="*/ 297722 w 1017812"/>
              <a:gd name="connsiteY3" fmla="*/ 249704 h 474677"/>
              <a:gd name="connsiteX4" fmla="*/ 312962 w 1017812"/>
              <a:gd name="connsiteY4" fmla="*/ 101114 h 474677"/>
              <a:gd name="connsiteX5" fmla="*/ 511082 w 1017812"/>
              <a:gd name="connsiteY5" fmla="*/ 101114 h 474677"/>
              <a:gd name="connsiteX6" fmla="*/ 625382 w 1017812"/>
              <a:gd name="connsiteY6" fmla="*/ 242084 h 474677"/>
              <a:gd name="connsiteX7" fmla="*/ 701582 w 1017812"/>
              <a:gd name="connsiteY7" fmla="*/ 146834 h 474677"/>
              <a:gd name="connsiteX8" fmla="*/ 884462 w 1017812"/>
              <a:gd name="connsiteY8" fmla="*/ 143024 h 474677"/>
              <a:gd name="connsiteX9" fmla="*/ 956852 w 1017812"/>
              <a:gd name="connsiteY9" fmla="*/ 299234 h 474677"/>
              <a:gd name="connsiteX10" fmla="*/ 1017812 w 1017812"/>
              <a:gd name="connsiteY10" fmla="*/ 455444 h 474677"/>
              <a:gd name="connsiteX11" fmla="*/ 697772 w 1017812"/>
              <a:gd name="connsiteY11" fmla="*/ 409724 h 474677"/>
              <a:gd name="connsiteX12" fmla="*/ 522512 w 1017812"/>
              <a:gd name="connsiteY12" fmla="*/ 463064 h 474677"/>
              <a:gd name="connsiteX13" fmla="*/ 400592 w 1017812"/>
              <a:gd name="connsiteY13" fmla="*/ 421154 h 474677"/>
              <a:gd name="connsiteX14" fmla="*/ 221522 w 1017812"/>
              <a:gd name="connsiteY14" fmla="*/ 474494 h 474677"/>
              <a:gd name="connsiteX15" fmla="*/ 19592 w 1017812"/>
              <a:gd name="connsiteY15" fmla="*/ 383054 h 474677"/>
              <a:gd name="connsiteX16" fmla="*/ 2447 w 1017812"/>
              <a:gd name="connsiteY16" fmla="*/ 238274 h 474677"/>
              <a:gd name="connsiteX17" fmla="*/ 31022 w 101781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1142"/>
              <a:gd name="connsiteY0" fmla="*/ 123974 h 474677"/>
              <a:gd name="connsiteX1" fmla="*/ 141512 w 991142"/>
              <a:gd name="connsiteY1" fmla="*/ 85874 h 474677"/>
              <a:gd name="connsiteX2" fmla="*/ 213902 w 991142"/>
              <a:gd name="connsiteY2" fmla="*/ 230654 h 474677"/>
              <a:gd name="connsiteX3" fmla="*/ 297722 w 991142"/>
              <a:gd name="connsiteY3" fmla="*/ 249704 h 474677"/>
              <a:gd name="connsiteX4" fmla="*/ 312962 w 991142"/>
              <a:gd name="connsiteY4" fmla="*/ 101114 h 474677"/>
              <a:gd name="connsiteX5" fmla="*/ 511082 w 991142"/>
              <a:gd name="connsiteY5" fmla="*/ 101114 h 474677"/>
              <a:gd name="connsiteX6" fmla="*/ 625382 w 991142"/>
              <a:gd name="connsiteY6" fmla="*/ 242084 h 474677"/>
              <a:gd name="connsiteX7" fmla="*/ 701582 w 991142"/>
              <a:gd name="connsiteY7" fmla="*/ 146834 h 474677"/>
              <a:gd name="connsiteX8" fmla="*/ 884462 w 991142"/>
              <a:gd name="connsiteY8" fmla="*/ 143024 h 474677"/>
              <a:gd name="connsiteX9" fmla="*/ 956852 w 991142"/>
              <a:gd name="connsiteY9" fmla="*/ 299234 h 474677"/>
              <a:gd name="connsiteX10" fmla="*/ 991142 w 991142"/>
              <a:gd name="connsiteY10" fmla="*/ 434489 h 474677"/>
              <a:gd name="connsiteX11" fmla="*/ 697772 w 991142"/>
              <a:gd name="connsiteY11" fmla="*/ 409724 h 474677"/>
              <a:gd name="connsiteX12" fmla="*/ 522512 w 991142"/>
              <a:gd name="connsiteY12" fmla="*/ 463064 h 474677"/>
              <a:gd name="connsiteX13" fmla="*/ 400592 w 991142"/>
              <a:gd name="connsiteY13" fmla="*/ 421154 h 474677"/>
              <a:gd name="connsiteX14" fmla="*/ 221522 w 991142"/>
              <a:gd name="connsiteY14" fmla="*/ 474494 h 474677"/>
              <a:gd name="connsiteX15" fmla="*/ 19592 w 991142"/>
              <a:gd name="connsiteY15" fmla="*/ 383054 h 474677"/>
              <a:gd name="connsiteX16" fmla="*/ 2447 w 991142"/>
              <a:gd name="connsiteY16" fmla="*/ 238274 h 474677"/>
              <a:gd name="connsiteX17" fmla="*/ 31022 w 991142"/>
              <a:gd name="connsiteY17" fmla="*/ 123974 h 474677"/>
              <a:gd name="connsiteX0" fmla="*/ 31022 w 997562"/>
              <a:gd name="connsiteY0" fmla="*/ 123974 h 474677"/>
              <a:gd name="connsiteX1" fmla="*/ 141512 w 997562"/>
              <a:gd name="connsiteY1" fmla="*/ 85874 h 474677"/>
              <a:gd name="connsiteX2" fmla="*/ 213902 w 997562"/>
              <a:gd name="connsiteY2" fmla="*/ 230654 h 474677"/>
              <a:gd name="connsiteX3" fmla="*/ 297722 w 997562"/>
              <a:gd name="connsiteY3" fmla="*/ 249704 h 474677"/>
              <a:gd name="connsiteX4" fmla="*/ 312962 w 997562"/>
              <a:gd name="connsiteY4" fmla="*/ 101114 h 474677"/>
              <a:gd name="connsiteX5" fmla="*/ 511082 w 997562"/>
              <a:gd name="connsiteY5" fmla="*/ 101114 h 474677"/>
              <a:gd name="connsiteX6" fmla="*/ 625382 w 997562"/>
              <a:gd name="connsiteY6" fmla="*/ 242084 h 474677"/>
              <a:gd name="connsiteX7" fmla="*/ 701582 w 997562"/>
              <a:gd name="connsiteY7" fmla="*/ 146834 h 474677"/>
              <a:gd name="connsiteX8" fmla="*/ 884462 w 997562"/>
              <a:gd name="connsiteY8" fmla="*/ 143024 h 474677"/>
              <a:gd name="connsiteX9" fmla="*/ 991142 w 997562"/>
              <a:gd name="connsiteY9" fmla="*/ 434489 h 474677"/>
              <a:gd name="connsiteX10" fmla="*/ 697772 w 997562"/>
              <a:gd name="connsiteY10" fmla="*/ 409724 h 474677"/>
              <a:gd name="connsiteX11" fmla="*/ 522512 w 997562"/>
              <a:gd name="connsiteY11" fmla="*/ 463064 h 474677"/>
              <a:gd name="connsiteX12" fmla="*/ 400592 w 997562"/>
              <a:gd name="connsiteY12" fmla="*/ 421154 h 474677"/>
              <a:gd name="connsiteX13" fmla="*/ 221522 w 997562"/>
              <a:gd name="connsiteY13" fmla="*/ 474494 h 474677"/>
              <a:gd name="connsiteX14" fmla="*/ 19592 w 997562"/>
              <a:gd name="connsiteY14" fmla="*/ 383054 h 474677"/>
              <a:gd name="connsiteX15" fmla="*/ 2447 w 997562"/>
              <a:gd name="connsiteY15" fmla="*/ 238274 h 474677"/>
              <a:gd name="connsiteX16" fmla="*/ 31022 w 997562"/>
              <a:gd name="connsiteY16" fmla="*/ 123974 h 47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7562" h="474677">
                <a:moveTo>
                  <a:pt x="31022" y="123974"/>
                </a:moveTo>
                <a:cubicBezTo>
                  <a:pt x="67852" y="97939"/>
                  <a:pt x="95157" y="77619"/>
                  <a:pt x="141512" y="85874"/>
                </a:cubicBezTo>
                <a:cubicBezTo>
                  <a:pt x="165642" y="134134"/>
                  <a:pt x="180247" y="182394"/>
                  <a:pt x="213902" y="230654"/>
                </a:cubicBezTo>
                <a:lnTo>
                  <a:pt x="297722" y="249704"/>
                </a:lnTo>
                <a:lnTo>
                  <a:pt x="312962" y="101114"/>
                </a:lnTo>
                <a:cubicBezTo>
                  <a:pt x="381542" y="-105261"/>
                  <a:pt x="509177" y="61744"/>
                  <a:pt x="511082" y="101114"/>
                </a:cubicBezTo>
                <a:cubicBezTo>
                  <a:pt x="549182" y="148104"/>
                  <a:pt x="543467" y="214144"/>
                  <a:pt x="625382" y="242084"/>
                </a:cubicBezTo>
                <a:lnTo>
                  <a:pt x="701582" y="146834"/>
                </a:lnTo>
                <a:cubicBezTo>
                  <a:pt x="758732" y="137944"/>
                  <a:pt x="789212" y="119529"/>
                  <a:pt x="884462" y="143024"/>
                </a:cubicBezTo>
                <a:cubicBezTo>
                  <a:pt x="932722" y="190966"/>
                  <a:pt x="1022257" y="390039"/>
                  <a:pt x="991142" y="434489"/>
                </a:cubicBezTo>
                <a:cubicBezTo>
                  <a:pt x="859062" y="464334"/>
                  <a:pt x="772702" y="442744"/>
                  <a:pt x="697772" y="409724"/>
                </a:cubicBezTo>
                <a:lnTo>
                  <a:pt x="522512" y="463064"/>
                </a:lnTo>
                <a:cubicBezTo>
                  <a:pt x="481872" y="449094"/>
                  <a:pt x="435517" y="477034"/>
                  <a:pt x="400592" y="421154"/>
                </a:cubicBezTo>
                <a:cubicBezTo>
                  <a:pt x="340902" y="438934"/>
                  <a:pt x="292642" y="477669"/>
                  <a:pt x="221522" y="474494"/>
                </a:cubicBezTo>
                <a:cubicBezTo>
                  <a:pt x="152307" y="461159"/>
                  <a:pt x="81187" y="432584"/>
                  <a:pt x="19592" y="383054"/>
                </a:cubicBezTo>
                <a:cubicBezTo>
                  <a:pt x="13877" y="334794"/>
                  <a:pt x="-7078" y="297964"/>
                  <a:pt x="2447" y="238274"/>
                </a:cubicBezTo>
                <a:cubicBezTo>
                  <a:pt x="-3268" y="198269"/>
                  <a:pt x="21497" y="162074"/>
                  <a:pt x="31022" y="1239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Lassche, Mark</dc:creator>
  <cp:lastModifiedBy>Lassche, Mark</cp:lastModifiedBy>
  <cp:revision>27</cp:revision>
  <dcterms:created xsi:type="dcterms:W3CDTF">2018-11-16T18:53:24Z</dcterms:created>
  <dcterms:modified xsi:type="dcterms:W3CDTF">2018-11-21T22:36:41Z</dcterms:modified>
</cp:coreProperties>
</file>