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A68C178-6FCD-4021-BBDE-61183A2E5A90}"/>
              </a:ext>
            </a:extLst>
          </p:cNvPr>
          <p:cNvSpPr/>
          <p:nvPr/>
        </p:nvSpPr>
        <p:spPr>
          <a:xfrm>
            <a:off x="1955800" y="3855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76766-3B0C-4E63-B597-F1294A04BF89}"/>
              </a:ext>
            </a:extLst>
          </p:cNvPr>
          <p:cNvSpPr/>
          <p:nvPr/>
        </p:nvSpPr>
        <p:spPr>
          <a:xfrm>
            <a:off x="6096000" y="464058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4C1DA-461B-40F5-A31A-C2992EAD4B74}"/>
              </a:ext>
            </a:extLst>
          </p:cNvPr>
          <p:cNvSpPr/>
          <p:nvPr/>
        </p:nvSpPr>
        <p:spPr>
          <a:xfrm>
            <a:off x="4874260" y="4617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7AAF-152D-49E2-9FA5-9F125CD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1" y="321212"/>
            <a:ext cx="8010525" cy="2343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5DC22-C4D1-44FF-BD67-CD0E4E497C1C}"/>
              </a:ext>
            </a:extLst>
          </p:cNvPr>
          <p:cNvGrpSpPr/>
          <p:nvPr/>
        </p:nvGrpSpPr>
        <p:grpSpPr>
          <a:xfrm rot="21310758">
            <a:off x="5828030" y="3477406"/>
            <a:ext cx="1179195" cy="645339"/>
            <a:chOff x="5424170" y="2847161"/>
            <a:chExt cx="1179195" cy="6453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FEB0DE-82E4-4DC9-BCA1-641821FA8432}"/>
                </a:ext>
              </a:extLst>
            </p:cNvPr>
            <p:cNvGrpSpPr/>
            <p:nvPr/>
          </p:nvGrpSpPr>
          <p:grpSpPr>
            <a:xfrm>
              <a:off x="5424170" y="2848610"/>
              <a:ext cx="1179195" cy="643890"/>
              <a:chOff x="5139690" y="1253490"/>
              <a:chExt cx="1179195" cy="64389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4C43174-BF66-4EE4-ABD3-869D24FA37B4}"/>
                  </a:ext>
                </a:extLst>
              </p:cNvPr>
              <p:cNvSpPr/>
              <p:nvPr/>
            </p:nvSpPr>
            <p:spPr>
              <a:xfrm>
                <a:off x="5139690" y="1645920"/>
                <a:ext cx="581025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025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81025" y="219075"/>
                    </a:lnTo>
                    <a:lnTo>
                      <a:pt x="577215" y="251460"/>
                    </a:ln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DC10296-BBD5-486A-A233-BCF2B0F84B46}"/>
                  </a:ext>
                </a:extLst>
              </p:cNvPr>
              <p:cNvSpPr/>
              <p:nvPr/>
            </p:nvSpPr>
            <p:spPr>
              <a:xfrm>
                <a:off x="5288279" y="1473200"/>
                <a:ext cx="429895" cy="410210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95" h="410210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29895" y="410210"/>
                    </a:lnTo>
                    <a:cubicBezTo>
                      <a:pt x="425662" y="342900"/>
                      <a:pt x="411903" y="304165"/>
                      <a:pt x="419100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9120381-193C-44AC-BD9C-65788D1F16FD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86083" cy="369570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083" h="369570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410845" y="125095"/>
                      <a:pt x="377190" y="350520"/>
                    </a:cubicBezTo>
                    <a:lnTo>
                      <a:pt x="382905" y="36957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42F02C-CA81-4D82-A790-D598FFDC56EB}"/>
                  </a:ext>
                </a:extLst>
              </p:cNvPr>
              <p:cNvSpPr/>
              <p:nvPr/>
            </p:nvSpPr>
            <p:spPr>
              <a:xfrm>
                <a:off x="5549265" y="1253490"/>
                <a:ext cx="769620" cy="527685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620" h="527685">
                    <a:moveTo>
                      <a:pt x="348615" y="1905"/>
                    </a:moveTo>
                    <a:lnTo>
                      <a:pt x="413385" y="131445"/>
                    </a:lnTo>
                    <a:cubicBezTo>
                      <a:pt x="412115" y="73660"/>
                      <a:pt x="441325" y="50165"/>
                      <a:pt x="455295" y="9525"/>
                    </a:cubicBezTo>
                    <a:cubicBezTo>
                      <a:pt x="480695" y="-1270"/>
                      <a:pt x="506095" y="3175"/>
                      <a:pt x="531495" y="0"/>
                    </a:cubicBezTo>
                    <a:cubicBezTo>
                      <a:pt x="567690" y="9525"/>
                      <a:pt x="581025" y="26670"/>
                      <a:pt x="605790" y="40005"/>
                    </a:cubicBezTo>
                    <a:cubicBezTo>
                      <a:pt x="664210" y="117475"/>
                      <a:pt x="715010" y="282575"/>
                      <a:pt x="769620" y="403860"/>
                    </a:cubicBezTo>
                    <a:lnTo>
                      <a:pt x="752475" y="451485"/>
                    </a:lnTo>
                    <a:cubicBezTo>
                      <a:pt x="659130" y="417830"/>
                      <a:pt x="581025" y="418465"/>
                      <a:pt x="495300" y="401955"/>
                    </a:cubicBezTo>
                    <a:cubicBezTo>
                      <a:pt x="447040" y="476885"/>
                      <a:pt x="375920" y="483235"/>
                      <a:pt x="320040" y="527685"/>
                    </a:cubicBezTo>
                    <a:cubicBezTo>
                      <a:pt x="250825" y="513080"/>
                      <a:pt x="234950" y="460375"/>
                      <a:pt x="192405" y="426720"/>
                    </a:cubicBezTo>
                    <a:lnTo>
                      <a:pt x="150495" y="441960"/>
                    </a:lnTo>
                    <a:lnTo>
                      <a:pt x="0" y="99060"/>
                    </a:lnTo>
                    <a:lnTo>
                      <a:pt x="5715" y="45720"/>
                    </a:lnTo>
                    <a:lnTo>
                      <a:pt x="348615" y="190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1859B-D4BD-467E-81BF-2BF26C51605F}"/>
                </a:ext>
              </a:extLst>
            </p:cNvPr>
            <p:cNvGrpSpPr/>
            <p:nvPr/>
          </p:nvGrpSpPr>
          <p:grpSpPr>
            <a:xfrm>
              <a:off x="5484493" y="2847161"/>
              <a:ext cx="1093470" cy="635812"/>
              <a:chOff x="5133065" y="1211302"/>
              <a:chExt cx="1267525" cy="70077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24DE3F-359F-4356-8608-46F1013E9712}"/>
                  </a:ext>
                </a:extLst>
              </p:cNvPr>
              <p:cNvSpPr/>
              <p:nvPr/>
            </p:nvSpPr>
            <p:spPr>
              <a:xfrm>
                <a:off x="5133065" y="1660618"/>
                <a:ext cx="577410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  <a:gd name="connsiteX0" fmla="*/ 0 w 577411"/>
                  <a:gd name="connsiteY0" fmla="*/ 20955 h 251460"/>
                  <a:gd name="connsiteX1" fmla="*/ 160020 w 577411"/>
                  <a:gd name="connsiteY1" fmla="*/ 0 h 251460"/>
                  <a:gd name="connsiteX2" fmla="*/ 574400 w 577411"/>
                  <a:gd name="connsiteY2" fmla="*/ 202278 h 251460"/>
                  <a:gd name="connsiteX3" fmla="*/ 577215 w 577411"/>
                  <a:gd name="connsiteY3" fmla="*/ 251460 h 251460"/>
                  <a:gd name="connsiteX4" fmla="*/ 93345 w 577411"/>
                  <a:gd name="connsiteY4" fmla="*/ 198120 h 251460"/>
                  <a:gd name="connsiteX5" fmla="*/ 0 w 577411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411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74400" y="202278"/>
                    </a:lnTo>
                    <a:cubicBezTo>
                      <a:pt x="573130" y="213073"/>
                      <a:pt x="578485" y="240665"/>
                      <a:pt x="577215" y="251460"/>
                    </a:cubicBez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E9766D-842A-46C1-8A9B-86309ACC6A7C}"/>
                  </a:ext>
                </a:extLst>
              </p:cNvPr>
              <p:cNvSpPr/>
              <p:nvPr/>
            </p:nvSpPr>
            <p:spPr>
              <a:xfrm>
                <a:off x="5288278" y="1473200"/>
                <a:ext cx="410021" cy="393412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  <a:gd name="connsiteX0" fmla="*/ 0 w 419100"/>
                  <a:gd name="connsiteY0" fmla="*/ 53340 h 393413"/>
                  <a:gd name="connsiteX1" fmla="*/ 7620 w 419100"/>
                  <a:gd name="connsiteY1" fmla="*/ 193040 h 393413"/>
                  <a:gd name="connsiteX2" fmla="*/ 410021 w 419100"/>
                  <a:gd name="connsiteY2" fmla="*/ 393413 h 393413"/>
                  <a:gd name="connsiteX3" fmla="*/ 419100 w 419100"/>
                  <a:gd name="connsiteY3" fmla="*/ 196850 h 393413"/>
                  <a:gd name="connsiteX4" fmla="*/ 35560 w 419100"/>
                  <a:gd name="connsiteY4" fmla="*/ 0 h 393413"/>
                  <a:gd name="connsiteX5" fmla="*/ 0 w 419100"/>
                  <a:gd name="connsiteY5" fmla="*/ 53340 h 393413"/>
                  <a:gd name="connsiteX0" fmla="*/ 0 w 410021"/>
                  <a:gd name="connsiteY0" fmla="*/ 53340 h 393413"/>
                  <a:gd name="connsiteX1" fmla="*/ 7620 w 410021"/>
                  <a:gd name="connsiteY1" fmla="*/ 193040 h 393413"/>
                  <a:gd name="connsiteX2" fmla="*/ 410021 w 410021"/>
                  <a:gd name="connsiteY2" fmla="*/ 393413 h 393413"/>
                  <a:gd name="connsiteX3" fmla="*/ 401434 w 410021"/>
                  <a:gd name="connsiteY3" fmla="*/ 196850 h 393413"/>
                  <a:gd name="connsiteX4" fmla="*/ 35560 w 410021"/>
                  <a:gd name="connsiteY4" fmla="*/ 0 h 393413"/>
                  <a:gd name="connsiteX5" fmla="*/ 0 w 410021"/>
                  <a:gd name="connsiteY5" fmla="*/ 53340 h 39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021" h="393413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10021" y="393413"/>
                    </a:lnTo>
                    <a:cubicBezTo>
                      <a:pt x="405788" y="326103"/>
                      <a:pt x="394237" y="304165"/>
                      <a:pt x="401434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E83FC-1354-4870-9CC9-FE598E13450A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72185" cy="354719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  <a:gd name="connsiteX0" fmla="*/ 0 w 389529"/>
                  <a:gd name="connsiteY0" fmla="*/ 152400 h 365371"/>
                  <a:gd name="connsiteX1" fmla="*/ 266700 w 389529"/>
                  <a:gd name="connsiteY1" fmla="*/ 0 h 365371"/>
                  <a:gd name="connsiteX2" fmla="*/ 377190 w 389529"/>
                  <a:gd name="connsiteY2" fmla="*/ 350520 h 365371"/>
                  <a:gd name="connsiteX3" fmla="*/ 389529 w 389529"/>
                  <a:gd name="connsiteY3" fmla="*/ 365371 h 365371"/>
                  <a:gd name="connsiteX4" fmla="*/ 0 w 389529"/>
                  <a:gd name="connsiteY4" fmla="*/ 152400 h 365371"/>
                  <a:gd name="connsiteX0" fmla="*/ 0 w 386083"/>
                  <a:gd name="connsiteY0" fmla="*/ 152400 h 350520"/>
                  <a:gd name="connsiteX1" fmla="*/ 266700 w 386083"/>
                  <a:gd name="connsiteY1" fmla="*/ 0 h 350520"/>
                  <a:gd name="connsiteX2" fmla="*/ 377190 w 386083"/>
                  <a:gd name="connsiteY2" fmla="*/ 350520 h 350520"/>
                  <a:gd name="connsiteX3" fmla="*/ 0 w 386083"/>
                  <a:gd name="connsiteY3" fmla="*/ 152400 h 350520"/>
                  <a:gd name="connsiteX0" fmla="*/ 0 w 372184"/>
                  <a:gd name="connsiteY0" fmla="*/ 152400 h 354719"/>
                  <a:gd name="connsiteX1" fmla="*/ 266700 w 372184"/>
                  <a:gd name="connsiteY1" fmla="*/ 0 h 354719"/>
                  <a:gd name="connsiteX2" fmla="*/ 361732 w 372184"/>
                  <a:gd name="connsiteY2" fmla="*/ 354719 h 354719"/>
                  <a:gd name="connsiteX3" fmla="*/ 0 w 372184"/>
                  <a:gd name="connsiteY3" fmla="*/ 152400 h 35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84" h="354719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395387" y="129294"/>
                      <a:pt x="361732" y="354719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8944B1-2016-4F54-A9DE-2454237E355D}"/>
                  </a:ext>
                </a:extLst>
              </p:cNvPr>
              <p:cNvSpPr/>
              <p:nvPr/>
            </p:nvSpPr>
            <p:spPr>
              <a:xfrm>
                <a:off x="5572990" y="1211302"/>
                <a:ext cx="827600" cy="548876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0196 w 769620"/>
                  <a:gd name="connsiteY9" fmla="*/ 407823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2475 w 769620"/>
                  <a:gd name="connsiteY6" fmla="*/ 451485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18863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597459 w 769620"/>
                  <a:gd name="connsiteY4" fmla="*/ 50503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32486 w 786815"/>
                  <a:gd name="connsiteY0" fmla="*/ 6104 h 523485"/>
                  <a:gd name="connsiteX1" fmla="*/ 405587 w 786815"/>
                  <a:gd name="connsiteY1" fmla="*/ 160840 h 523485"/>
                  <a:gd name="connsiteX2" fmla="*/ 472490 w 786815"/>
                  <a:gd name="connsiteY2" fmla="*/ 9525 h 523485"/>
                  <a:gd name="connsiteX3" fmla="*/ 548690 w 786815"/>
                  <a:gd name="connsiteY3" fmla="*/ 0 h 523485"/>
                  <a:gd name="connsiteX4" fmla="*/ 614654 w 786815"/>
                  <a:gd name="connsiteY4" fmla="*/ 50503 h 523485"/>
                  <a:gd name="connsiteX5" fmla="*/ 786815 w 786815"/>
                  <a:gd name="connsiteY5" fmla="*/ 403860 h 523485"/>
                  <a:gd name="connsiteX6" fmla="*/ 773835 w 786815"/>
                  <a:gd name="connsiteY6" fmla="*/ 451486 h 523485"/>
                  <a:gd name="connsiteX7" fmla="*/ 491668 w 786815"/>
                  <a:gd name="connsiteY7" fmla="*/ 389357 h 523485"/>
                  <a:gd name="connsiteX8" fmla="*/ 320624 w 786815"/>
                  <a:gd name="connsiteY8" fmla="*/ 523485 h 523485"/>
                  <a:gd name="connsiteX9" fmla="*/ 227391 w 786815"/>
                  <a:gd name="connsiteY9" fmla="*/ 407823 h 523485"/>
                  <a:gd name="connsiteX10" fmla="*/ 109373 w 786815"/>
                  <a:gd name="connsiteY10" fmla="*/ 431461 h 523485"/>
                  <a:gd name="connsiteX11" fmla="*/ 17195 w 786815"/>
                  <a:gd name="connsiteY11" fmla="*/ 99060 h 523485"/>
                  <a:gd name="connsiteX12" fmla="*/ 0 w 786815"/>
                  <a:gd name="connsiteY12" fmla="*/ 31023 h 523485"/>
                  <a:gd name="connsiteX13" fmla="*/ 332486 w 786815"/>
                  <a:gd name="connsiteY13" fmla="*/ 6104 h 523485"/>
                  <a:gd name="connsiteX0" fmla="*/ 326238 w 780567"/>
                  <a:gd name="connsiteY0" fmla="*/ 6104 h 523485"/>
                  <a:gd name="connsiteX1" fmla="*/ 399339 w 780567"/>
                  <a:gd name="connsiteY1" fmla="*/ 160840 h 523485"/>
                  <a:gd name="connsiteX2" fmla="*/ 466242 w 780567"/>
                  <a:gd name="connsiteY2" fmla="*/ 9525 h 523485"/>
                  <a:gd name="connsiteX3" fmla="*/ 542442 w 780567"/>
                  <a:gd name="connsiteY3" fmla="*/ 0 h 523485"/>
                  <a:gd name="connsiteX4" fmla="*/ 608406 w 780567"/>
                  <a:gd name="connsiteY4" fmla="*/ 50503 h 523485"/>
                  <a:gd name="connsiteX5" fmla="*/ 780567 w 780567"/>
                  <a:gd name="connsiteY5" fmla="*/ 403860 h 523485"/>
                  <a:gd name="connsiteX6" fmla="*/ 767587 w 780567"/>
                  <a:gd name="connsiteY6" fmla="*/ 451486 h 523485"/>
                  <a:gd name="connsiteX7" fmla="*/ 485420 w 780567"/>
                  <a:gd name="connsiteY7" fmla="*/ 389357 h 523485"/>
                  <a:gd name="connsiteX8" fmla="*/ 314376 w 780567"/>
                  <a:gd name="connsiteY8" fmla="*/ 523485 h 523485"/>
                  <a:gd name="connsiteX9" fmla="*/ 221143 w 780567"/>
                  <a:gd name="connsiteY9" fmla="*/ 407823 h 523485"/>
                  <a:gd name="connsiteX10" fmla="*/ 103125 w 780567"/>
                  <a:gd name="connsiteY10" fmla="*/ 431461 h 523485"/>
                  <a:gd name="connsiteX11" fmla="*/ 10947 w 780567"/>
                  <a:gd name="connsiteY11" fmla="*/ 99060 h 523485"/>
                  <a:gd name="connsiteX12" fmla="*/ 0 w 780567"/>
                  <a:gd name="connsiteY12" fmla="*/ 24724 h 523485"/>
                  <a:gd name="connsiteX13" fmla="*/ 326238 w 780567"/>
                  <a:gd name="connsiteY13" fmla="*/ 6104 h 523485"/>
                  <a:gd name="connsiteX0" fmla="*/ 315825 w 780567"/>
                  <a:gd name="connsiteY0" fmla="*/ 0 h 548876"/>
                  <a:gd name="connsiteX1" fmla="*/ 399339 w 780567"/>
                  <a:gd name="connsiteY1" fmla="*/ 186231 h 548876"/>
                  <a:gd name="connsiteX2" fmla="*/ 466242 w 780567"/>
                  <a:gd name="connsiteY2" fmla="*/ 34916 h 548876"/>
                  <a:gd name="connsiteX3" fmla="*/ 542442 w 780567"/>
                  <a:gd name="connsiteY3" fmla="*/ 25391 h 548876"/>
                  <a:gd name="connsiteX4" fmla="*/ 608406 w 780567"/>
                  <a:gd name="connsiteY4" fmla="*/ 75894 h 548876"/>
                  <a:gd name="connsiteX5" fmla="*/ 780567 w 780567"/>
                  <a:gd name="connsiteY5" fmla="*/ 429251 h 548876"/>
                  <a:gd name="connsiteX6" fmla="*/ 767587 w 780567"/>
                  <a:gd name="connsiteY6" fmla="*/ 476877 h 548876"/>
                  <a:gd name="connsiteX7" fmla="*/ 485420 w 780567"/>
                  <a:gd name="connsiteY7" fmla="*/ 414748 h 548876"/>
                  <a:gd name="connsiteX8" fmla="*/ 314376 w 780567"/>
                  <a:gd name="connsiteY8" fmla="*/ 548876 h 548876"/>
                  <a:gd name="connsiteX9" fmla="*/ 221143 w 780567"/>
                  <a:gd name="connsiteY9" fmla="*/ 433214 h 548876"/>
                  <a:gd name="connsiteX10" fmla="*/ 103125 w 780567"/>
                  <a:gd name="connsiteY10" fmla="*/ 456852 h 548876"/>
                  <a:gd name="connsiteX11" fmla="*/ 10947 w 780567"/>
                  <a:gd name="connsiteY11" fmla="*/ 124451 h 548876"/>
                  <a:gd name="connsiteX12" fmla="*/ 0 w 780567"/>
                  <a:gd name="connsiteY12" fmla="*/ 50115 h 548876"/>
                  <a:gd name="connsiteX13" fmla="*/ 315825 w 780567"/>
                  <a:gd name="connsiteY13" fmla="*/ 0 h 54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567" h="548876">
                    <a:moveTo>
                      <a:pt x="315825" y="0"/>
                    </a:moveTo>
                    <a:lnTo>
                      <a:pt x="399339" y="186231"/>
                    </a:lnTo>
                    <a:cubicBezTo>
                      <a:pt x="429310" y="187236"/>
                      <a:pt x="452272" y="75556"/>
                      <a:pt x="466242" y="34916"/>
                    </a:cubicBezTo>
                    <a:cubicBezTo>
                      <a:pt x="491642" y="24121"/>
                      <a:pt x="517042" y="28566"/>
                      <a:pt x="542442" y="25391"/>
                    </a:cubicBezTo>
                    <a:cubicBezTo>
                      <a:pt x="578637" y="34916"/>
                      <a:pt x="583641" y="62559"/>
                      <a:pt x="608406" y="75894"/>
                    </a:cubicBezTo>
                    <a:cubicBezTo>
                      <a:pt x="666826" y="153364"/>
                      <a:pt x="725957" y="307966"/>
                      <a:pt x="780567" y="429251"/>
                    </a:cubicBezTo>
                    <a:lnTo>
                      <a:pt x="767587" y="476877"/>
                    </a:lnTo>
                    <a:cubicBezTo>
                      <a:pt x="674242" y="443222"/>
                      <a:pt x="571145" y="429158"/>
                      <a:pt x="485420" y="414748"/>
                    </a:cubicBezTo>
                    <a:cubicBezTo>
                      <a:pt x="437160" y="489678"/>
                      <a:pt x="363631" y="521224"/>
                      <a:pt x="314376" y="548876"/>
                    </a:cubicBezTo>
                    <a:cubicBezTo>
                      <a:pt x="247369" y="523773"/>
                      <a:pt x="252647" y="475268"/>
                      <a:pt x="221143" y="433214"/>
                    </a:cubicBezTo>
                    <a:lnTo>
                      <a:pt x="103125" y="456852"/>
                    </a:lnTo>
                    <a:lnTo>
                      <a:pt x="10947" y="124451"/>
                    </a:lnTo>
                    <a:lnTo>
                      <a:pt x="0" y="50115"/>
                    </a:lnTo>
                    <a:lnTo>
                      <a:pt x="3158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432336-A8F0-44F5-BC50-007518735237}"/>
              </a:ext>
            </a:extLst>
          </p:cNvPr>
          <p:cNvSpPr/>
          <p:nvPr/>
        </p:nvSpPr>
        <p:spPr>
          <a:xfrm>
            <a:off x="3586480" y="426720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8F3538-CBDC-4098-89F9-EEF04F1794BC}"/>
              </a:ext>
            </a:extLst>
          </p:cNvPr>
          <p:cNvGrpSpPr/>
          <p:nvPr/>
        </p:nvGrpSpPr>
        <p:grpSpPr>
          <a:xfrm>
            <a:off x="4559808" y="3299460"/>
            <a:ext cx="1143000" cy="718190"/>
            <a:chOff x="3432048" y="2662329"/>
            <a:chExt cx="1143000" cy="7181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1E49A9-4454-434D-9588-23DC5C1095A5}"/>
                </a:ext>
              </a:extLst>
            </p:cNvPr>
            <p:cNvGrpSpPr/>
            <p:nvPr/>
          </p:nvGrpSpPr>
          <p:grpSpPr>
            <a:xfrm rot="287816">
              <a:off x="3432048" y="2662329"/>
              <a:ext cx="1143000" cy="718190"/>
              <a:chOff x="3432048" y="2662329"/>
              <a:chExt cx="1143000" cy="7181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61154-65FC-4C14-9ED1-B0A38AAA828F}"/>
                  </a:ext>
                </a:extLst>
              </p:cNvPr>
              <p:cNvSpPr/>
              <p:nvPr/>
            </p:nvSpPr>
            <p:spPr>
              <a:xfrm>
                <a:off x="3432048" y="2662329"/>
                <a:ext cx="1143000" cy="718190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3000" h="718190">
                    <a:moveTo>
                      <a:pt x="0" y="74776"/>
                    </a:moveTo>
                    <a:cubicBezTo>
                      <a:pt x="24765" y="234161"/>
                      <a:pt x="78105" y="446886"/>
                      <a:pt x="182880" y="621511"/>
                    </a:cubicBezTo>
                    <a:cubicBezTo>
                      <a:pt x="213995" y="644371"/>
                      <a:pt x="252730" y="625321"/>
                      <a:pt x="287655" y="627226"/>
                    </a:cubicBezTo>
                    <a:cubicBezTo>
                      <a:pt x="340360" y="576426"/>
                      <a:pt x="370205" y="518006"/>
                      <a:pt x="411480" y="463396"/>
                    </a:cubicBezTo>
                    <a:cubicBezTo>
                      <a:pt x="489585" y="486256"/>
                      <a:pt x="542925" y="528166"/>
                      <a:pt x="628650" y="490066"/>
                    </a:cubicBezTo>
                    <a:cubicBezTo>
                      <a:pt x="649605" y="554201"/>
                      <a:pt x="672465" y="620241"/>
                      <a:pt x="720090" y="682471"/>
                    </a:cubicBezTo>
                    <a:cubicBezTo>
                      <a:pt x="751205" y="704061"/>
                      <a:pt x="789940" y="731366"/>
                      <a:pt x="864870" y="711046"/>
                    </a:cubicBezTo>
                    <a:cubicBezTo>
                      <a:pt x="907415" y="672946"/>
                      <a:pt x="959485" y="650086"/>
                      <a:pt x="992505" y="573886"/>
                    </a:cubicBezTo>
                    <a:cubicBezTo>
                      <a:pt x="1034415" y="589126"/>
                      <a:pt x="1043940" y="615796"/>
                      <a:pt x="1102995" y="623416"/>
                    </a:cubicBezTo>
                    <a:lnTo>
                      <a:pt x="1143000" y="604366"/>
                    </a:lnTo>
                    <a:cubicBezTo>
                      <a:pt x="1104900" y="468476"/>
                      <a:pt x="1087755" y="313536"/>
                      <a:pt x="982980" y="196696"/>
                    </a:cubicBezTo>
                    <a:cubicBezTo>
                      <a:pt x="939800" y="228446"/>
                      <a:pt x="904240" y="265911"/>
                      <a:pt x="853440" y="291946"/>
                    </a:cubicBezTo>
                    <a:cubicBezTo>
                      <a:pt x="855345" y="246226"/>
                      <a:pt x="859155" y="206221"/>
                      <a:pt x="842010" y="166216"/>
                    </a:cubicBezTo>
                    <a:cubicBezTo>
                      <a:pt x="647065" y="138276"/>
                      <a:pt x="492125" y="24611"/>
                      <a:pt x="377190" y="2386"/>
                    </a:cubicBezTo>
                    <a:cubicBezTo>
                      <a:pt x="342900" y="-5234"/>
                      <a:pt x="320040" y="6196"/>
                      <a:pt x="297180" y="25246"/>
                    </a:cubicBezTo>
                    <a:cubicBezTo>
                      <a:pt x="261620" y="67156"/>
                      <a:pt x="243205" y="122401"/>
                      <a:pt x="232410" y="177646"/>
                    </a:cubicBezTo>
                    <a:lnTo>
                      <a:pt x="217170" y="185266"/>
                    </a:lnTo>
                    <a:cubicBezTo>
                      <a:pt x="169545" y="150976"/>
                      <a:pt x="140970" y="107161"/>
                      <a:pt x="74295" y="82396"/>
                    </a:cubicBezTo>
                    <a:cubicBezTo>
                      <a:pt x="49530" y="79856"/>
                      <a:pt x="32385" y="69696"/>
                      <a:pt x="0" y="747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96896C-D0B7-484E-8365-0A9F6B69B273}"/>
                  </a:ext>
                </a:extLst>
              </p:cNvPr>
              <p:cNvSpPr/>
              <p:nvPr/>
            </p:nvSpPr>
            <p:spPr>
              <a:xfrm>
                <a:off x="3457194" y="2694808"/>
                <a:ext cx="1096137" cy="667325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1023919 w 1143000"/>
                  <a:gd name="connsiteY10" fmla="*/ 222717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02995 w 1167563"/>
                  <a:gd name="connsiteY8" fmla="*/ 623416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1015021 w 1167563"/>
                  <a:gd name="connsiteY7" fmla="*/ 558707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30902"/>
                  <a:gd name="connsiteX1" fmla="*/ 182880 w 1167563"/>
                  <a:gd name="connsiteY1" fmla="*/ 621511 h 730902"/>
                  <a:gd name="connsiteX2" fmla="*/ 287655 w 1167563"/>
                  <a:gd name="connsiteY2" fmla="*/ 627226 h 730902"/>
                  <a:gd name="connsiteX3" fmla="*/ 411480 w 1167563"/>
                  <a:gd name="connsiteY3" fmla="*/ 463396 h 730902"/>
                  <a:gd name="connsiteX4" fmla="*/ 651167 w 1167563"/>
                  <a:gd name="connsiteY4" fmla="*/ 472718 h 730902"/>
                  <a:gd name="connsiteX5" fmla="*/ 732372 w 1167563"/>
                  <a:gd name="connsiteY5" fmla="*/ 673798 h 730902"/>
                  <a:gd name="connsiteX6" fmla="*/ 881246 w 1167563"/>
                  <a:gd name="connsiteY6" fmla="*/ 726225 h 730902"/>
                  <a:gd name="connsiteX7" fmla="*/ 1015021 w 1167563"/>
                  <a:gd name="connsiteY7" fmla="*/ 558707 h 730902"/>
                  <a:gd name="connsiteX8" fmla="*/ 1129605 w 1167563"/>
                  <a:gd name="connsiteY8" fmla="*/ 634258 h 730902"/>
                  <a:gd name="connsiteX9" fmla="*/ 1167563 w 1167563"/>
                  <a:gd name="connsiteY9" fmla="*/ 604366 h 730902"/>
                  <a:gd name="connsiteX10" fmla="*/ 1023919 w 1167563"/>
                  <a:gd name="connsiteY10" fmla="*/ 222717 h 730902"/>
                  <a:gd name="connsiteX11" fmla="*/ 859581 w 1167563"/>
                  <a:gd name="connsiteY11" fmla="*/ 324473 h 730902"/>
                  <a:gd name="connsiteX12" fmla="*/ 842010 w 1167563"/>
                  <a:gd name="connsiteY12" fmla="*/ 166216 h 730902"/>
                  <a:gd name="connsiteX13" fmla="*/ 377190 w 1167563"/>
                  <a:gd name="connsiteY13" fmla="*/ 2386 h 730902"/>
                  <a:gd name="connsiteX14" fmla="*/ 297180 w 1167563"/>
                  <a:gd name="connsiteY14" fmla="*/ 25246 h 730902"/>
                  <a:gd name="connsiteX15" fmla="*/ 232410 w 1167563"/>
                  <a:gd name="connsiteY15" fmla="*/ 177646 h 730902"/>
                  <a:gd name="connsiteX16" fmla="*/ 217170 w 1167563"/>
                  <a:gd name="connsiteY16" fmla="*/ 185266 h 730902"/>
                  <a:gd name="connsiteX17" fmla="*/ 74295 w 1167563"/>
                  <a:gd name="connsiteY17" fmla="*/ 82396 h 730902"/>
                  <a:gd name="connsiteX18" fmla="*/ 0 w 1167563"/>
                  <a:gd name="connsiteY18" fmla="*/ 74776 h 730902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29605 w 1177798"/>
                  <a:gd name="connsiteY8" fmla="*/ 634258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73909 w 1177798"/>
                  <a:gd name="connsiteY11" fmla="*/ 354832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17170 w 1177798"/>
                  <a:gd name="connsiteY16" fmla="*/ 191181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42644 w 1177798"/>
                  <a:gd name="connsiteY15" fmla="*/ 192235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11480 w 1177798"/>
                  <a:gd name="connsiteY3" fmla="*/ 469474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42979 w 1177798"/>
                  <a:gd name="connsiteY4" fmla="*/ 493975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07387 w 1177798"/>
                  <a:gd name="connsiteY3" fmla="*/ 462969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78786 w 1177798"/>
                  <a:gd name="connsiteY1" fmla="*/ 631926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59611"/>
                  <a:gd name="connsiteX1" fmla="*/ 178786 w 1177798"/>
                  <a:gd name="connsiteY1" fmla="*/ 631926 h 759611"/>
                  <a:gd name="connsiteX2" fmla="*/ 283561 w 1177798"/>
                  <a:gd name="connsiteY2" fmla="*/ 654989 h 759611"/>
                  <a:gd name="connsiteX3" fmla="*/ 384870 w 1177798"/>
                  <a:gd name="connsiteY3" fmla="*/ 458632 h 759611"/>
                  <a:gd name="connsiteX4" fmla="*/ 665495 w 1177798"/>
                  <a:gd name="connsiteY4" fmla="*/ 491806 h 759611"/>
                  <a:gd name="connsiteX5" fmla="*/ 732372 w 1177798"/>
                  <a:gd name="connsiteY5" fmla="*/ 679876 h 759611"/>
                  <a:gd name="connsiteX6" fmla="*/ 885340 w 1177798"/>
                  <a:gd name="connsiteY6" fmla="*/ 756156 h 759611"/>
                  <a:gd name="connsiteX7" fmla="*/ 1019115 w 1177798"/>
                  <a:gd name="connsiteY7" fmla="*/ 584301 h 759611"/>
                  <a:gd name="connsiteX8" fmla="*/ 1141886 w 1177798"/>
                  <a:gd name="connsiteY8" fmla="*/ 642505 h 759611"/>
                  <a:gd name="connsiteX9" fmla="*/ 1177798 w 1177798"/>
                  <a:gd name="connsiteY9" fmla="*/ 627792 h 759611"/>
                  <a:gd name="connsiteX10" fmla="*/ 1023919 w 1177798"/>
                  <a:gd name="connsiteY10" fmla="*/ 228795 h 759611"/>
                  <a:gd name="connsiteX11" fmla="*/ 873909 w 1177798"/>
                  <a:gd name="connsiteY11" fmla="*/ 360910 h 759611"/>
                  <a:gd name="connsiteX12" fmla="*/ 842010 w 1177798"/>
                  <a:gd name="connsiteY12" fmla="*/ 172294 h 759611"/>
                  <a:gd name="connsiteX13" fmla="*/ 364908 w 1177798"/>
                  <a:gd name="connsiteY13" fmla="*/ 1959 h 759611"/>
                  <a:gd name="connsiteX14" fmla="*/ 282851 w 1177798"/>
                  <a:gd name="connsiteY14" fmla="*/ 29155 h 759611"/>
                  <a:gd name="connsiteX15" fmla="*/ 242644 w 1177798"/>
                  <a:gd name="connsiteY15" fmla="*/ 192398 h 759611"/>
                  <a:gd name="connsiteX16" fmla="*/ 208983 w 1177798"/>
                  <a:gd name="connsiteY16" fmla="*/ 200018 h 759611"/>
                  <a:gd name="connsiteX17" fmla="*/ 74295 w 1177798"/>
                  <a:gd name="connsiteY17" fmla="*/ 88474 h 759611"/>
                  <a:gd name="connsiteX18" fmla="*/ 0 w 1177798"/>
                  <a:gd name="connsiteY18" fmla="*/ 80854 h 75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7798" h="759611">
                    <a:moveTo>
                      <a:pt x="0" y="80854"/>
                    </a:moveTo>
                    <a:cubicBezTo>
                      <a:pt x="24765" y="240239"/>
                      <a:pt x="74011" y="457301"/>
                      <a:pt x="178786" y="631926"/>
                    </a:cubicBezTo>
                    <a:cubicBezTo>
                      <a:pt x="209901" y="654786"/>
                      <a:pt x="248636" y="653084"/>
                      <a:pt x="283561" y="654989"/>
                    </a:cubicBezTo>
                    <a:cubicBezTo>
                      <a:pt x="336266" y="604189"/>
                      <a:pt x="343595" y="513242"/>
                      <a:pt x="384870" y="458632"/>
                    </a:cubicBezTo>
                    <a:cubicBezTo>
                      <a:pt x="462975" y="481492"/>
                      <a:pt x="579770" y="529906"/>
                      <a:pt x="665495" y="491806"/>
                    </a:cubicBezTo>
                    <a:cubicBezTo>
                      <a:pt x="686450" y="555941"/>
                      <a:pt x="682700" y="606804"/>
                      <a:pt x="732372" y="679876"/>
                    </a:cubicBezTo>
                    <a:cubicBezTo>
                      <a:pt x="763487" y="701466"/>
                      <a:pt x="810410" y="776476"/>
                      <a:pt x="885340" y="756156"/>
                    </a:cubicBezTo>
                    <a:cubicBezTo>
                      <a:pt x="927885" y="718056"/>
                      <a:pt x="986095" y="660501"/>
                      <a:pt x="1019115" y="584301"/>
                    </a:cubicBezTo>
                    <a:cubicBezTo>
                      <a:pt x="1061025" y="599541"/>
                      <a:pt x="1082831" y="634885"/>
                      <a:pt x="1141886" y="642505"/>
                    </a:cubicBezTo>
                    <a:lnTo>
                      <a:pt x="1177798" y="627792"/>
                    </a:lnTo>
                    <a:cubicBezTo>
                      <a:pt x="1139698" y="491902"/>
                      <a:pt x="1128694" y="345635"/>
                      <a:pt x="1023919" y="228795"/>
                    </a:cubicBezTo>
                    <a:cubicBezTo>
                      <a:pt x="980739" y="260545"/>
                      <a:pt x="924709" y="334875"/>
                      <a:pt x="873909" y="360910"/>
                    </a:cubicBezTo>
                    <a:cubicBezTo>
                      <a:pt x="875814" y="315190"/>
                      <a:pt x="859155" y="212299"/>
                      <a:pt x="842010" y="172294"/>
                    </a:cubicBezTo>
                    <a:cubicBezTo>
                      <a:pt x="647065" y="144354"/>
                      <a:pt x="479843" y="24184"/>
                      <a:pt x="364908" y="1959"/>
                    </a:cubicBezTo>
                    <a:cubicBezTo>
                      <a:pt x="330618" y="-5661"/>
                      <a:pt x="305711" y="10105"/>
                      <a:pt x="282851" y="29155"/>
                    </a:cubicBezTo>
                    <a:cubicBezTo>
                      <a:pt x="247291" y="71065"/>
                      <a:pt x="253439" y="137153"/>
                      <a:pt x="242644" y="192398"/>
                    </a:cubicBezTo>
                    <a:lnTo>
                      <a:pt x="208983" y="200018"/>
                    </a:lnTo>
                    <a:cubicBezTo>
                      <a:pt x="161358" y="165728"/>
                      <a:pt x="140970" y="113239"/>
                      <a:pt x="74295" y="88474"/>
                    </a:cubicBezTo>
                    <a:cubicBezTo>
                      <a:pt x="49530" y="85934"/>
                      <a:pt x="32385" y="75774"/>
                      <a:pt x="0" y="808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AC3AA6-11D3-4880-996B-AE6DA57C221A}"/>
                </a:ext>
              </a:extLst>
            </p:cNvPr>
            <p:cNvSpPr/>
            <p:nvPr/>
          </p:nvSpPr>
          <p:spPr>
            <a:xfrm rot="1534727">
              <a:off x="3968633" y="280143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87F31-E2C6-4657-BB46-B54A051566BC}"/>
              </a:ext>
            </a:extLst>
          </p:cNvPr>
          <p:cNvGrpSpPr/>
          <p:nvPr/>
        </p:nvGrpSpPr>
        <p:grpSpPr>
          <a:xfrm rot="21414305">
            <a:off x="7109460" y="3482975"/>
            <a:ext cx="751840" cy="631825"/>
            <a:chOff x="6982460" y="2854960"/>
            <a:chExt cx="751840" cy="6318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BDA182-46A0-468C-86D8-A9E232D71E3A}"/>
                </a:ext>
              </a:extLst>
            </p:cNvPr>
            <p:cNvGrpSpPr/>
            <p:nvPr/>
          </p:nvGrpSpPr>
          <p:grpSpPr>
            <a:xfrm>
              <a:off x="6982460" y="2854960"/>
              <a:ext cx="751840" cy="631825"/>
              <a:chOff x="6911340" y="2819400"/>
              <a:chExt cx="807720" cy="67246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64814F-EDA3-4F7D-B5DE-5A408DD56EA3}"/>
                  </a:ext>
                </a:extLst>
              </p:cNvPr>
              <p:cNvSpPr/>
              <p:nvPr/>
            </p:nvSpPr>
            <p:spPr>
              <a:xfrm>
                <a:off x="6911340" y="2819400"/>
                <a:ext cx="807720" cy="67246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3335 w 807720"/>
                  <a:gd name="connsiteY16" fmla="*/ 611505 h 672465"/>
                  <a:gd name="connsiteX0" fmla="*/ 100656 w 807720"/>
                  <a:gd name="connsiteY0" fmla="*/ 597988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  <a:gd name="connsiteX0" fmla="*/ 100656 w 807720"/>
                  <a:gd name="connsiteY0" fmla="*/ 597988 h 672465"/>
                  <a:gd name="connsiteX1" fmla="*/ 106886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720" h="672465">
                    <a:moveTo>
                      <a:pt x="100656" y="597988"/>
                    </a:moveTo>
                    <a:lnTo>
                      <a:pt x="106886" y="657225"/>
                    </a:lnTo>
                    <a:cubicBezTo>
                      <a:pt x="356441" y="646430"/>
                      <a:pt x="499110" y="668020"/>
                      <a:pt x="737235" y="672465"/>
                    </a:cubicBezTo>
                    <a:cubicBezTo>
                      <a:pt x="739140" y="643255"/>
                      <a:pt x="725805" y="614045"/>
                      <a:pt x="720090" y="584835"/>
                    </a:cubicBezTo>
                    <a:cubicBezTo>
                      <a:pt x="688975" y="546735"/>
                      <a:pt x="665480" y="508635"/>
                      <a:pt x="626745" y="470535"/>
                    </a:cubicBezTo>
                    <a:lnTo>
                      <a:pt x="802005" y="521970"/>
                    </a:lnTo>
                    <a:lnTo>
                      <a:pt x="807720" y="470535"/>
                    </a:lnTo>
                    <a:lnTo>
                      <a:pt x="691515" y="17145"/>
                    </a:lnTo>
                    <a:lnTo>
                      <a:pt x="659130" y="0"/>
                    </a:lnTo>
                    <a:lnTo>
                      <a:pt x="560070" y="91440"/>
                    </a:lnTo>
                    <a:lnTo>
                      <a:pt x="533400" y="38100"/>
                    </a:lnTo>
                    <a:lnTo>
                      <a:pt x="502920" y="26670"/>
                    </a:lnTo>
                    <a:cubicBezTo>
                      <a:pt x="326390" y="129540"/>
                      <a:pt x="163195" y="125730"/>
                      <a:pt x="53340" y="100965"/>
                    </a:cubicBezTo>
                    <a:cubicBezTo>
                      <a:pt x="29845" y="113665"/>
                      <a:pt x="17780" y="126365"/>
                      <a:pt x="0" y="139065"/>
                    </a:cubicBezTo>
                    <a:cubicBezTo>
                      <a:pt x="43815" y="257810"/>
                      <a:pt x="109563" y="416868"/>
                      <a:pt x="191478" y="489893"/>
                    </a:cubicBezTo>
                    <a:lnTo>
                      <a:pt x="154099" y="536594"/>
                    </a:lnTo>
                    <a:cubicBezTo>
                      <a:pt x="100124" y="559454"/>
                      <a:pt x="139391" y="569413"/>
                      <a:pt x="100656" y="5979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9D9521-1725-4224-9487-A12F298D00E3}"/>
                  </a:ext>
                </a:extLst>
              </p:cNvPr>
              <p:cNvSpPr/>
              <p:nvPr/>
            </p:nvSpPr>
            <p:spPr>
              <a:xfrm>
                <a:off x="6938010" y="2846069"/>
                <a:ext cx="756906" cy="63055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691515 w 826951"/>
                  <a:gd name="connsiteY7" fmla="*/ 1714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706472 w 826951"/>
                  <a:gd name="connsiteY7" fmla="*/ 660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34693 h 695653"/>
                  <a:gd name="connsiteX1" fmla="*/ 30480 w 826951"/>
                  <a:gd name="connsiteY1" fmla="*/ 680413 h 695653"/>
                  <a:gd name="connsiteX2" fmla="*/ 737235 w 826951"/>
                  <a:gd name="connsiteY2" fmla="*/ 695653 h 695653"/>
                  <a:gd name="connsiteX3" fmla="*/ 720090 w 826951"/>
                  <a:gd name="connsiteY3" fmla="*/ 608023 h 695653"/>
                  <a:gd name="connsiteX4" fmla="*/ 626745 w 826951"/>
                  <a:gd name="connsiteY4" fmla="*/ 493723 h 695653"/>
                  <a:gd name="connsiteX5" fmla="*/ 802005 w 826951"/>
                  <a:gd name="connsiteY5" fmla="*/ 545158 h 695653"/>
                  <a:gd name="connsiteX6" fmla="*/ 826951 w 826951"/>
                  <a:gd name="connsiteY6" fmla="*/ 483182 h 695653"/>
                  <a:gd name="connsiteX7" fmla="*/ 706472 w 826951"/>
                  <a:gd name="connsiteY7" fmla="*/ 29793 h 695653"/>
                  <a:gd name="connsiteX8" fmla="*/ 671951 w 826951"/>
                  <a:gd name="connsiteY8" fmla="*/ 0 h 695653"/>
                  <a:gd name="connsiteX9" fmla="*/ 560070 w 826951"/>
                  <a:gd name="connsiteY9" fmla="*/ 114628 h 695653"/>
                  <a:gd name="connsiteX10" fmla="*/ 533400 w 826951"/>
                  <a:gd name="connsiteY10" fmla="*/ 61288 h 695653"/>
                  <a:gd name="connsiteX11" fmla="*/ 502920 w 826951"/>
                  <a:gd name="connsiteY11" fmla="*/ 49858 h 695653"/>
                  <a:gd name="connsiteX12" fmla="*/ 53340 w 826951"/>
                  <a:gd name="connsiteY12" fmla="*/ 124153 h 695653"/>
                  <a:gd name="connsiteX13" fmla="*/ 0 w 826951"/>
                  <a:gd name="connsiteY13" fmla="*/ 162253 h 695653"/>
                  <a:gd name="connsiteX14" fmla="*/ 131445 w 826951"/>
                  <a:gd name="connsiteY14" fmla="*/ 518488 h 695653"/>
                  <a:gd name="connsiteX15" fmla="*/ 129540 w 826951"/>
                  <a:gd name="connsiteY15" fmla="*/ 548968 h 695653"/>
                  <a:gd name="connsiteX16" fmla="*/ 13335 w 826951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6745 w 831920"/>
                  <a:gd name="connsiteY4" fmla="*/ 493723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8881 w 831920"/>
                  <a:gd name="connsiteY4" fmla="*/ 47896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06472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15019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70435 w 849015"/>
                  <a:gd name="connsiteY13" fmla="*/ 126261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70221 w 849015"/>
                  <a:gd name="connsiteY0" fmla="*/ 630818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70221 w 849015"/>
                  <a:gd name="connsiteY0" fmla="*/ 630818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119195 w 849015"/>
                  <a:gd name="connsiteY0" fmla="*/ 618852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18939 w 849015"/>
                  <a:gd name="connsiteY15" fmla="*/ 502648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49015" h="697761">
                    <a:moveTo>
                      <a:pt x="119195" y="618852"/>
                    </a:moveTo>
                    <a:lnTo>
                      <a:pt x="148583" y="676538"/>
                    </a:lnTo>
                    <a:cubicBezTo>
                      <a:pt x="398138" y="665743"/>
                      <a:pt x="516205" y="693316"/>
                      <a:pt x="754330" y="697761"/>
                    </a:cubicBezTo>
                    <a:cubicBezTo>
                      <a:pt x="756235" y="668551"/>
                      <a:pt x="759994" y="641449"/>
                      <a:pt x="754279" y="612239"/>
                    </a:cubicBezTo>
                    <a:cubicBezTo>
                      <a:pt x="723164" y="574139"/>
                      <a:pt x="661206" y="512850"/>
                      <a:pt x="635292" y="470534"/>
                    </a:cubicBezTo>
                    <a:cubicBezTo>
                      <a:pt x="647182" y="473198"/>
                      <a:pt x="665484" y="452672"/>
                      <a:pt x="677374" y="455336"/>
                    </a:cubicBezTo>
                    <a:cubicBezTo>
                      <a:pt x="728177" y="480359"/>
                      <a:pt x="791801" y="501163"/>
                      <a:pt x="849015" y="524077"/>
                    </a:cubicBezTo>
                    <a:lnTo>
                      <a:pt x="844046" y="485290"/>
                    </a:lnTo>
                    <a:cubicBezTo>
                      <a:pt x="823117" y="327836"/>
                      <a:pt x="772274" y="183031"/>
                      <a:pt x="732114" y="31901"/>
                    </a:cubicBezTo>
                    <a:lnTo>
                      <a:pt x="706141" y="0"/>
                    </a:lnTo>
                    <a:lnTo>
                      <a:pt x="577165" y="116736"/>
                    </a:lnTo>
                    <a:lnTo>
                      <a:pt x="556906" y="42316"/>
                    </a:lnTo>
                    <a:lnTo>
                      <a:pt x="509330" y="11913"/>
                    </a:lnTo>
                    <a:cubicBezTo>
                      <a:pt x="332800" y="114783"/>
                      <a:pt x="171742" y="104649"/>
                      <a:pt x="61887" y="79884"/>
                    </a:cubicBezTo>
                    <a:cubicBezTo>
                      <a:pt x="38392" y="92584"/>
                      <a:pt x="17780" y="122148"/>
                      <a:pt x="0" y="134848"/>
                    </a:cubicBezTo>
                    <a:cubicBezTo>
                      <a:pt x="43815" y="253593"/>
                      <a:pt x="137024" y="429623"/>
                      <a:pt x="218939" y="502648"/>
                    </a:cubicBezTo>
                    <a:lnTo>
                      <a:pt x="213974" y="551076"/>
                    </a:lnTo>
                    <a:cubicBezTo>
                      <a:pt x="159999" y="573936"/>
                      <a:pt x="157930" y="590277"/>
                      <a:pt x="119195" y="618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C3C2DC-8C16-4335-B42B-9B4FBDC91348}"/>
                </a:ext>
              </a:extLst>
            </p:cNvPr>
            <p:cNvSpPr/>
            <p:nvPr/>
          </p:nvSpPr>
          <p:spPr>
            <a:xfrm rot="21056252">
              <a:off x="7082674" y="2924622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B1C-14F0-47EC-87DE-5BFFD436EC17}"/>
              </a:ext>
            </a:extLst>
          </p:cNvPr>
          <p:cNvSpPr/>
          <p:nvPr/>
        </p:nvSpPr>
        <p:spPr>
          <a:xfrm rot="21145180">
            <a:off x="3159761" y="3574011"/>
            <a:ext cx="35052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3BAC4-F62E-4B03-B3B5-B758476A8E49}"/>
              </a:ext>
            </a:extLst>
          </p:cNvPr>
          <p:cNvGrpSpPr/>
          <p:nvPr/>
        </p:nvGrpSpPr>
        <p:grpSpPr>
          <a:xfrm>
            <a:off x="7957817" y="3429000"/>
            <a:ext cx="873763" cy="701040"/>
            <a:chOff x="1899917" y="2702559"/>
            <a:chExt cx="937894" cy="7266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0FBAAB-1B4A-4AAD-B68D-B8E5137A1457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D3DEAD-8D33-4C50-A4B0-FD9E4DB29098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188049-17E0-4F01-9466-9617D00DDD28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4B57C6-5C5E-414A-95D1-0725077D049F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96BC0-EE0F-4EED-9C3A-5580E12E59E9}"/>
              </a:ext>
            </a:extLst>
          </p:cNvPr>
          <p:cNvGrpSpPr/>
          <p:nvPr/>
        </p:nvGrpSpPr>
        <p:grpSpPr>
          <a:xfrm>
            <a:off x="3530597" y="3413760"/>
            <a:ext cx="873763" cy="701040"/>
            <a:chOff x="1899917" y="2702559"/>
            <a:chExt cx="937894" cy="7266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5B322AC-8190-403D-8384-9B41CAA99925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425C7C9-18A1-4E0D-A08B-2A1D658ECFE2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D41C46-8944-49EC-A273-6F763ED8015B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1D3491-5953-4796-8117-14E82FD88E01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50CC-14C0-4DBA-A628-B2D736658F35}"/>
              </a:ext>
            </a:extLst>
          </p:cNvPr>
          <p:cNvGrpSpPr/>
          <p:nvPr/>
        </p:nvGrpSpPr>
        <p:grpSpPr>
          <a:xfrm>
            <a:off x="7949759" y="4818802"/>
            <a:ext cx="793804" cy="653971"/>
            <a:chOff x="7949759" y="4818802"/>
            <a:chExt cx="793804" cy="65397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843B2-F608-45F9-9129-9EBC4AA7C895}"/>
                </a:ext>
              </a:extLst>
            </p:cNvPr>
            <p:cNvSpPr/>
            <p:nvPr/>
          </p:nvSpPr>
          <p:spPr>
            <a:xfrm>
              <a:off x="7949759" y="4818802"/>
              <a:ext cx="793804" cy="653971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812" h="727210">
                  <a:moveTo>
                    <a:pt x="313576" y="618"/>
                  </a:moveTo>
                  <a:cubicBezTo>
                    <a:pt x="260046" y="87012"/>
                    <a:pt x="273508" y="69194"/>
                    <a:pt x="237050" y="159382"/>
                  </a:cubicBezTo>
                  <a:cubicBezTo>
                    <a:pt x="161282" y="202134"/>
                    <a:pt x="83854" y="358854"/>
                    <a:pt x="66921" y="423201"/>
                  </a:cubicBezTo>
                  <a:cubicBezTo>
                    <a:pt x="114101" y="483743"/>
                    <a:pt x="112071" y="568010"/>
                    <a:pt x="100649" y="622196"/>
                  </a:cubicBezTo>
                  <a:cubicBezTo>
                    <a:pt x="20216" y="650983"/>
                    <a:pt x="52493" y="644168"/>
                    <a:pt x="0" y="680575"/>
                  </a:cubicBezTo>
                  <a:cubicBezTo>
                    <a:pt x="63923" y="715712"/>
                    <a:pt x="278425" y="676493"/>
                    <a:pt x="324626" y="680494"/>
                  </a:cubicBezTo>
                  <a:cubicBezTo>
                    <a:pt x="255199" y="691501"/>
                    <a:pt x="328852" y="675792"/>
                    <a:pt x="277205" y="704579"/>
                  </a:cubicBezTo>
                  <a:lnTo>
                    <a:pt x="294985" y="722359"/>
                  </a:lnTo>
                  <a:cubicBezTo>
                    <a:pt x="519352" y="740139"/>
                    <a:pt x="662200" y="704083"/>
                    <a:pt x="901807" y="693923"/>
                  </a:cubicBezTo>
                  <a:cubicBezTo>
                    <a:pt x="903332" y="673564"/>
                    <a:pt x="917972" y="661677"/>
                    <a:pt x="906382" y="632845"/>
                  </a:cubicBezTo>
                  <a:cubicBezTo>
                    <a:pt x="845970" y="511217"/>
                    <a:pt x="826098" y="468947"/>
                    <a:pt x="793199" y="352512"/>
                  </a:cubicBezTo>
                  <a:cubicBezTo>
                    <a:pt x="790616" y="229738"/>
                    <a:pt x="813058" y="122066"/>
                    <a:pt x="821525" y="5226"/>
                  </a:cubicBezTo>
                  <a:cubicBezTo>
                    <a:pt x="678438" y="-16787"/>
                    <a:pt x="454123" y="40411"/>
                    <a:pt x="313576" y="6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47454-1F2A-45D2-BF01-3B8D204F61F4}"/>
                </a:ext>
              </a:extLst>
            </p:cNvPr>
            <p:cNvSpPr/>
            <p:nvPr/>
          </p:nvSpPr>
          <p:spPr>
            <a:xfrm>
              <a:off x="7993575" y="4822596"/>
              <a:ext cx="709411" cy="642070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11581 h 738173"/>
                <a:gd name="connsiteX1" fmla="*/ 237050 w 910812"/>
                <a:gd name="connsiteY1" fmla="*/ 170345 h 738173"/>
                <a:gd name="connsiteX2" fmla="*/ 66921 w 910812"/>
                <a:gd name="connsiteY2" fmla="*/ 434164 h 738173"/>
                <a:gd name="connsiteX3" fmla="*/ 100649 w 910812"/>
                <a:gd name="connsiteY3" fmla="*/ 633159 h 738173"/>
                <a:gd name="connsiteX4" fmla="*/ 0 w 910812"/>
                <a:gd name="connsiteY4" fmla="*/ 691538 h 738173"/>
                <a:gd name="connsiteX5" fmla="*/ 324626 w 910812"/>
                <a:gd name="connsiteY5" fmla="*/ 691457 h 738173"/>
                <a:gd name="connsiteX6" fmla="*/ 277205 w 910812"/>
                <a:gd name="connsiteY6" fmla="*/ 715542 h 738173"/>
                <a:gd name="connsiteX7" fmla="*/ 294985 w 910812"/>
                <a:gd name="connsiteY7" fmla="*/ 733322 h 738173"/>
                <a:gd name="connsiteX8" fmla="*/ 901807 w 910812"/>
                <a:gd name="connsiteY8" fmla="*/ 704886 h 738173"/>
                <a:gd name="connsiteX9" fmla="*/ 906382 w 910812"/>
                <a:gd name="connsiteY9" fmla="*/ 643808 h 738173"/>
                <a:gd name="connsiteX10" fmla="*/ 793199 w 910812"/>
                <a:gd name="connsiteY10" fmla="*/ 363475 h 738173"/>
                <a:gd name="connsiteX11" fmla="*/ 826612 w 910812"/>
                <a:gd name="connsiteY11" fmla="*/ 4446 h 738173"/>
                <a:gd name="connsiteX12" fmla="*/ 313576 w 910812"/>
                <a:gd name="connsiteY12" fmla="*/ 11581 h 738173"/>
                <a:gd name="connsiteX0" fmla="*/ 308489 w 910812"/>
                <a:gd name="connsiteY0" fmla="*/ 4972 h 738609"/>
                <a:gd name="connsiteX1" fmla="*/ 237050 w 910812"/>
                <a:gd name="connsiteY1" fmla="*/ 170781 h 738609"/>
                <a:gd name="connsiteX2" fmla="*/ 66921 w 910812"/>
                <a:gd name="connsiteY2" fmla="*/ 434600 h 738609"/>
                <a:gd name="connsiteX3" fmla="*/ 100649 w 910812"/>
                <a:gd name="connsiteY3" fmla="*/ 633595 h 738609"/>
                <a:gd name="connsiteX4" fmla="*/ 0 w 910812"/>
                <a:gd name="connsiteY4" fmla="*/ 691974 h 738609"/>
                <a:gd name="connsiteX5" fmla="*/ 324626 w 910812"/>
                <a:gd name="connsiteY5" fmla="*/ 691893 h 738609"/>
                <a:gd name="connsiteX6" fmla="*/ 277205 w 910812"/>
                <a:gd name="connsiteY6" fmla="*/ 715978 h 738609"/>
                <a:gd name="connsiteX7" fmla="*/ 294985 w 910812"/>
                <a:gd name="connsiteY7" fmla="*/ 733758 h 738609"/>
                <a:gd name="connsiteX8" fmla="*/ 901807 w 910812"/>
                <a:gd name="connsiteY8" fmla="*/ 705322 h 738609"/>
                <a:gd name="connsiteX9" fmla="*/ 906382 w 910812"/>
                <a:gd name="connsiteY9" fmla="*/ 644244 h 738609"/>
                <a:gd name="connsiteX10" fmla="*/ 793199 w 910812"/>
                <a:gd name="connsiteY10" fmla="*/ 363911 h 738609"/>
                <a:gd name="connsiteX11" fmla="*/ 826612 w 910812"/>
                <a:gd name="connsiteY11" fmla="*/ 4882 h 738609"/>
                <a:gd name="connsiteX12" fmla="*/ 308489 w 910812"/>
                <a:gd name="connsiteY12" fmla="*/ 4972 h 738609"/>
                <a:gd name="connsiteX0" fmla="*/ 308489 w 915676"/>
                <a:gd name="connsiteY0" fmla="*/ 4972 h 744321"/>
                <a:gd name="connsiteX1" fmla="*/ 237050 w 915676"/>
                <a:gd name="connsiteY1" fmla="*/ 170781 h 744321"/>
                <a:gd name="connsiteX2" fmla="*/ 66921 w 915676"/>
                <a:gd name="connsiteY2" fmla="*/ 434600 h 744321"/>
                <a:gd name="connsiteX3" fmla="*/ 100649 w 915676"/>
                <a:gd name="connsiteY3" fmla="*/ 633595 h 744321"/>
                <a:gd name="connsiteX4" fmla="*/ 0 w 915676"/>
                <a:gd name="connsiteY4" fmla="*/ 691974 h 744321"/>
                <a:gd name="connsiteX5" fmla="*/ 324626 w 915676"/>
                <a:gd name="connsiteY5" fmla="*/ 691893 h 744321"/>
                <a:gd name="connsiteX6" fmla="*/ 277205 w 915676"/>
                <a:gd name="connsiteY6" fmla="*/ 715978 h 744321"/>
                <a:gd name="connsiteX7" fmla="*/ 294985 w 915676"/>
                <a:gd name="connsiteY7" fmla="*/ 733758 h 744321"/>
                <a:gd name="connsiteX8" fmla="*/ 914524 w 915676"/>
                <a:gd name="connsiteY8" fmla="*/ 733504 h 744321"/>
                <a:gd name="connsiteX9" fmla="*/ 906382 w 915676"/>
                <a:gd name="connsiteY9" fmla="*/ 644244 h 744321"/>
                <a:gd name="connsiteX10" fmla="*/ 793199 w 915676"/>
                <a:gd name="connsiteY10" fmla="*/ 363911 h 744321"/>
                <a:gd name="connsiteX11" fmla="*/ 826612 w 915676"/>
                <a:gd name="connsiteY11" fmla="*/ 4882 h 744321"/>
                <a:gd name="connsiteX12" fmla="*/ 308489 w 915676"/>
                <a:gd name="connsiteY12" fmla="*/ 4972 h 744321"/>
                <a:gd name="connsiteX0" fmla="*/ 308489 w 927817"/>
                <a:gd name="connsiteY0" fmla="*/ 4972 h 744321"/>
                <a:gd name="connsiteX1" fmla="*/ 237050 w 927817"/>
                <a:gd name="connsiteY1" fmla="*/ 170781 h 744321"/>
                <a:gd name="connsiteX2" fmla="*/ 66921 w 927817"/>
                <a:gd name="connsiteY2" fmla="*/ 434600 h 744321"/>
                <a:gd name="connsiteX3" fmla="*/ 100649 w 927817"/>
                <a:gd name="connsiteY3" fmla="*/ 633595 h 744321"/>
                <a:gd name="connsiteX4" fmla="*/ 0 w 927817"/>
                <a:gd name="connsiteY4" fmla="*/ 691974 h 744321"/>
                <a:gd name="connsiteX5" fmla="*/ 324626 w 927817"/>
                <a:gd name="connsiteY5" fmla="*/ 691893 h 744321"/>
                <a:gd name="connsiteX6" fmla="*/ 277205 w 927817"/>
                <a:gd name="connsiteY6" fmla="*/ 715978 h 744321"/>
                <a:gd name="connsiteX7" fmla="*/ 294985 w 927817"/>
                <a:gd name="connsiteY7" fmla="*/ 733758 h 744321"/>
                <a:gd name="connsiteX8" fmla="*/ 914524 w 927817"/>
                <a:gd name="connsiteY8" fmla="*/ 733504 h 744321"/>
                <a:gd name="connsiteX9" fmla="*/ 924186 w 927817"/>
                <a:gd name="connsiteY9" fmla="*/ 681820 h 744321"/>
                <a:gd name="connsiteX10" fmla="*/ 793199 w 927817"/>
                <a:gd name="connsiteY10" fmla="*/ 363911 h 744321"/>
                <a:gd name="connsiteX11" fmla="*/ 826612 w 927817"/>
                <a:gd name="connsiteY11" fmla="*/ 4882 h 744321"/>
                <a:gd name="connsiteX12" fmla="*/ 308489 w 927817"/>
                <a:gd name="connsiteY12" fmla="*/ 4972 h 744321"/>
                <a:gd name="connsiteX0" fmla="*/ 308489 w 931913"/>
                <a:gd name="connsiteY0" fmla="*/ 4972 h 750771"/>
                <a:gd name="connsiteX1" fmla="*/ 237050 w 931913"/>
                <a:gd name="connsiteY1" fmla="*/ 170781 h 750771"/>
                <a:gd name="connsiteX2" fmla="*/ 66921 w 931913"/>
                <a:gd name="connsiteY2" fmla="*/ 434600 h 750771"/>
                <a:gd name="connsiteX3" fmla="*/ 100649 w 931913"/>
                <a:gd name="connsiteY3" fmla="*/ 633595 h 750771"/>
                <a:gd name="connsiteX4" fmla="*/ 0 w 931913"/>
                <a:gd name="connsiteY4" fmla="*/ 691974 h 750771"/>
                <a:gd name="connsiteX5" fmla="*/ 324626 w 931913"/>
                <a:gd name="connsiteY5" fmla="*/ 691893 h 750771"/>
                <a:gd name="connsiteX6" fmla="*/ 277205 w 931913"/>
                <a:gd name="connsiteY6" fmla="*/ 715978 h 750771"/>
                <a:gd name="connsiteX7" fmla="*/ 294985 w 931913"/>
                <a:gd name="connsiteY7" fmla="*/ 733758 h 750771"/>
                <a:gd name="connsiteX8" fmla="*/ 929785 w 931913"/>
                <a:gd name="connsiteY8" fmla="*/ 745247 h 750771"/>
                <a:gd name="connsiteX9" fmla="*/ 924186 w 931913"/>
                <a:gd name="connsiteY9" fmla="*/ 681820 h 750771"/>
                <a:gd name="connsiteX10" fmla="*/ 793199 w 931913"/>
                <a:gd name="connsiteY10" fmla="*/ 363911 h 750771"/>
                <a:gd name="connsiteX11" fmla="*/ 826612 w 931913"/>
                <a:gd name="connsiteY11" fmla="*/ 4882 h 750771"/>
                <a:gd name="connsiteX12" fmla="*/ 308489 w 931913"/>
                <a:gd name="connsiteY12" fmla="*/ 4972 h 750771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77205 w 931913"/>
                <a:gd name="connsiteY6" fmla="*/ 715978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60234 w 931913"/>
                <a:gd name="connsiteY5" fmla="*/ 729469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5495 w 947174"/>
                <a:gd name="connsiteY5" fmla="*/ 729469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23541 w 947174"/>
                <a:gd name="connsiteY3" fmla="*/ 675868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174" h="791554">
                  <a:moveTo>
                    <a:pt x="323750" y="4972"/>
                  </a:moveTo>
                  <a:cubicBezTo>
                    <a:pt x="270220" y="91366"/>
                    <a:pt x="288769" y="80593"/>
                    <a:pt x="252311" y="170781"/>
                  </a:cubicBezTo>
                  <a:cubicBezTo>
                    <a:pt x="176543" y="213533"/>
                    <a:pt x="76223" y="396086"/>
                    <a:pt x="59290" y="460433"/>
                  </a:cubicBezTo>
                  <a:cubicBezTo>
                    <a:pt x="106470" y="520975"/>
                    <a:pt x="134963" y="621682"/>
                    <a:pt x="123541" y="675868"/>
                  </a:cubicBezTo>
                  <a:cubicBezTo>
                    <a:pt x="43108" y="704655"/>
                    <a:pt x="52493" y="707235"/>
                    <a:pt x="0" y="743642"/>
                  </a:cubicBezTo>
                  <a:cubicBezTo>
                    <a:pt x="63923" y="778779"/>
                    <a:pt x="326751" y="711377"/>
                    <a:pt x="372952" y="715378"/>
                  </a:cubicBezTo>
                  <a:cubicBezTo>
                    <a:pt x="303525" y="726385"/>
                    <a:pt x="356830" y="729464"/>
                    <a:pt x="305183" y="758251"/>
                  </a:cubicBezTo>
                  <a:lnTo>
                    <a:pt x="315333" y="787774"/>
                  </a:lnTo>
                  <a:cubicBezTo>
                    <a:pt x="539700" y="805554"/>
                    <a:pt x="705439" y="755407"/>
                    <a:pt x="945046" y="745247"/>
                  </a:cubicBezTo>
                  <a:cubicBezTo>
                    <a:pt x="946571" y="724888"/>
                    <a:pt x="951037" y="710652"/>
                    <a:pt x="939447" y="681820"/>
                  </a:cubicBezTo>
                  <a:cubicBezTo>
                    <a:pt x="879035" y="560192"/>
                    <a:pt x="841359" y="480346"/>
                    <a:pt x="808460" y="363911"/>
                  </a:cubicBezTo>
                  <a:cubicBezTo>
                    <a:pt x="805877" y="241137"/>
                    <a:pt x="833406" y="121722"/>
                    <a:pt x="841873" y="4882"/>
                  </a:cubicBezTo>
                  <a:cubicBezTo>
                    <a:pt x="698786" y="-17131"/>
                    <a:pt x="464297" y="44765"/>
                    <a:pt x="323750" y="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7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30" y="507365"/>
            <a:ext cx="5638800" cy="580145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D2A3410-E6B3-4097-8CBB-5DEC196D5A76}"/>
              </a:ext>
            </a:extLst>
          </p:cNvPr>
          <p:cNvGrpSpPr/>
          <p:nvPr/>
        </p:nvGrpSpPr>
        <p:grpSpPr>
          <a:xfrm>
            <a:off x="6055360" y="1493520"/>
            <a:ext cx="3960368" cy="3986572"/>
            <a:chOff x="6055360" y="1493520"/>
            <a:chExt cx="3960368" cy="398657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63BCB7-C05C-41AB-939A-055D8620EEE3}"/>
                </a:ext>
              </a:extLst>
            </p:cNvPr>
            <p:cNvSpPr/>
            <p:nvPr/>
          </p:nvSpPr>
          <p:spPr>
            <a:xfrm>
              <a:off x="7297113" y="1848442"/>
              <a:ext cx="2718615" cy="2176950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20890 w 2887402"/>
                <a:gd name="connsiteY7" fmla="*/ 1624165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59332" y="1609225"/>
                    <a:pt x="354582" y="1771150"/>
                  </a:cubicBezTo>
                  <a:lnTo>
                    <a:pt x="492227" y="1702830"/>
                  </a:lnTo>
                  <a:cubicBezTo>
                    <a:pt x="474659" y="1440998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20890" y="1624165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E57D8F-E521-4665-8633-6F1C1F6177F1}"/>
                </a:ext>
              </a:extLst>
            </p:cNvPr>
            <p:cNvSpPr/>
            <p:nvPr/>
          </p:nvSpPr>
          <p:spPr>
            <a:xfrm>
              <a:off x="6949440" y="1493520"/>
              <a:ext cx="3047333" cy="1599565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0E379-F125-4581-8EBC-84E50A72AAE9}"/>
                </a:ext>
              </a:extLst>
            </p:cNvPr>
            <p:cNvGrpSpPr/>
            <p:nvPr/>
          </p:nvGrpSpPr>
          <p:grpSpPr>
            <a:xfrm flipH="1">
              <a:off x="7589520" y="3765680"/>
              <a:ext cx="709078" cy="1033975"/>
              <a:chOff x="8941218" y="3797176"/>
              <a:chExt cx="714136" cy="1033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B2B706-D664-4487-B4B2-6057D92A2A99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F1E874-E5F5-415D-AE92-6DDFE8C71819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51586F-4387-4827-9499-0D91DDDE200C}"/>
                </a:ext>
              </a:extLst>
            </p:cNvPr>
            <p:cNvGrpSpPr/>
            <p:nvPr/>
          </p:nvGrpSpPr>
          <p:grpSpPr>
            <a:xfrm>
              <a:off x="7678405" y="3626065"/>
              <a:ext cx="1519696" cy="1854027"/>
              <a:chOff x="7678405" y="3626065"/>
              <a:chExt cx="1519696" cy="185402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D85AFD8-6A24-4749-BA4E-82F36ACFFB01}"/>
                  </a:ext>
                </a:extLst>
              </p:cNvPr>
              <p:cNvSpPr/>
              <p:nvPr/>
            </p:nvSpPr>
            <p:spPr>
              <a:xfrm>
                <a:off x="7678405" y="3626065"/>
                <a:ext cx="1519696" cy="1854027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B03762E-1F3F-480B-B7F8-E45277A52B30}"/>
                  </a:ext>
                </a:extLst>
              </p:cNvPr>
              <p:cNvSpPr/>
              <p:nvPr/>
            </p:nvSpPr>
            <p:spPr>
              <a:xfrm>
                <a:off x="7744445" y="3662680"/>
                <a:ext cx="1374155" cy="1771692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6B475-77A4-4A9B-8767-DF0BFB8CA5ED}"/>
                </a:ext>
              </a:extLst>
            </p:cNvPr>
            <p:cNvSpPr/>
            <p:nvPr/>
          </p:nvSpPr>
          <p:spPr>
            <a:xfrm>
              <a:off x="7360105" y="1948010"/>
              <a:ext cx="2568755" cy="2067729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26959" y="1562904"/>
                    <a:pt x="322209" y="1724829"/>
                  </a:cubicBezTo>
                  <a:lnTo>
                    <a:pt x="401584" y="1685459"/>
                  </a:lnTo>
                  <a:cubicBezTo>
                    <a:pt x="384016" y="1423627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98584" y="1601004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06600A-00E5-4EBE-B705-8BD522841178}"/>
                </a:ext>
              </a:extLst>
            </p:cNvPr>
            <p:cNvSpPr/>
            <p:nvPr/>
          </p:nvSpPr>
          <p:spPr>
            <a:xfrm rot="354203">
              <a:off x="7662958" y="2613147"/>
              <a:ext cx="131356" cy="23263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BB3BC-6115-412B-BF10-AD976C6AC679}"/>
                </a:ext>
              </a:extLst>
            </p:cNvPr>
            <p:cNvSpPr/>
            <p:nvPr/>
          </p:nvSpPr>
          <p:spPr>
            <a:xfrm rot="21411512">
              <a:off x="8484007" y="2621405"/>
              <a:ext cx="110038" cy="162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9A4573-2DE5-4C86-94A7-F0A1A9815FF5}"/>
                </a:ext>
              </a:extLst>
            </p:cNvPr>
            <p:cNvSpPr/>
            <p:nvPr/>
          </p:nvSpPr>
          <p:spPr>
            <a:xfrm>
              <a:off x="6998970" y="1575435"/>
              <a:ext cx="2886043" cy="1466850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34229-0B2F-4E81-BDA6-953768DC8A89}"/>
                </a:ext>
              </a:extLst>
            </p:cNvPr>
            <p:cNvSpPr/>
            <p:nvPr/>
          </p:nvSpPr>
          <p:spPr>
            <a:xfrm>
              <a:off x="6055360" y="3992880"/>
              <a:ext cx="3159760" cy="1249680"/>
            </a:xfrm>
            <a:custGeom>
              <a:avLst/>
              <a:gdLst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62128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519680 w 3119120"/>
                <a:gd name="connsiteY6" fmla="*/ 11379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59760"/>
                <a:gd name="connsiteY0" fmla="*/ 203200 h 1249680"/>
                <a:gd name="connsiteX1" fmla="*/ 81280 w 3159760"/>
                <a:gd name="connsiteY1" fmla="*/ 711200 h 1249680"/>
                <a:gd name="connsiteX2" fmla="*/ 386080 w 3159760"/>
                <a:gd name="connsiteY2" fmla="*/ 812800 h 1249680"/>
                <a:gd name="connsiteX3" fmla="*/ 721360 w 3159760"/>
                <a:gd name="connsiteY3" fmla="*/ 680720 h 1249680"/>
                <a:gd name="connsiteX4" fmla="*/ 2092960 w 3159760"/>
                <a:gd name="connsiteY4" fmla="*/ 741680 h 1249680"/>
                <a:gd name="connsiteX5" fmla="*/ 2275840 w 3159760"/>
                <a:gd name="connsiteY5" fmla="*/ 1249680 h 1249680"/>
                <a:gd name="connsiteX6" fmla="*/ 2560320 w 3159760"/>
                <a:gd name="connsiteY6" fmla="*/ 1137920 h 1249680"/>
                <a:gd name="connsiteX7" fmla="*/ 2438400 w 3159760"/>
                <a:gd name="connsiteY7" fmla="*/ 701040 h 1249680"/>
                <a:gd name="connsiteX8" fmla="*/ 3149600 w 3159760"/>
                <a:gd name="connsiteY8" fmla="*/ 762000 h 1249680"/>
                <a:gd name="connsiteX9" fmla="*/ 3159760 w 3159760"/>
                <a:gd name="connsiteY9" fmla="*/ 284480 h 1249680"/>
                <a:gd name="connsiteX10" fmla="*/ 2763520 w 3159760"/>
                <a:gd name="connsiteY10" fmla="*/ 304800 h 1249680"/>
                <a:gd name="connsiteX11" fmla="*/ 2448560 w 3159760"/>
                <a:gd name="connsiteY11" fmla="*/ 254000 h 1249680"/>
                <a:gd name="connsiteX12" fmla="*/ 853440 w 3159760"/>
                <a:gd name="connsiteY12" fmla="*/ 193040 h 1249680"/>
                <a:gd name="connsiteX13" fmla="*/ 762000 w 3159760"/>
                <a:gd name="connsiteY13" fmla="*/ 0 h 1249680"/>
                <a:gd name="connsiteX14" fmla="*/ 365760 w 3159760"/>
                <a:gd name="connsiteY14" fmla="*/ 20320 h 1249680"/>
                <a:gd name="connsiteX15" fmla="*/ 284480 w 3159760"/>
                <a:gd name="connsiteY15" fmla="*/ 223520 h 1249680"/>
                <a:gd name="connsiteX16" fmla="*/ 0 w 3159760"/>
                <a:gd name="connsiteY16" fmla="*/ 2032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9760" h="1249680">
                  <a:moveTo>
                    <a:pt x="0" y="203200"/>
                  </a:moveTo>
                  <a:lnTo>
                    <a:pt x="81280" y="711200"/>
                  </a:lnTo>
                  <a:lnTo>
                    <a:pt x="386080" y="812800"/>
                  </a:lnTo>
                  <a:lnTo>
                    <a:pt x="721360" y="680720"/>
                  </a:lnTo>
                  <a:lnTo>
                    <a:pt x="2092960" y="741680"/>
                  </a:lnTo>
                  <a:lnTo>
                    <a:pt x="2275840" y="1249680"/>
                  </a:lnTo>
                  <a:lnTo>
                    <a:pt x="2560320" y="1137920"/>
                  </a:lnTo>
                  <a:lnTo>
                    <a:pt x="2438400" y="701040"/>
                  </a:lnTo>
                  <a:lnTo>
                    <a:pt x="3149600" y="762000"/>
                  </a:lnTo>
                  <a:lnTo>
                    <a:pt x="3159760" y="284480"/>
                  </a:lnTo>
                  <a:lnTo>
                    <a:pt x="2763520" y="304800"/>
                  </a:lnTo>
                  <a:lnTo>
                    <a:pt x="2448560" y="254000"/>
                  </a:lnTo>
                  <a:lnTo>
                    <a:pt x="853440" y="193040"/>
                  </a:lnTo>
                  <a:lnTo>
                    <a:pt x="762000" y="0"/>
                  </a:lnTo>
                  <a:lnTo>
                    <a:pt x="365760" y="20320"/>
                  </a:lnTo>
                  <a:lnTo>
                    <a:pt x="284480" y="22352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72E5-0F89-431B-8E4C-F794DC22F938}"/>
                </a:ext>
              </a:extLst>
            </p:cNvPr>
            <p:cNvGrpSpPr/>
            <p:nvPr/>
          </p:nvGrpSpPr>
          <p:grpSpPr>
            <a:xfrm>
              <a:off x="8885338" y="3771776"/>
              <a:ext cx="714136" cy="1234564"/>
              <a:chOff x="8941218" y="3797176"/>
              <a:chExt cx="714136" cy="1033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4F5150-C4B9-4C42-BBA9-74CE0FBC652D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C3C49B-110E-4647-B0A7-4E3A546608AD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997F9F-640C-4057-AE24-3AE093107AF0}"/>
                </a:ext>
              </a:extLst>
            </p:cNvPr>
            <p:cNvGrpSpPr/>
            <p:nvPr/>
          </p:nvGrpSpPr>
          <p:grpSpPr>
            <a:xfrm>
              <a:off x="8399787" y="4526280"/>
              <a:ext cx="1220553" cy="439588"/>
              <a:chOff x="8382007" y="4306061"/>
              <a:chExt cx="1220553" cy="53280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7306B22-48D7-4E39-86D0-A2EC8513B766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0288C40-A151-4AD0-9E5B-EF2421FBCFCD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08F57-F3B6-4694-91B7-9F620A30D6DF}"/>
                </a:ext>
              </a:extLst>
            </p:cNvPr>
            <p:cNvGrpSpPr/>
            <p:nvPr/>
          </p:nvGrpSpPr>
          <p:grpSpPr>
            <a:xfrm>
              <a:off x="8027318" y="4613910"/>
              <a:ext cx="618206" cy="459462"/>
              <a:chOff x="7996838" y="4525264"/>
              <a:chExt cx="618206" cy="34998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60CAB7-5DE3-4EC1-A30D-EDFB4EE80696}"/>
                  </a:ext>
                </a:extLst>
              </p:cNvPr>
              <p:cNvSpPr/>
              <p:nvPr/>
            </p:nvSpPr>
            <p:spPr>
              <a:xfrm>
                <a:off x="7996838" y="4525264"/>
                <a:ext cx="616302" cy="349988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302" h="430349">
                    <a:moveTo>
                      <a:pt x="544166" y="36821"/>
                    </a:moveTo>
                    <a:cubicBezTo>
                      <a:pt x="334870" y="-17554"/>
                      <a:pt x="206854" y="17103"/>
                      <a:pt x="30578" y="0"/>
                    </a:cubicBezTo>
                    <a:cubicBezTo>
                      <a:pt x="437" y="61883"/>
                      <a:pt x="-6845" y="78872"/>
                      <a:pt x="6194" y="140171"/>
                    </a:cubicBezTo>
                    <a:cubicBezTo>
                      <a:pt x="52422" y="140679"/>
                      <a:pt x="50390" y="163256"/>
                      <a:pt x="88998" y="161224"/>
                    </a:cubicBezTo>
                    <a:cubicBezTo>
                      <a:pt x="81886" y="252156"/>
                      <a:pt x="163674" y="349750"/>
                      <a:pt x="199742" y="415282"/>
                    </a:cubicBezTo>
                    <a:cubicBezTo>
                      <a:pt x="288473" y="445423"/>
                      <a:pt x="356883" y="419309"/>
                      <a:pt x="453234" y="429130"/>
                    </a:cubicBezTo>
                    <a:cubicBezTo>
                      <a:pt x="558390" y="413890"/>
                      <a:pt x="526386" y="306457"/>
                      <a:pt x="616302" y="270897"/>
                    </a:cubicBezTo>
                    <a:cubicBezTo>
                      <a:pt x="588023" y="108506"/>
                      <a:pt x="590225" y="166192"/>
                      <a:pt x="544166" y="36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1BFEB3-B396-42B0-BE43-908A0579BC6A}"/>
                  </a:ext>
                </a:extLst>
              </p:cNvPr>
              <p:cNvSpPr/>
              <p:nvPr/>
            </p:nvSpPr>
            <p:spPr>
              <a:xfrm>
                <a:off x="8015742" y="4548504"/>
                <a:ext cx="599302" cy="297335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  <a:gd name="connsiteX0" fmla="*/ 577399 w 649535"/>
                  <a:gd name="connsiteY0" fmla="*/ 31547 h 425075"/>
                  <a:gd name="connsiteX1" fmla="*/ 9973 w 649535"/>
                  <a:gd name="connsiteY1" fmla="*/ 0 h 425075"/>
                  <a:gd name="connsiteX2" fmla="*/ 39427 w 649535"/>
                  <a:gd name="connsiteY2" fmla="*/ 134897 h 425075"/>
                  <a:gd name="connsiteX3" fmla="*/ 122231 w 649535"/>
                  <a:gd name="connsiteY3" fmla="*/ 155950 h 425075"/>
                  <a:gd name="connsiteX4" fmla="*/ 232975 w 649535"/>
                  <a:gd name="connsiteY4" fmla="*/ 410008 h 425075"/>
                  <a:gd name="connsiteX5" fmla="*/ 486467 w 649535"/>
                  <a:gd name="connsiteY5" fmla="*/ 423856 h 425075"/>
                  <a:gd name="connsiteX6" fmla="*/ 649535 w 649535"/>
                  <a:gd name="connsiteY6" fmla="*/ 265623 h 425075"/>
                  <a:gd name="connsiteX7" fmla="*/ 577399 w 64953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29301 w 656605"/>
                  <a:gd name="connsiteY3" fmla="*/ 155950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12073 w 656605"/>
                  <a:gd name="connsiteY3" fmla="*/ 153313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98003 w 670139"/>
                  <a:gd name="connsiteY0" fmla="*/ 31547 h 425075"/>
                  <a:gd name="connsiteX1" fmla="*/ 30577 w 670139"/>
                  <a:gd name="connsiteY1" fmla="*/ 0 h 425075"/>
                  <a:gd name="connsiteX2" fmla="*/ 6193 w 670139"/>
                  <a:gd name="connsiteY2" fmla="*/ 92703 h 425075"/>
                  <a:gd name="connsiteX3" fmla="*/ 125607 w 670139"/>
                  <a:gd name="connsiteY3" fmla="*/ 153313 h 425075"/>
                  <a:gd name="connsiteX4" fmla="*/ 253579 w 670139"/>
                  <a:gd name="connsiteY4" fmla="*/ 410008 h 425075"/>
                  <a:gd name="connsiteX5" fmla="*/ 507071 w 670139"/>
                  <a:gd name="connsiteY5" fmla="*/ 423856 h 425075"/>
                  <a:gd name="connsiteX6" fmla="*/ 670139 w 670139"/>
                  <a:gd name="connsiteY6" fmla="*/ 265623 h 425075"/>
                  <a:gd name="connsiteX7" fmla="*/ 598003 w 670139"/>
                  <a:gd name="connsiteY7" fmla="*/ 31547 h 425075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6492"/>
                  <a:gd name="connsiteX1" fmla="*/ 24541 w 672718"/>
                  <a:gd name="connsiteY1" fmla="*/ 0 h 426492"/>
                  <a:gd name="connsiteX2" fmla="*/ 8772 w 672718"/>
                  <a:gd name="connsiteY2" fmla="*/ 95340 h 426492"/>
                  <a:gd name="connsiteX3" fmla="*/ 126032 w 672718"/>
                  <a:gd name="connsiteY3" fmla="*/ 124304 h 426492"/>
                  <a:gd name="connsiteX4" fmla="*/ 217395 w 672718"/>
                  <a:gd name="connsiteY4" fmla="*/ 399459 h 426492"/>
                  <a:gd name="connsiteX5" fmla="*/ 509650 w 672718"/>
                  <a:gd name="connsiteY5" fmla="*/ 426493 h 426492"/>
                  <a:gd name="connsiteX6" fmla="*/ 672718 w 672718"/>
                  <a:gd name="connsiteY6" fmla="*/ 268260 h 426492"/>
                  <a:gd name="connsiteX7" fmla="*/ 600582 w 672718"/>
                  <a:gd name="connsiteY7" fmla="*/ 34184 h 426492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04305 w 666065"/>
                  <a:gd name="connsiteY3" fmla="*/ 132216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611807 w 683943"/>
                  <a:gd name="connsiteY0" fmla="*/ 34184 h 426493"/>
                  <a:gd name="connsiteX1" fmla="*/ 35766 w 683943"/>
                  <a:gd name="connsiteY1" fmla="*/ 0 h 426493"/>
                  <a:gd name="connsiteX2" fmla="*/ 4922 w 683943"/>
                  <a:gd name="connsiteY2" fmla="*/ 103251 h 426493"/>
                  <a:gd name="connsiteX3" fmla="*/ 122183 w 683943"/>
                  <a:gd name="connsiteY3" fmla="*/ 132216 h 426493"/>
                  <a:gd name="connsiteX4" fmla="*/ 228620 w 683943"/>
                  <a:gd name="connsiteY4" fmla="*/ 399459 h 426493"/>
                  <a:gd name="connsiteX5" fmla="*/ 520875 w 683943"/>
                  <a:gd name="connsiteY5" fmla="*/ 426493 h 426493"/>
                  <a:gd name="connsiteX6" fmla="*/ 683943 w 683943"/>
                  <a:gd name="connsiteY6" fmla="*/ 268260 h 426493"/>
                  <a:gd name="connsiteX7" fmla="*/ 611807 w 683943"/>
                  <a:gd name="connsiteY7" fmla="*/ 34184 h 426493"/>
                  <a:gd name="connsiteX0" fmla="*/ 611807 w 683943"/>
                  <a:gd name="connsiteY0" fmla="*/ 34184 h 411609"/>
                  <a:gd name="connsiteX1" fmla="*/ 35766 w 683943"/>
                  <a:gd name="connsiteY1" fmla="*/ 0 h 411609"/>
                  <a:gd name="connsiteX2" fmla="*/ 4922 w 683943"/>
                  <a:gd name="connsiteY2" fmla="*/ 103251 h 411609"/>
                  <a:gd name="connsiteX3" fmla="*/ 122183 w 683943"/>
                  <a:gd name="connsiteY3" fmla="*/ 132216 h 411609"/>
                  <a:gd name="connsiteX4" fmla="*/ 228620 w 683943"/>
                  <a:gd name="connsiteY4" fmla="*/ 399459 h 411609"/>
                  <a:gd name="connsiteX5" fmla="*/ 510108 w 683943"/>
                  <a:gd name="connsiteY5" fmla="*/ 402759 h 411609"/>
                  <a:gd name="connsiteX6" fmla="*/ 683943 w 683943"/>
                  <a:gd name="connsiteY6" fmla="*/ 268260 h 411609"/>
                  <a:gd name="connsiteX7" fmla="*/ 611807 w 683943"/>
                  <a:gd name="connsiteY7" fmla="*/ 34184 h 411609"/>
                  <a:gd name="connsiteX0" fmla="*/ 611807 w 677482"/>
                  <a:gd name="connsiteY0" fmla="*/ 34184 h 411609"/>
                  <a:gd name="connsiteX1" fmla="*/ 35766 w 677482"/>
                  <a:gd name="connsiteY1" fmla="*/ 0 h 411609"/>
                  <a:gd name="connsiteX2" fmla="*/ 4922 w 677482"/>
                  <a:gd name="connsiteY2" fmla="*/ 103251 h 411609"/>
                  <a:gd name="connsiteX3" fmla="*/ 122183 w 677482"/>
                  <a:gd name="connsiteY3" fmla="*/ 132216 h 411609"/>
                  <a:gd name="connsiteX4" fmla="*/ 228620 w 677482"/>
                  <a:gd name="connsiteY4" fmla="*/ 399459 h 411609"/>
                  <a:gd name="connsiteX5" fmla="*/ 510108 w 677482"/>
                  <a:gd name="connsiteY5" fmla="*/ 402759 h 411609"/>
                  <a:gd name="connsiteX6" fmla="*/ 677482 w 677482"/>
                  <a:gd name="connsiteY6" fmla="*/ 233978 h 411609"/>
                  <a:gd name="connsiteX7" fmla="*/ 611807 w 677482"/>
                  <a:gd name="connsiteY7" fmla="*/ 34184 h 41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482" h="411609">
                    <a:moveTo>
                      <a:pt x="611807" y="34184"/>
                    </a:moveTo>
                    <a:cubicBezTo>
                      <a:pt x="393897" y="11455"/>
                      <a:pt x="244345" y="43475"/>
                      <a:pt x="35766" y="0"/>
                    </a:cubicBezTo>
                    <a:cubicBezTo>
                      <a:pt x="5625" y="61883"/>
                      <a:pt x="-8117" y="41952"/>
                      <a:pt x="4922" y="103251"/>
                    </a:cubicBezTo>
                    <a:cubicBezTo>
                      <a:pt x="51150" y="103759"/>
                      <a:pt x="83575" y="134248"/>
                      <a:pt x="122183" y="132216"/>
                    </a:cubicBezTo>
                    <a:cubicBezTo>
                      <a:pt x="95690" y="260068"/>
                      <a:pt x="192552" y="333927"/>
                      <a:pt x="228620" y="399459"/>
                    </a:cubicBezTo>
                    <a:cubicBezTo>
                      <a:pt x="317351" y="429600"/>
                      <a:pt x="413757" y="392938"/>
                      <a:pt x="510108" y="402759"/>
                    </a:cubicBezTo>
                    <a:cubicBezTo>
                      <a:pt x="615264" y="387519"/>
                      <a:pt x="587566" y="269538"/>
                      <a:pt x="677482" y="233978"/>
                    </a:cubicBezTo>
                    <a:cubicBezTo>
                      <a:pt x="649203" y="71587"/>
                      <a:pt x="657866" y="163555"/>
                      <a:pt x="611807" y="341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6801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E379-F125-4581-8EBC-84E50A72AAE9}"/>
              </a:ext>
            </a:extLst>
          </p:cNvPr>
          <p:cNvGrpSpPr/>
          <p:nvPr/>
        </p:nvGrpSpPr>
        <p:grpSpPr>
          <a:xfrm flipH="1">
            <a:off x="7589520" y="3765680"/>
            <a:ext cx="709078" cy="1033975"/>
            <a:chOff x="8941218" y="3797176"/>
            <a:chExt cx="714136" cy="10339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2B706-D664-4487-B4B2-6057D92A2A99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1E874-E5F5-415D-AE92-6DDFE8C71819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AB756A-3473-4B9D-9CF1-37A0E5F5A7C9}"/>
              </a:ext>
            </a:extLst>
          </p:cNvPr>
          <p:cNvGrpSpPr/>
          <p:nvPr/>
        </p:nvGrpSpPr>
        <p:grpSpPr>
          <a:xfrm rot="786581">
            <a:off x="7163303" y="4469358"/>
            <a:ext cx="714607" cy="439588"/>
            <a:chOff x="8382007" y="4306061"/>
            <a:chExt cx="1220553" cy="5328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312D62-DFE9-4416-9F86-BA6DDE4C18B1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5F5101-E624-4D33-A623-3C723E6A2317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586F-4387-4827-9499-0D91DDDE200C}"/>
              </a:ext>
            </a:extLst>
          </p:cNvPr>
          <p:cNvGrpSpPr/>
          <p:nvPr/>
        </p:nvGrpSpPr>
        <p:grpSpPr>
          <a:xfrm>
            <a:off x="7678405" y="3626065"/>
            <a:ext cx="1519696" cy="1854027"/>
            <a:chOff x="7678405" y="3626065"/>
            <a:chExt cx="1519696" cy="185402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85AFD8-6A24-4749-BA4E-82F36ACFFB01}"/>
                </a:ext>
              </a:extLst>
            </p:cNvPr>
            <p:cNvSpPr/>
            <p:nvPr/>
          </p:nvSpPr>
          <p:spPr>
            <a:xfrm>
              <a:off x="7678405" y="3626065"/>
              <a:ext cx="1519696" cy="1854027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03762E-1F3F-480B-B7F8-E45277A52B30}"/>
                </a:ext>
              </a:extLst>
            </p:cNvPr>
            <p:cNvSpPr/>
            <p:nvPr/>
          </p:nvSpPr>
          <p:spPr>
            <a:xfrm>
              <a:off x="7744445" y="3662680"/>
              <a:ext cx="1374155" cy="1771692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E6B475-77A4-4A9B-8767-DF0BFB8CA5ED}"/>
              </a:ext>
            </a:extLst>
          </p:cNvPr>
          <p:cNvSpPr/>
          <p:nvPr/>
        </p:nvSpPr>
        <p:spPr>
          <a:xfrm>
            <a:off x="7360105" y="1948010"/>
            <a:ext cx="2568755" cy="2067729"/>
          </a:xfrm>
          <a:custGeom>
            <a:avLst/>
            <a:gdLst>
              <a:gd name="connsiteX0" fmla="*/ 0 w 2847975"/>
              <a:gd name="connsiteY0" fmla="*/ 466725 h 1819275"/>
              <a:gd name="connsiteX1" fmla="*/ 0 w 2847975"/>
              <a:gd name="connsiteY1" fmla="*/ 990600 h 1819275"/>
              <a:gd name="connsiteX2" fmla="*/ 285750 w 2847975"/>
              <a:gd name="connsiteY2" fmla="*/ 1476375 h 1819275"/>
              <a:gd name="connsiteX3" fmla="*/ 390525 w 2847975"/>
              <a:gd name="connsiteY3" fmla="*/ 1457325 h 1819275"/>
              <a:gd name="connsiteX4" fmla="*/ 647700 w 2847975"/>
              <a:gd name="connsiteY4" fmla="*/ 971550 h 1819275"/>
              <a:gd name="connsiteX5" fmla="*/ 762000 w 2847975"/>
              <a:gd name="connsiteY5" fmla="*/ 1238250 h 1819275"/>
              <a:gd name="connsiteX6" fmla="*/ 1695450 w 2847975"/>
              <a:gd name="connsiteY6" fmla="*/ 1085850 h 1819275"/>
              <a:gd name="connsiteX7" fmla="*/ 1762125 w 2847975"/>
              <a:gd name="connsiteY7" fmla="*/ 1352550 h 1819275"/>
              <a:gd name="connsiteX8" fmla="*/ 2133600 w 2847975"/>
              <a:gd name="connsiteY8" fmla="*/ 1819275 h 1819275"/>
              <a:gd name="connsiteX9" fmla="*/ 2819400 w 2847975"/>
              <a:gd name="connsiteY9" fmla="*/ 1209675 h 1819275"/>
              <a:gd name="connsiteX10" fmla="*/ 2847975 w 2847975"/>
              <a:gd name="connsiteY10" fmla="*/ 666750 h 1819275"/>
              <a:gd name="connsiteX11" fmla="*/ 2019300 w 2847975"/>
              <a:gd name="connsiteY11" fmla="*/ 0 h 1819275"/>
              <a:gd name="connsiteX12" fmla="*/ 0 w 2847975"/>
              <a:gd name="connsiteY12" fmla="*/ 466725 h 1819275"/>
              <a:gd name="connsiteX0" fmla="*/ 47413 w 2895388"/>
              <a:gd name="connsiteY0" fmla="*/ 466725 h 1819275"/>
              <a:gd name="connsiteX1" fmla="*/ 47413 w 2895388"/>
              <a:gd name="connsiteY1" fmla="*/ 990600 h 1819275"/>
              <a:gd name="connsiteX2" fmla="*/ 333163 w 2895388"/>
              <a:gd name="connsiteY2" fmla="*/ 1476375 h 1819275"/>
              <a:gd name="connsiteX3" fmla="*/ 437938 w 2895388"/>
              <a:gd name="connsiteY3" fmla="*/ 1457325 h 1819275"/>
              <a:gd name="connsiteX4" fmla="*/ 695113 w 2895388"/>
              <a:gd name="connsiteY4" fmla="*/ 971550 h 1819275"/>
              <a:gd name="connsiteX5" fmla="*/ 809413 w 2895388"/>
              <a:gd name="connsiteY5" fmla="*/ 1238250 h 1819275"/>
              <a:gd name="connsiteX6" fmla="*/ 1742863 w 2895388"/>
              <a:gd name="connsiteY6" fmla="*/ 1085850 h 1819275"/>
              <a:gd name="connsiteX7" fmla="*/ 1809538 w 2895388"/>
              <a:gd name="connsiteY7" fmla="*/ 1352550 h 1819275"/>
              <a:gd name="connsiteX8" fmla="*/ 2181013 w 2895388"/>
              <a:gd name="connsiteY8" fmla="*/ 1819275 h 1819275"/>
              <a:gd name="connsiteX9" fmla="*/ 2866813 w 2895388"/>
              <a:gd name="connsiteY9" fmla="*/ 1209675 h 1819275"/>
              <a:gd name="connsiteX10" fmla="*/ 2895388 w 2895388"/>
              <a:gd name="connsiteY10" fmla="*/ 666750 h 1819275"/>
              <a:gd name="connsiteX11" fmla="*/ 2066713 w 2895388"/>
              <a:gd name="connsiteY11" fmla="*/ 0 h 1819275"/>
              <a:gd name="connsiteX12" fmla="*/ 47413 w 289538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95026 w 2887402"/>
              <a:gd name="connsiteY0" fmla="*/ 436245 h 1819275"/>
              <a:gd name="connsiteX1" fmla="*/ 36459 w 2887402"/>
              <a:gd name="connsiteY1" fmla="*/ 990600 h 1819275"/>
              <a:gd name="connsiteX2" fmla="*/ 322209 w 2887402"/>
              <a:gd name="connsiteY2" fmla="*/ 1476375 h 1819275"/>
              <a:gd name="connsiteX3" fmla="*/ 401584 w 2887402"/>
              <a:gd name="connsiteY3" fmla="*/ 1437005 h 1819275"/>
              <a:gd name="connsiteX4" fmla="*/ 684159 w 2887402"/>
              <a:gd name="connsiteY4" fmla="*/ 971550 h 1819275"/>
              <a:gd name="connsiteX5" fmla="*/ 798459 w 2887402"/>
              <a:gd name="connsiteY5" fmla="*/ 1238250 h 1819275"/>
              <a:gd name="connsiteX6" fmla="*/ 1731909 w 2887402"/>
              <a:gd name="connsiteY6" fmla="*/ 1085850 h 1819275"/>
              <a:gd name="connsiteX7" fmla="*/ 1798584 w 2887402"/>
              <a:gd name="connsiteY7" fmla="*/ 1352550 h 1819275"/>
              <a:gd name="connsiteX8" fmla="*/ 2170059 w 2887402"/>
              <a:gd name="connsiteY8" fmla="*/ 1819275 h 1819275"/>
              <a:gd name="connsiteX9" fmla="*/ 2855859 w 2887402"/>
              <a:gd name="connsiteY9" fmla="*/ 1209675 h 1819275"/>
              <a:gd name="connsiteX10" fmla="*/ 2884434 w 2887402"/>
              <a:gd name="connsiteY10" fmla="*/ 666750 h 1819275"/>
              <a:gd name="connsiteX11" fmla="*/ 2055759 w 2887402"/>
              <a:gd name="connsiteY11" fmla="*/ 0 h 1819275"/>
              <a:gd name="connsiteX12" fmla="*/ 95026 w 2887402"/>
              <a:gd name="connsiteY12" fmla="*/ 436245 h 1819275"/>
              <a:gd name="connsiteX0" fmla="*/ 95026 w 2887402"/>
              <a:gd name="connsiteY0" fmla="*/ 542125 h 1925155"/>
              <a:gd name="connsiteX1" fmla="*/ 36459 w 2887402"/>
              <a:gd name="connsiteY1" fmla="*/ 1096480 h 1925155"/>
              <a:gd name="connsiteX2" fmla="*/ 322209 w 2887402"/>
              <a:gd name="connsiteY2" fmla="*/ 1582255 h 1925155"/>
              <a:gd name="connsiteX3" fmla="*/ 401584 w 2887402"/>
              <a:gd name="connsiteY3" fmla="*/ 1542885 h 1925155"/>
              <a:gd name="connsiteX4" fmla="*/ 684159 w 2887402"/>
              <a:gd name="connsiteY4" fmla="*/ 1077430 h 1925155"/>
              <a:gd name="connsiteX5" fmla="*/ 798459 w 2887402"/>
              <a:gd name="connsiteY5" fmla="*/ 1344130 h 1925155"/>
              <a:gd name="connsiteX6" fmla="*/ 1731909 w 2887402"/>
              <a:gd name="connsiteY6" fmla="*/ 1191730 h 1925155"/>
              <a:gd name="connsiteX7" fmla="*/ 1798584 w 2887402"/>
              <a:gd name="connsiteY7" fmla="*/ 1458430 h 1925155"/>
              <a:gd name="connsiteX8" fmla="*/ 2170059 w 2887402"/>
              <a:gd name="connsiteY8" fmla="*/ 1925155 h 1925155"/>
              <a:gd name="connsiteX9" fmla="*/ 2855859 w 2887402"/>
              <a:gd name="connsiteY9" fmla="*/ 1315555 h 1925155"/>
              <a:gd name="connsiteX10" fmla="*/ 2884434 w 2887402"/>
              <a:gd name="connsiteY10" fmla="*/ 772630 h 1925155"/>
              <a:gd name="connsiteX11" fmla="*/ 2055759 w 2887402"/>
              <a:gd name="connsiteY11" fmla="*/ 105880 h 1925155"/>
              <a:gd name="connsiteX12" fmla="*/ 95026 w 2887402"/>
              <a:gd name="connsiteY12" fmla="*/ 542125 h 1925155"/>
              <a:gd name="connsiteX0" fmla="*/ 95026 w 2887402"/>
              <a:gd name="connsiteY0" fmla="*/ 607222 h 1990252"/>
              <a:gd name="connsiteX1" fmla="*/ 36459 w 2887402"/>
              <a:gd name="connsiteY1" fmla="*/ 1161577 h 1990252"/>
              <a:gd name="connsiteX2" fmla="*/ 322209 w 2887402"/>
              <a:gd name="connsiteY2" fmla="*/ 1647352 h 1990252"/>
              <a:gd name="connsiteX3" fmla="*/ 401584 w 2887402"/>
              <a:gd name="connsiteY3" fmla="*/ 1607982 h 1990252"/>
              <a:gd name="connsiteX4" fmla="*/ 684159 w 2887402"/>
              <a:gd name="connsiteY4" fmla="*/ 1142527 h 1990252"/>
              <a:gd name="connsiteX5" fmla="*/ 798459 w 2887402"/>
              <a:gd name="connsiteY5" fmla="*/ 1409227 h 1990252"/>
              <a:gd name="connsiteX6" fmla="*/ 1731909 w 2887402"/>
              <a:gd name="connsiteY6" fmla="*/ 1256827 h 1990252"/>
              <a:gd name="connsiteX7" fmla="*/ 1798584 w 2887402"/>
              <a:gd name="connsiteY7" fmla="*/ 1523527 h 1990252"/>
              <a:gd name="connsiteX8" fmla="*/ 2170059 w 2887402"/>
              <a:gd name="connsiteY8" fmla="*/ 1990252 h 1990252"/>
              <a:gd name="connsiteX9" fmla="*/ 2855859 w 2887402"/>
              <a:gd name="connsiteY9" fmla="*/ 1380652 h 1990252"/>
              <a:gd name="connsiteX10" fmla="*/ 2884434 w 2887402"/>
              <a:gd name="connsiteY10" fmla="*/ 837727 h 1990252"/>
              <a:gd name="connsiteX11" fmla="*/ 2055759 w 2887402"/>
              <a:gd name="connsiteY11" fmla="*/ 170977 h 1990252"/>
              <a:gd name="connsiteX12" fmla="*/ 95026 w 2887402"/>
              <a:gd name="connsiteY12" fmla="*/ 607222 h 1990252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67905 h 2050935"/>
              <a:gd name="connsiteX1" fmla="*/ 36459 w 2887402"/>
              <a:gd name="connsiteY1" fmla="*/ 1222260 h 2050935"/>
              <a:gd name="connsiteX2" fmla="*/ 322209 w 2887402"/>
              <a:gd name="connsiteY2" fmla="*/ 1708035 h 2050935"/>
              <a:gd name="connsiteX3" fmla="*/ 401584 w 2887402"/>
              <a:gd name="connsiteY3" fmla="*/ 1668665 h 2050935"/>
              <a:gd name="connsiteX4" fmla="*/ 684159 w 2887402"/>
              <a:gd name="connsiteY4" fmla="*/ 1203210 h 2050935"/>
              <a:gd name="connsiteX5" fmla="*/ 798459 w 2887402"/>
              <a:gd name="connsiteY5" fmla="*/ 1469910 h 2050935"/>
              <a:gd name="connsiteX6" fmla="*/ 1731909 w 2887402"/>
              <a:gd name="connsiteY6" fmla="*/ 1317510 h 2050935"/>
              <a:gd name="connsiteX7" fmla="*/ 1798584 w 2887402"/>
              <a:gd name="connsiteY7" fmla="*/ 1584210 h 2050935"/>
              <a:gd name="connsiteX8" fmla="*/ 2170059 w 2887402"/>
              <a:gd name="connsiteY8" fmla="*/ 2050935 h 2050935"/>
              <a:gd name="connsiteX9" fmla="*/ 2855859 w 2887402"/>
              <a:gd name="connsiteY9" fmla="*/ 1441335 h 2050935"/>
              <a:gd name="connsiteX10" fmla="*/ 2884434 w 2887402"/>
              <a:gd name="connsiteY10" fmla="*/ 898410 h 2050935"/>
              <a:gd name="connsiteX11" fmla="*/ 2122693 w 2887402"/>
              <a:gd name="connsiteY11" fmla="*/ 185940 h 2050935"/>
              <a:gd name="connsiteX12" fmla="*/ 95026 w 2887402"/>
              <a:gd name="connsiteY12" fmla="*/ 667905 h 2050935"/>
              <a:gd name="connsiteX0" fmla="*/ 95026 w 2887402"/>
              <a:gd name="connsiteY0" fmla="*/ 684699 h 2067729"/>
              <a:gd name="connsiteX1" fmla="*/ 36459 w 2887402"/>
              <a:gd name="connsiteY1" fmla="*/ 1239054 h 2067729"/>
              <a:gd name="connsiteX2" fmla="*/ 322209 w 2887402"/>
              <a:gd name="connsiteY2" fmla="*/ 1724829 h 2067729"/>
              <a:gd name="connsiteX3" fmla="*/ 401584 w 2887402"/>
              <a:gd name="connsiteY3" fmla="*/ 1685459 h 2067729"/>
              <a:gd name="connsiteX4" fmla="*/ 684159 w 2887402"/>
              <a:gd name="connsiteY4" fmla="*/ 1220004 h 2067729"/>
              <a:gd name="connsiteX5" fmla="*/ 798459 w 2887402"/>
              <a:gd name="connsiteY5" fmla="*/ 1486704 h 2067729"/>
              <a:gd name="connsiteX6" fmla="*/ 1731909 w 2887402"/>
              <a:gd name="connsiteY6" fmla="*/ 1334304 h 2067729"/>
              <a:gd name="connsiteX7" fmla="*/ 1798584 w 2887402"/>
              <a:gd name="connsiteY7" fmla="*/ 1601004 h 2067729"/>
              <a:gd name="connsiteX8" fmla="*/ 2170059 w 2887402"/>
              <a:gd name="connsiteY8" fmla="*/ 2067729 h 2067729"/>
              <a:gd name="connsiteX9" fmla="*/ 2855859 w 2887402"/>
              <a:gd name="connsiteY9" fmla="*/ 1458129 h 2067729"/>
              <a:gd name="connsiteX10" fmla="*/ 2884434 w 2887402"/>
              <a:gd name="connsiteY10" fmla="*/ 915204 h 2067729"/>
              <a:gd name="connsiteX11" fmla="*/ 2172893 w 2887402"/>
              <a:gd name="connsiteY11" fmla="*/ 172254 h 2067729"/>
              <a:gd name="connsiteX12" fmla="*/ 95026 w 2887402"/>
              <a:gd name="connsiteY12" fmla="*/ 684699 h 20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7402" h="2067729">
                <a:moveTo>
                  <a:pt x="95026" y="684699"/>
                </a:moveTo>
                <a:cubicBezTo>
                  <a:pt x="-11654" y="849164"/>
                  <a:pt x="-24501" y="1064429"/>
                  <a:pt x="36459" y="1239054"/>
                </a:cubicBezTo>
                <a:cubicBezTo>
                  <a:pt x="106309" y="1431459"/>
                  <a:pt x="226959" y="1562904"/>
                  <a:pt x="322209" y="1724829"/>
                </a:cubicBezTo>
                <a:lnTo>
                  <a:pt x="401584" y="1685459"/>
                </a:lnTo>
                <a:cubicBezTo>
                  <a:pt x="384016" y="1423627"/>
                  <a:pt x="589967" y="1375156"/>
                  <a:pt x="684159" y="1220004"/>
                </a:cubicBezTo>
                <a:lnTo>
                  <a:pt x="798459" y="1486704"/>
                </a:lnTo>
                <a:lnTo>
                  <a:pt x="1731909" y="1334304"/>
                </a:lnTo>
                <a:lnTo>
                  <a:pt x="1798584" y="1601004"/>
                </a:lnTo>
                <a:lnTo>
                  <a:pt x="2170059" y="2067729"/>
                </a:lnTo>
                <a:cubicBezTo>
                  <a:pt x="2398659" y="1864529"/>
                  <a:pt x="2627259" y="1879769"/>
                  <a:pt x="2855859" y="1458129"/>
                </a:cubicBezTo>
                <a:cubicBezTo>
                  <a:pt x="2911104" y="1277154"/>
                  <a:pt x="2874909" y="1096179"/>
                  <a:pt x="2884434" y="915204"/>
                </a:cubicBezTo>
                <a:cubicBezTo>
                  <a:pt x="2608209" y="642154"/>
                  <a:pt x="2666652" y="325924"/>
                  <a:pt x="2172893" y="172254"/>
                </a:cubicBezTo>
                <a:cubicBezTo>
                  <a:pt x="2029683" y="28109"/>
                  <a:pt x="681671" y="-306536"/>
                  <a:pt x="95026" y="6846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588645"/>
            <a:ext cx="5638800" cy="580145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FCD601D-5A36-45C4-BFF4-280A1042D5C9}"/>
              </a:ext>
            </a:extLst>
          </p:cNvPr>
          <p:cNvGrpSpPr/>
          <p:nvPr/>
        </p:nvGrpSpPr>
        <p:grpSpPr>
          <a:xfrm>
            <a:off x="8823961" y="456477"/>
            <a:ext cx="2541523" cy="1812226"/>
            <a:chOff x="7330441" y="1919517"/>
            <a:chExt cx="2541523" cy="18122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06600A-00E5-4EBE-B705-8BD522841178}"/>
              </a:ext>
            </a:extLst>
          </p:cNvPr>
          <p:cNvSpPr/>
          <p:nvPr/>
        </p:nvSpPr>
        <p:spPr>
          <a:xfrm rot="354203">
            <a:off x="7632479" y="1393946"/>
            <a:ext cx="131356" cy="2326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BB3BC-6115-412B-BF10-AD976C6AC679}"/>
              </a:ext>
            </a:extLst>
          </p:cNvPr>
          <p:cNvSpPr/>
          <p:nvPr/>
        </p:nvSpPr>
        <p:spPr>
          <a:xfrm rot="21411512">
            <a:off x="8453528" y="1402204"/>
            <a:ext cx="110038" cy="162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9A4573-2DE5-4C86-94A7-F0A1A9815FF5}"/>
              </a:ext>
            </a:extLst>
          </p:cNvPr>
          <p:cNvSpPr/>
          <p:nvPr/>
        </p:nvSpPr>
        <p:spPr>
          <a:xfrm>
            <a:off x="4560570" y="417195"/>
            <a:ext cx="2886043" cy="1466850"/>
          </a:xfrm>
          <a:custGeom>
            <a:avLst/>
            <a:gdLst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87251"/>
              <a:gd name="connsiteY0" fmla="*/ 1471280 h 1471280"/>
              <a:gd name="connsiteX1" fmla="*/ 0 w 3087251"/>
              <a:gd name="connsiteY1" fmla="*/ 1212200 h 1471280"/>
              <a:gd name="connsiteX2" fmla="*/ 198120 w 3087251"/>
              <a:gd name="connsiteY2" fmla="*/ 861680 h 1471280"/>
              <a:gd name="connsiteX3" fmla="*/ 182880 w 3087251"/>
              <a:gd name="connsiteY3" fmla="*/ 526400 h 1471280"/>
              <a:gd name="connsiteX4" fmla="*/ 1051560 w 3087251"/>
              <a:gd name="connsiteY4" fmla="*/ 267320 h 1471280"/>
              <a:gd name="connsiteX5" fmla="*/ 1958340 w 3087251"/>
              <a:gd name="connsiteY5" fmla="*/ 8240 h 1471280"/>
              <a:gd name="connsiteX6" fmla="*/ 2651760 w 3087251"/>
              <a:gd name="connsiteY6" fmla="*/ 84440 h 1471280"/>
              <a:gd name="connsiteX7" fmla="*/ 2933700 w 3087251"/>
              <a:gd name="connsiteY7" fmla="*/ 442580 h 1471280"/>
              <a:gd name="connsiteX8" fmla="*/ 3070860 w 3087251"/>
              <a:gd name="connsiteY8" fmla="*/ 1044560 h 1471280"/>
              <a:gd name="connsiteX9" fmla="*/ 2667000 w 3087251"/>
              <a:gd name="connsiteY9" fmla="*/ 1075040 h 1471280"/>
              <a:gd name="connsiteX10" fmla="*/ 2019300 w 3087251"/>
              <a:gd name="connsiteY10" fmla="*/ 846440 h 1471280"/>
              <a:gd name="connsiteX11" fmla="*/ 1333500 w 3087251"/>
              <a:gd name="connsiteY11" fmla="*/ 937880 h 1471280"/>
              <a:gd name="connsiteX12" fmla="*/ 411480 w 3087251"/>
              <a:gd name="connsiteY12" fmla="*/ 1296020 h 1471280"/>
              <a:gd name="connsiteX13" fmla="*/ 213360 w 3087251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80016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6073" h="1471280">
                <a:moveTo>
                  <a:pt x="171450" y="1471280"/>
                </a:moveTo>
                <a:cubicBezTo>
                  <a:pt x="35560" y="1445880"/>
                  <a:pt x="71120" y="1325230"/>
                  <a:pt x="0" y="1238870"/>
                </a:cubicBezTo>
                <a:cubicBezTo>
                  <a:pt x="10160" y="1075040"/>
                  <a:pt x="104140" y="987410"/>
                  <a:pt x="156210" y="861680"/>
                </a:cubicBezTo>
                <a:cubicBezTo>
                  <a:pt x="151130" y="749920"/>
                  <a:pt x="104140" y="649590"/>
                  <a:pt x="140970" y="526400"/>
                </a:cubicBezTo>
                <a:cubicBezTo>
                  <a:pt x="434340" y="47610"/>
                  <a:pt x="859743" y="410278"/>
                  <a:pt x="1009650" y="267320"/>
                </a:cubicBezTo>
                <a:cubicBezTo>
                  <a:pt x="1236520" y="50967"/>
                  <a:pt x="1541780" y="-27320"/>
                  <a:pt x="1916430" y="8240"/>
                </a:cubicBezTo>
                <a:cubicBezTo>
                  <a:pt x="2147921" y="30212"/>
                  <a:pt x="2317750" y="-17160"/>
                  <a:pt x="2609850" y="84440"/>
                </a:cubicBezTo>
                <a:cubicBezTo>
                  <a:pt x="2867660" y="146670"/>
                  <a:pt x="2919730" y="292720"/>
                  <a:pt x="2891790" y="442580"/>
                </a:cubicBezTo>
                <a:cubicBezTo>
                  <a:pt x="3162300" y="704200"/>
                  <a:pt x="3185160" y="1156320"/>
                  <a:pt x="3028950" y="1044560"/>
                </a:cubicBezTo>
                <a:cubicBezTo>
                  <a:pt x="2799080" y="799450"/>
                  <a:pt x="2744470" y="1127946"/>
                  <a:pt x="2609850" y="1180016"/>
                </a:cubicBezTo>
                <a:cubicBezTo>
                  <a:pt x="2459990" y="931096"/>
                  <a:pt x="2153920" y="809610"/>
                  <a:pt x="2000250" y="888350"/>
                </a:cubicBezTo>
                <a:cubicBezTo>
                  <a:pt x="1733550" y="649590"/>
                  <a:pt x="1494633" y="818212"/>
                  <a:pt x="1304133" y="895682"/>
                </a:cubicBezTo>
                <a:cubicBezTo>
                  <a:pt x="787243" y="700102"/>
                  <a:pt x="542617" y="1074203"/>
                  <a:pt x="396240" y="1334120"/>
                </a:cubicBezTo>
                <a:cubicBezTo>
                  <a:pt x="328930" y="1429370"/>
                  <a:pt x="257810" y="1452230"/>
                  <a:pt x="171450" y="1471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D34229-0B2F-4E81-BDA6-953768DC8A89}"/>
              </a:ext>
            </a:extLst>
          </p:cNvPr>
          <p:cNvSpPr/>
          <p:nvPr/>
        </p:nvSpPr>
        <p:spPr>
          <a:xfrm>
            <a:off x="8534400" y="5425440"/>
            <a:ext cx="3159760" cy="1249680"/>
          </a:xfrm>
          <a:custGeom>
            <a:avLst/>
            <a:gdLst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62128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519680 w 3119120"/>
              <a:gd name="connsiteY6" fmla="*/ 11379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59760"/>
              <a:gd name="connsiteY0" fmla="*/ 203200 h 1249680"/>
              <a:gd name="connsiteX1" fmla="*/ 81280 w 3159760"/>
              <a:gd name="connsiteY1" fmla="*/ 711200 h 1249680"/>
              <a:gd name="connsiteX2" fmla="*/ 386080 w 3159760"/>
              <a:gd name="connsiteY2" fmla="*/ 812800 h 1249680"/>
              <a:gd name="connsiteX3" fmla="*/ 721360 w 3159760"/>
              <a:gd name="connsiteY3" fmla="*/ 680720 h 1249680"/>
              <a:gd name="connsiteX4" fmla="*/ 2092960 w 3159760"/>
              <a:gd name="connsiteY4" fmla="*/ 741680 h 1249680"/>
              <a:gd name="connsiteX5" fmla="*/ 2275840 w 3159760"/>
              <a:gd name="connsiteY5" fmla="*/ 1249680 h 1249680"/>
              <a:gd name="connsiteX6" fmla="*/ 2560320 w 3159760"/>
              <a:gd name="connsiteY6" fmla="*/ 1137920 h 1249680"/>
              <a:gd name="connsiteX7" fmla="*/ 2438400 w 3159760"/>
              <a:gd name="connsiteY7" fmla="*/ 701040 h 1249680"/>
              <a:gd name="connsiteX8" fmla="*/ 3149600 w 3159760"/>
              <a:gd name="connsiteY8" fmla="*/ 762000 h 1249680"/>
              <a:gd name="connsiteX9" fmla="*/ 3159760 w 3159760"/>
              <a:gd name="connsiteY9" fmla="*/ 284480 h 1249680"/>
              <a:gd name="connsiteX10" fmla="*/ 2763520 w 3159760"/>
              <a:gd name="connsiteY10" fmla="*/ 304800 h 1249680"/>
              <a:gd name="connsiteX11" fmla="*/ 2448560 w 3159760"/>
              <a:gd name="connsiteY11" fmla="*/ 254000 h 1249680"/>
              <a:gd name="connsiteX12" fmla="*/ 853440 w 3159760"/>
              <a:gd name="connsiteY12" fmla="*/ 193040 h 1249680"/>
              <a:gd name="connsiteX13" fmla="*/ 762000 w 3159760"/>
              <a:gd name="connsiteY13" fmla="*/ 0 h 1249680"/>
              <a:gd name="connsiteX14" fmla="*/ 365760 w 3159760"/>
              <a:gd name="connsiteY14" fmla="*/ 20320 h 1249680"/>
              <a:gd name="connsiteX15" fmla="*/ 284480 w 3159760"/>
              <a:gd name="connsiteY15" fmla="*/ 223520 h 1249680"/>
              <a:gd name="connsiteX16" fmla="*/ 0 w 3159760"/>
              <a:gd name="connsiteY16" fmla="*/ 20320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9760" h="1249680">
                <a:moveTo>
                  <a:pt x="0" y="203200"/>
                </a:moveTo>
                <a:lnTo>
                  <a:pt x="81280" y="711200"/>
                </a:lnTo>
                <a:lnTo>
                  <a:pt x="386080" y="812800"/>
                </a:lnTo>
                <a:lnTo>
                  <a:pt x="721360" y="680720"/>
                </a:lnTo>
                <a:lnTo>
                  <a:pt x="2092960" y="741680"/>
                </a:lnTo>
                <a:lnTo>
                  <a:pt x="2275840" y="1249680"/>
                </a:lnTo>
                <a:lnTo>
                  <a:pt x="2560320" y="1137920"/>
                </a:lnTo>
                <a:lnTo>
                  <a:pt x="2438400" y="701040"/>
                </a:lnTo>
                <a:lnTo>
                  <a:pt x="3149600" y="762000"/>
                </a:lnTo>
                <a:lnTo>
                  <a:pt x="3159760" y="284480"/>
                </a:lnTo>
                <a:lnTo>
                  <a:pt x="2763520" y="304800"/>
                </a:lnTo>
                <a:lnTo>
                  <a:pt x="2448560" y="254000"/>
                </a:lnTo>
                <a:lnTo>
                  <a:pt x="853440" y="193040"/>
                </a:lnTo>
                <a:lnTo>
                  <a:pt x="762000" y="0"/>
                </a:lnTo>
                <a:lnTo>
                  <a:pt x="365760" y="20320"/>
                </a:lnTo>
                <a:lnTo>
                  <a:pt x="284480" y="22352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A72E5-0F89-431B-8E4C-F794DC22F938}"/>
              </a:ext>
            </a:extLst>
          </p:cNvPr>
          <p:cNvGrpSpPr/>
          <p:nvPr/>
        </p:nvGrpSpPr>
        <p:grpSpPr>
          <a:xfrm>
            <a:off x="8885338" y="3771776"/>
            <a:ext cx="714136" cy="1234564"/>
            <a:chOff x="8941218" y="3797176"/>
            <a:chExt cx="714136" cy="1033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4F5150-C4B9-4C42-BBA9-74CE0FBC652D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C3C49B-110E-4647-B0A7-4E3A546608AD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997F9F-640C-4057-AE24-3AE093107AF0}"/>
              </a:ext>
            </a:extLst>
          </p:cNvPr>
          <p:cNvGrpSpPr/>
          <p:nvPr/>
        </p:nvGrpSpPr>
        <p:grpSpPr>
          <a:xfrm>
            <a:off x="8399787" y="4526280"/>
            <a:ext cx="1220553" cy="439588"/>
            <a:chOff x="8382007" y="4306061"/>
            <a:chExt cx="1220553" cy="5328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06B22-48D7-4E39-86D0-A2EC8513B766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88C40-A151-4AD0-9E5B-EF2421FBCFCD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508F57-F3B6-4694-91B7-9F620A30D6DF}"/>
              </a:ext>
            </a:extLst>
          </p:cNvPr>
          <p:cNvGrpSpPr/>
          <p:nvPr/>
        </p:nvGrpSpPr>
        <p:grpSpPr>
          <a:xfrm>
            <a:off x="8027318" y="4613910"/>
            <a:ext cx="618206" cy="459462"/>
            <a:chOff x="7996838" y="4525264"/>
            <a:chExt cx="618206" cy="34998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CAB7-5DE3-4EC1-A30D-EDFB4EE80696}"/>
                </a:ext>
              </a:extLst>
            </p:cNvPr>
            <p:cNvSpPr/>
            <p:nvPr/>
          </p:nvSpPr>
          <p:spPr>
            <a:xfrm>
              <a:off x="7996838" y="4525264"/>
              <a:ext cx="616302" cy="349988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02" h="430349">
                  <a:moveTo>
                    <a:pt x="544166" y="36821"/>
                  </a:moveTo>
                  <a:cubicBezTo>
                    <a:pt x="334870" y="-17554"/>
                    <a:pt x="206854" y="17103"/>
                    <a:pt x="30578" y="0"/>
                  </a:cubicBezTo>
                  <a:cubicBezTo>
                    <a:pt x="437" y="61883"/>
                    <a:pt x="-6845" y="78872"/>
                    <a:pt x="6194" y="140171"/>
                  </a:cubicBezTo>
                  <a:cubicBezTo>
                    <a:pt x="52422" y="140679"/>
                    <a:pt x="50390" y="163256"/>
                    <a:pt x="88998" y="161224"/>
                  </a:cubicBezTo>
                  <a:cubicBezTo>
                    <a:pt x="81886" y="252156"/>
                    <a:pt x="163674" y="349750"/>
                    <a:pt x="199742" y="415282"/>
                  </a:cubicBezTo>
                  <a:cubicBezTo>
                    <a:pt x="288473" y="445423"/>
                    <a:pt x="356883" y="419309"/>
                    <a:pt x="453234" y="429130"/>
                  </a:cubicBezTo>
                  <a:cubicBezTo>
                    <a:pt x="558390" y="413890"/>
                    <a:pt x="526386" y="306457"/>
                    <a:pt x="616302" y="270897"/>
                  </a:cubicBezTo>
                  <a:cubicBezTo>
                    <a:pt x="588023" y="108506"/>
                    <a:pt x="590225" y="166192"/>
                    <a:pt x="544166" y="36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FEB3-B396-42B0-BE43-908A0579BC6A}"/>
                </a:ext>
              </a:extLst>
            </p:cNvPr>
            <p:cNvSpPr/>
            <p:nvPr/>
          </p:nvSpPr>
          <p:spPr>
            <a:xfrm>
              <a:off x="8015742" y="4548504"/>
              <a:ext cx="599302" cy="297335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  <a:gd name="connsiteX0" fmla="*/ 577399 w 649535"/>
                <a:gd name="connsiteY0" fmla="*/ 31547 h 425075"/>
                <a:gd name="connsiteX1" fmla="*/ 9973 w 649535"/>
                <a:gd name="connsiteY1" fmla="*/ 0 h 425075"/>
                <a:gd name="connsiteX2" fmla="*/ 39427 w 649535"/>
                <a:gd name="connsiteY2" fmla="*/ 134897 h 425075"/>
                <a:gd name="connsiteX3" fmla="*/ 122231 w 649535"/>
                <a:gd name="connsiteY3" fmla="*/ 155950 h 425075"/>
                <a:gd name="connsiteX4" fmla="*/ 232975 w 649535"/>
                <a:gd name="connsiteY4" fmla="*/ 410008 h 425075"/>
                <a:gd name="connsiteX5" fmla="*/ 486467 w 649535"/>
                <a:gd name="connsiteY5" fmla="*/ 423856 h 425075"/>
                <a:gd name="connsiteX6" fmla="*/ 649535 w 649535"/>
                <a:gd name="connsiteY6" fmla="*/ 265623 h 425075"/>
                <a:gd name="connsiteX7" fmla="*/ 577399 w 64953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29301 w 656605"/>
                <a:gd name="connsiteY3" fmla="*/ 155950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12073 w 656605"/>
                <a:gd name="connsiteY3" fmla="*/ 153313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98003 w 670139"/>
                <a:gd name="connsiteY0" fmla="*/ 31547 h 425075"/>
                <a:gd name="connsiteX1" fmla="*/ 30577 w 670139"/>
                <a:gd name="connsiteY1" fmla="*/ 0 h 425075"/>
                <a:gd name="connsiteX2" fmla="*/ 6193 w 670139"/>
                <a:gd name="connsiteY2" fmla="*/ 92703 h 425075"/>
                <a:gd name="connsiteX3" fmla="*/ 125607 w 670139"/>
                <a:gd name="connsiteY3" fmla="*/ 153313 h 425075"/>
                <a:gd name="connsiteX4" fmla="*/ 253579 w 670139"/>
                <a:gd name="connsiteY4" fmla="*/ 410008 h 425075"/>
                <a:gd name="connsiteX5" fmla="*/ 507071 w 670139"/>
                <a:gd name="connsiteY5" fmla="*/ 423856 h 425075"/>
                <a:gd name="connsiteX6" fmla="*/ 670139 w 670139"/>
                <a:gd name="connsiteY6" fmla="*/ 265623 h 425075"/>
                <a:gd name="connsiteX7" fmla="*/ 598003 w 670139"/>
                <a:gd name="connsiteY7" fmla="*/ 31547 h 425075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6492"/>
                <a:gd name="connsiteX1" fmla="*/ 24541 w 672718"/>
                <a:gd name="connsiteY1" fmla="*/ 0 h 426492"/>
                <a:gd name="connsiteX2" fmla="*/ 8772 w 672718"/>
                <a:gd name="connsiteY2" fmla="*/ 95340 h 426492"/>
                <a:gd name="connsiteX3" fmla="*/ 126032 w 672718"/>
                <a:gd name="connsiteY3" fmla="*/ 124304 h 426492"/>
                <a:gd name="connsiteX4" fmla="*/ 217395 w 672718"/>
                <a:gd name="connsiteY4" fmla="*/ 399459 h 426492"/>
                <a:gd name="connsiteX5" fmla="*/ 509650 w 672718"/>
                <a:gd name="connsiteY5" fmla="*/ 426493 h 426492"/>
                <a:gd name="connsiteX6" fmla="*/ 672718 w 672718"/>
                <a:gd name="connsiteY6" fmla="*/ 268260 h 426492"/>
                <a:gd name="connsiteX7" fmla="*/ 600582 w 672718"/>
                <a:gd name="connsiteY7" fmla="*/ 34184 h 426492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04305 w 666065"/>
                <a:gd name="connsiteY3" fmla="*/ 132216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611807 w 683943"/>
                <a:gd name="connsiteY0" fmla="*/ 34184 h 426493"/>
                <a:gd name="connsiteX1" fmla="*/ 35766 w 683943"/>
                <a:gd name="connsiteY1" fmla="*/ 0 h 426493"/>
                <a:gd name="connsiteX2" fmla="*/ 4922 w 683943"/>
                <a:gd name="connsiteY2" fmla="*/ 103251 h 426493"/>
                <a:gd name="connsiteX3" fmla="*/ 122183 w 683943"/>
                <a:gd name="connsiteY3" fmla="*/ 132216 h 426493"/>
                <a:gd name="connsiteX4" fmla="*/ 228620 w 683943"/>
                <a:gd name="connsiteY4" fmla="*/ 399459 h 426493"/>
                <a:gd name="connsiteX5" fmla="*/ 520875 w 683943"/>
                <a:gd name="connsiteY5" fmla="*/ 426493 h 426493"/>
                <a:gd name="connsiteX6" fmla="*/ 683943 w 683943"/>
                <a:gd name="connsiteY6" fmla="*/ 268260 h 426493"/>
                <a:gd name="connsiteX7" fmla="*/ 611807 w 683943"/>
                <a:gd name="connsiteY7" fmla="*/ 34184 h 426493"/>
                <a:gd name="connsiteX0" fmla="*/ 611807 w 683943"/>
                <a:gd name="connsiteY0" fmla="*/ 34184 h 411609"/>
                <a:gd name="connsiteX1" fmla="*/ 35766 w 683943"/>
                <a:gd name="connsiteY1" fmla="*/ 0 h 411609"/>
                <a:gd name="connsiteX2" fmla="*/ 4922 w 683943"/>
                <a:gd name="connsiteY2" fmla="*/ 103251 h 411609"/>
                <a:gd name="connsiteX3" fmla="*/ 122183 w 683943"/>
                <a:gd name="connsiteY3" fmla="*/ 132216 h 411609"/>
                <a:gd name="connsiteX4" fmla="*/ 228620 w 683943"/>
                <a:gd name="connsiteY4" fmla="*/ 399459 h 411609"/>
                <a:gd name="connsiteX5" fmla="*/ 510108 w 683943"/>
                <a:gd name="connsiteY5" fmla="*/ 402759 h 411609"/>
                <a:gd name="connsiteX6" fmla="*/ 683943 w 683943"/>
                <a:gd name="connsiteY6" fmla="*/ 268260 h 411609"/>
                <a:gd name="connsiteX7" fmla="*/ 611807 w 683943"/>
                <a:gd name="connsiteY7" fmla="*/ 34184 h 411609"/>
                <a:gd name="connsiteX0" fmla="*/ 611807 w 677482"/>
                <a:gd name="connsiteY0" fmla="*/ 34184 h 411609"/>
                <a:gd name="connsiteX1" fmla="*/ 35766 w 677482"/>
                <a:gd name="connsiteY1" fmla="*/ 0 h 411609"/>
                <a:gd name="connsiteX2" fmla="*/ 4922 w 677482"/>
                <a:gd name="connsiteY2" fmla="*/ 103251 h 411609"/>
                <a:gd name="connsiteX3" fmla="*/ 122183 w 677482"/>
                <a:gd name="connsiteY3" fmla="*/ 132216 h 411609"/>
                <a:gd name="connsiteX4" fmla="*/ 228620 w 677482"/>
                <a:gd name="connsiteY4" fmla="*/ 399459 h 411609"/>
                <a:gd name="connsiteX5" fmla="*/ 510108 w 677482"/>
                <a:gd name="connsiteY5" fmla="*/ 402759 h 411609"/>
                <a:gd name="connsiteX6" fmla="*/ 677482 w 677482"/>
                <a:gd name="connsiteY6" fmla="*/ 233978 h 411609"/>
                <a:gd name="connsiteX7" fmla="*/ 611807 w 677482"/>
                <a:gd name="connsiteY7" fmla="*/ 34184 h 4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482" h="411609">
                  <a:moveTo>
                    <a:pt x="611807" y="34184"/>
                  </a:moveTo>
                  <a:cubicBezTo>
                    <a:pt x="393897" y="11455"/>
                    <a:pt x="244345" y="43475"/>
                    <a:pt x="35766" y="0"/>
                  </a:cubicBezTo>
                  <a:cubicBezTo>
                    <a:pt x="5625" y="61883"/>
                    <a:pt x="-8117" y="41952"/>
                    <a:pt x="4922" y="103251"/>
                  </a:cubicBezTo>
                  <a:cubicBezTo>
                    <a:pt x="51150" y="103759"/>
                    <a:pt x="83575" y="134248"/>
                    <a:pt x="122183" y="132216"/>
                  </a:cubicBezTo>
                  <a:cubicBezTo>
                    <a:pt x="95690" y="260068"/>
                    <a:pt x="192552" y="333927"/>
                    <a:pt x="228620" y="399459"/>
                  </a:cubicBezTo>
                  <a:cubicBezTo>
                    <a:pt x="317351" y="429600"/>
                    <a:pt x="413757" y="392938"/>
                    <a:pt x="510108" y="402759"/>
                  </a:cubicBezTo>
                  <a:cubicBezTo>
                    <a:pt x="615264" y="387519"/>
                    <a:pt x="587566" y="269538"/>
                    <a:pt x="677482" y="233978"/>
                  </a:cubicBezTo>
                  <a:cubicBezTo>
                    <a:pt x="649203" y="71587"/>
                    <a:pt x="657866" y="163555"/>
                    <a:pt x="611807" y="34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BCB7480-4CB8-4EBF-82DA-F444FC61DECD}"/>
              </a:ext>
            </a:extLst>
          </p:cNvPr>
          <p:cNvSpPr/>
          <p:nvPr/>
        </p:nvSpPr>
        <p:spPr>
          <a:xfrm>
            <a:off x="6567898" y="4368015"/>
            <a:ext cx="808262" cy="474677"/>
          </a:xfrm>
          <a:custGeom>
            <a:avLst/>
            <a:gdLst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18" fmla="*/ 91440 w 1017270"/>
              <a:gd name="connsiteY18" fmla="*/ 45720 h 388620"/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15240 w 1017270"/>
              <a:gd name="connsiteY0" fmla="*/ 17145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1905 w 1019175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72515"/>
              <a:gd name="connsiteY0" fmla="*/ 182880 h 388620"/>
              <a:gd name="connsiteX1" fmla="*/ 85725 w 1072515"/>
              <a:gd name="connsiteY1" fmla="*/ 38100 h 388620"/>
              <a:gd name="connsiteX2" fmla="*/ 196215 w 1072515"/>
              <a:gd name="connsiteY2" fmla="*/ 0 h 388620"/>
              <a:gd name="connsiteX3" fmla="*/ 268605 w 1072515"/>
              <a:gd name="connsiteY3" fmla="*/ 144780 h 388620"/>
              <a:gd name="connsiteX4" fmla="*/ 352425 w 1072515"/>
              <a:gd name="connsiteY4" fmla="*/ 163830 h 388620"/>
              <a:gd name="connsiteX5" fmla="*/ 360045 w 1072515"/>
              <a:gd name="connsiteY5" fmla="*/ 57150 h 388620"/>
              <a:gd name="connsiteX6" fmla="*/ 565785 w 1072515"/>
              <a:gd name="connsiteY6" fmla="*/ 15240 h 388620"/>
              <a:gd name="connsiteX7" fmla="*/ 680085 w 1072515"/>
              <a:gd name="connsiteY7" fmla="*/ 156210 h 388620"/>
              <a:gd name="connsiteX8" fmla="*/ 756285 w 1072515"/>
              <a:gd name="connsiteY8" fmla="*/ 60960 h 388620"/>
              <a:gd name="connsiteX9" fmla="*/ 996315 w 1072515"/>
              <a:gd name="connsiteY9" fmla="*/ 64770 h 388620"/>
              <a:gd name="connsiteX10" fmla="*/ 1049655 w 1072515"/>
              <a:gd name="connsiteY10" fmla="*/ 194310 h 388620"/>
              <a:gd name="connsiteX11" fmla="*/ 1072515 w 1072515"/>
              <a:gd name="connsiteY11" fmla="*/ 369570 h 388620"/>
              <a:gd name="connsiteX12" fmla="*/ 752475 w 1072515"/>
              <a:gd name="connsiteY12" fmla="*/ 323850 h 388620"/>
              <a:gd name="connsiteX13" fmla="*/ 577215 w 1072515"/>
              <a:gd name="connsiteY13" fmla="*/ 377190 h 388620"/>
              <a:gd name="connsiteX14" fmla="*/ 455295 w 1072515"/>
              <a:gd name="connsiteY14" fmla="*/ 335280 h 388620"/>
              <a:gd name="connsiteX15" fmla="*/ 276225 w 1072515"/>
              <a:gd name="connsiteY15" fmla="*/ 388620 h 388620"/>
              <a:gd name="connsiteX16" fmla="*/ 74295 w 1072515"/>
              <a:gd name="connsiteY16" fmla="*/ 297180 h 388620"/>
              <a:gd name="connsiteX17" fmla="*/ 57150 w 1072515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17" fmla="*/ 28575 w 1015365"/>
              <a:gd name="connsiteY17" fmla="*/ 38100 h 388620"/>
              <a:gd name="connsiteX0" fmla="*/ 28575 w 1015365"/>
              <a:gd name="connsiteY0" fmla="*/ 42994 h 393514"/>
              <a:gd name="connsiteX1" fmla="*/ 139065 w 1015365"/>
              <a:gd name="connsiteY1" fmla="*/ 4894 h 393514"/>
              <a:gd name="connsiteX2" fmla="*/ 211455 w 1015365"/>
              <a:gd name="connsiteY2" fmla="*/ 149674 h 393514"/>
              <a:gd name="connsiteX3" fmla="*/ 295275 w 1015365"/>
              <a:gd name="connsiteY3" fmla="*/ 168724 h 393514"/>
              <a:gd name="connsiteX4" fmla="*/ 302895 w 1015365"/>
              <a:gd name="connsiteY4" fmla="*/ 62044 h 393514"/>
              <a:gd name="connsiteX5" fmla="*/ 508635 w 1015365"/>
              <a:gd name="connsiteY5" fmla="*/ 20134 h 393514"/>
              <a:gd name="connsiteX6" fmla="*/ 622935 w 1015365"/>
              <a:gd name="connsiteY6" fmla="*/ 161104 h 393514"/>
              <a:gd name="connsiteX7" fmla="*/ 699135 w 1015365"/>
              <a:gd name="connsiteY7" fmla="*/ 65854 h 393514"/>
              <a:gd name="connsiteX8" fmla="*/ 939165 w 1015365"/>
              <a:gd name="connsiteY8" fmla="*/ 69664 h 393514"/>
              <a:gd name="connsiteX9" fmla="*/ 992505 w 1015365"/>
              <a:gd name="connsiteY9" fmla="*/ 199204 h 393514"/>
              <a:gd name="connsiteX10" fmla="*/ 1015365 w 1015365"/>
              <a:gd name="connsiteY10" fmla="*/ 374464 h 393514"/>
              <a:gd name="connsiteX11" fmla="*/ 695325 w 1015365"/>
              <a:gd name="connsiteY11" fmla="*/ 328744 h 393514"/>
              <a:gd name="connsiteX12" fmla="*/ 520065 w 1015365"/>
              <a:gd name="connsiteY12" fmla="*/ 382084 h 393514"/>
              <a:gd name="connsiteX13" fmla="*/ 398145 w 1015365"/>
              <a:gd name="connsiteY13" fmla="*/ 340174 h 393514"/>
              <a:gd name="connsiteX14" fmla="*/ 219075 w 1015365"/>
              <a:gd name="connsiteY14" fmla="*/ 393514 h 393514"/>
              <a:gd name="connsiteX15" fmla="*/ 17145 w 1015365"/>
              <a:gd name="connsiteY15" fmla="*/ 302074 h 393514"/>
              <a:gd name="connsiteX16" fmla="*/ 0 w 1015365"/>
              <a:gd name="connsiteY16" fmla="*/ 157294 h 393514"/>
              <a:gd name="connsiteX17" fmla="*/ 28575 w 1015365"/>
              <a:gd name="connsiteY17" fmla="*/ 42994 h 393514"/>
              <a:gd name="connsiteX0" fmla="*/ 28575 w 1015365"/>
              <a:gd name="connsiteY0" fmla="*/ 81224 h 431744"/>
              <a:gd name="connsiteX1" fmla="*/ 139065 w 1015365"/>
              <a:gd name="connsiteY1" fmla="*/ 43124 h 431744"/>
              <a:gd name="connsiteX2" fmla="*/ 211455 w 1015365"/>
              <a:gd name="connsiteY2" fmla="*/ 187904 h 431744"/>
              <a:gd name="connsiteX3" fmla="*/ 295275 w 1015365"/>
              <a:gd name="connsiteY3" fmla="*/ 206954 h 431744"/>
              <a:gd name="connsiteX4" fmla="*/ 302895 w 1015365"/>
              <a:gd name="connsiteY4" fmla="*/ 100274 h 431744"/>
              <a:gd name="connsiteX5" fmla="*/ 508635 w 1015365"/>
              <a:gd name="connsiteY5" fmla="*/ 58364 h 431744"/>
              <a:gd name="connsiteX6" fmla="*/ 622935 w 1015365"/>
              <a:gd name="connsiteY6" fmla="*/ 199334 h 431744"/>
              <a:gd name="connsiteX7" fmla="*/ 699135 w 1015365"/>
              <a:gd name="connsiteY7" fmla="*/ 104084 h 431744"/>
              <a:gd name="connsiteX8" fmla="*/ 939165 w 1015365"/>
              <a:gd name="connsiteY8" fmla="*/ 107894 h 431744"/>
              <a:gd name="connsiteX9" fmla="*/ 992505 w 1015365"/>
              <a:gd name="connsiteY9" fmla="*/ 237434 h 431744"/>
              <a:gd name="connsiteX10" fmla="*/ 1015365 w 1015365"/>
              <a:gd name="connsiteY10" fmla="*/ 412694 h 431744"/>
              <a:gd name="connsiteX11" fmla="*/ 695325 w 1015365"/>
              <a:gd name="connsiteY11" fmla="*/ 366974 h 431744"/>
              <a:gd name="connsiteX12" fmla="*/ 520065 w 1015365"/>
              <a:gd name="connsiteY12" fmla="*/ 420314 h 431744"/>
              <a:gd name="connsiteX13" fmla="*/ 398145 w 1015365"/>
              <a:gd name="connsiteY13" fmla="*/ 378404 h 431744"/>
              <a:gd name="connsiteX14" fmla="*/ 219075 w 1015365"/>
              <a:gd name="connsiteY14" fmla="*/ 431744 h 431744"/>
              <a:gd name="connsiteX15" fmla="*/ 17145 w 1015365"/>
              <a:gd name="connsiteY15" fmla="*/ 340304 h 431744"/>
              <a:gd name="connsiteX16" fmla="*/ 0 w 1015365"/>
              <a:gd name="connsiteY16" fmla="*/ 195524 h 431744"/>
              <a:gd name="connsiteX17" fmla="*/ 28575 w 1015365"/>
              <a:gd name="connsiteY17" fmla="*/ 81224 h 431744"/>
              <a:gd name="connsiteX0" fmla="*/ 28575 w 1015365"/>
              <a:gd name="connsiteY0" fmla="*/ 111555 h 462075"/>
              <a:gd name="connsiteX1" fmla="*/ 139065 w 1015365"/>
              <a:gd name="connsiteY1" fmla="*/ 73455 h 462075"/>
              <a:gd name="connsiteX2" fmla="*/ 211455 w 1015365"/>
              <a:gd name="connsiteY2" fmla="*/ 218235 h 462075"/>
              <a:gd name="connsiteX3" fmla="*/ 295275 w 1015365"/>
              <a:gd name="connsiteY3" fmla="*/ 237285 h 462075"/>
              <a:gd name="connsiteX4" fmla="*/ 310515 w 1015365"/>
              <a:gd name="connsiteY4" fmla="*/ 88695 h 462075"/>
              <a:gd name="connsiteX5" fmla="*/ 508635 w 1015365"/>
              <a:gd name="connsiteY5" fmla="*/ 88695 h 462075"/>
              <a:gd name="connsiteX6" fmla="*/ 622935 w 1015365"/>
              <a:gd name="connsiteY6" fmla="*/ 229665 h 462075"/>
              <a:gd name="connsiteX7" fmla="*/ 699135 w 1015365"/>
              <a:gd name="connsiteY7" fmla="*/ 134415 h 462075"/>
              <a:gd name="connsiteX8" fmla="*/ 939165 w 1015365"/>
              <a:gd name="connsiteY8" fmla="*/ 138225 h 462075"/>
              <a:gd name="connsiteX9" fmla="*/ 992505 w 1015365"/>
              <a:gd name="connsiteY9" fmla="*/ 267765 h 462075"/>
              <a:gd name="connsiteX10" fmla="*/ 1015365 w 1015365"/>
              <a:gd name="connsiteY10" fmla="*/ 443025 h 462075"/>
              <a:gd name="connsiteX11" fmla="*/ 695325 w 1015365"/>
              <a:gd name="connsiteY11" fmla="*/ 397305 h 462075"/>
              <a:gd name="connsiteX12" fmla="*/ 520065 w 1015365"/>
              <a:gd name="connsiteY12" fmla="*/ 450645 h 462075"/>
              <a:gd name="connsiteX13" fmla="*/ 398145 w 1015365"/>
              <a:gd name="connsiteY13" fmla="*/ 408735 h 462075"/>
              <a:gd name="connsiteX14" fmla="*/ 219075 w 1015365"/>
              <a:gd name="connsiteY14" fmla="*/ 462075 h 462075"/>
              <a:gd name="connsiteX15" fmla="*/ 17145 w 1015365"/>
              <a:gd name="connsiteY15" fmla="*/ 370635 h 462075"/>
              <a:gd name="connsiteX16" fmla="*/ 0 w 1015365"/>
              <a:gd name="connsiteY16" fmla="*/ 225855 h 462075"/>
              <a:gd name="connsiteX17" fmla="*/ 28575 w 1015365"/>
              <a:gd name="connsiteY17" fmla="*/ 111555 h 462075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9420 w 1016210"/>
              <a:gd name="connsiteY0" fmla="*/ 123974 h 474494"/>
              <a:gd name="connsiteX1" fmla="*/ 139910 w 1016210"/>
              <a:gd name="connsiteY1" fmla="*/ 85874 h 474494"/>
              <a:gd name="connsiteX2" fmla="*/ 212300 w 1016210"/>
              <a:gd name="connsiteY2" fmla="*/ 230654 h 474494"/>
              <a:gd name="connsiteX3" fmla="*/ 296120 w 1016210"/>
              <a:gd name="connsiteY3" fmla="*/ 249704 h 474494"/>
              <a:gd name="connsiteX4" fmla="*/ 311360 w 1016210"/>
              <a:gd name="connsiteY4" fmla="*/ 101114 h 474494"/>
              <a:gd name="connsiteX5" fmla="*/ 509480 w 1016210"/>
              <a:gd name="connsiteY5" fmla="*/ 101114 h 474494"/>
              <a:gd name="connsiteX6" fmla="*/ 623780 w 1016210"/>
              <a:gd name="connsiteY6" fmla="*/ 242084 h 474494"/>
              <a:gd name="connsiteX7" fmla="*/ 699980 w 1016210"/>
              <a:gd name="connsiteY7" fmla="*/ 146834 h 474494"/>
              <a:gd name="connsiteX8" fmla="*/ 940010 w 1016210"/>
              <a:gd name="connsiteY8" fmla="*/ 150644 h 474494"/>
              <a:gd name="connsiteX9" fmla="*/ 993350 w 1016210"/>
              <a:gd name="connsiteY9" fmla="*/ 280184 h 474494"/>
              <a:gd name="connsiteX10" fmla="*/ 1016210 w 1016210"/>
              <a:gd name="connsiteY10" fmla="*/ 455444 h 474494"/>
              <a:gd name="connsiteX11" fmla="*/ 696170 w 1016210"/>
              <a:gd name="connsiteY11" fmla="*/ 409724 h 474494"/>
              <a:gd name="connsiteX12" fmla="*/ 520910 w 1016210"/>
              <a:gd name="connsiteY12" fmla="*/ 463064 h 474494"/>
              <a:gd name="connsiteX13" fmla="*/ 398990 w 1016210"/>
              <a:gd name="connsiteY13" fmla="*/ 421154 h 474494"/>
              <a:gd name="connsiteX14" fmla="*/ 219920 w 1016210"/>
              <a:gd name="connsiteY14" fmla="*/ 474494 h 474494"/>
              <a:gd name="connsiteX15" fmla="*/ 17990 w 1016210"/>
              <a:gd name="connsiteY15" fmla="*/ 383054 h 474494"/>
              <a:gd name="connsiteX16" fmla="*/ 845 w 1016210"/>
              <a:gd name="connsiteY16" fmla="*/ 238274 h 474494"/>
              <a:gd name="connsiteX17" fmla="*/ 29420 w 1016210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56852 w 1017812"/>
              <a:gd name="connsiteY9" fmla="*/ 29923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7562"/>
              <a:gd name="connsiteY0" fmla="*/ 123974 h 474677"/>
              <a:gd name="connsiteX1" fmla="*/ 141512 w 997562"/>
              <a:gd name="connsiteY1" fmla="*/ 85874 h 474677"/>
              <a:gd name="connsiteX2" fmla="*/ 213902 w 997562"/>
              <a:gd name="connsiteY2" fmla="*/ 230654 h 474677"/>
              <a:gd name="connsiteX3" fmla="*/ 297722 w 997562"/>
              <a:gd name="connsiteY3" fmla="*/ 249704 h 474677"/>
              <a:gd name="connsiteX4" fmla="*/ 312962 w 997562"/>
              <a:gd name="connsiteY4" fmla="*/ 101114 h 474677"/>
              <a:gd name="connsiteX5" fmla="*/ 511082 w 997562"/>
              <a:gd name="connsiteY5" fmla="*/ 101114 h 474677"/>
              <a:gd name="connsiteX6" fmla="*/ 625382 w 997562"/>
              <a:gd name="connsiteY6" fmla="*/ 242084 h 474677"/>
              <a:gd name="connsiteX7" fmla="*/ 701582 w 997562"/>
              <a:gd name="connsiteY7" fmla="*/ 146834 h 474677"/>
              <a:gd name="connsiteX8" fmla="*/ 884462 w 997562"/>
              <a:gd name="connsiteY8" fmla="*/ 143024 h 474677"/>
              <a:gd name="connsiteX9" fmla="*/ 991142 w 997562"/>
              <a:gd name="connsiteY9" fmla="*/ 434489 h 474677"/>
              <a:gd name="connsiteX10" fmla="*/ 697772 w 997562"/>
              <a:gd name="connsiteY10" fmla="*/ 409724 h 474677"/>
              <a:gd name="connsiteX11" fmla="*/ 522512 w 997562"/>
              <a:gd name="connsiteY11" fmla="*/ 463064 h 474677"/>
              <a:gd name="connsiteX12" fmla="*/ 400592 w 997562"/>
              <a:gd name="connsiteY12" fmla="*/ 421154 h 474677"/>
              <a:gd name="connsiteX13" fmla="*/ 221522 w 997562"/>
              <a:gd name="connsiteY13" fmla="*/ 474494 h 474677"/>
              <a:gd name="connsiteX14" fmla="*/ 19592 w 997562"/>
              <a:gd name="connsiteY14" fmla="*/ 383054 h 474677"/>
              <a:gd name="connsiteX15" fmla="*/ 2447 w 997562"/>
              <a:gd name="connsiteY15" fmla="*/ 238274 h 474677"/>
              <a:gd name="connsiteX16" fmla="*/ 31022 w 997562"/>
              <a:gd name="connsiteY16" fmla="*/ 123974 h 47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7562" h="474677">
                <a:moveTo>
                  <a:pt x="31022" y="123974"/>
                </a:moveTo>
                <a:cubicBezTo>
                  <a:pt x="67852" y="97939"/>
                  <a:pt x="95157" y="77619"/>
                  <a:pt x="141512" y="85874"/>
                </a:cubicBezTo>
                <a:cubicBezTo>
                  <a:pt x="165642" y="134134"/>
                  <a:pt x="180247" y="182394"/>
                  <a:pt x="213902" y="230654"/>
                </a:cubicBezTo>
                <a:lnTo>
                  <a:pt x="297722" y="249704"/>
                </a:lnTo>
                <a:lnTo>
                  <a:pt x="312962" y="101114"/>
                </a:lnTo>
                <a:cubicBezTo>
                  <a:pt x="381542" y="-105261"/>
                  <a:pt x="509177" y="61744"/>
                  <a:pt x="511082" y="101114"/>
                </a:cubicBezTo>
                <a:cubicBezTo>
                  <a:pt x="549182" y="148104"/>
                  <a:pt x="543467" y="214144"/>
                  <a:pt x="625382" y="242084"/>
                </a:cubicBezTo>
                <a:lnTo>
                  <a:pt x="701582" y="146834"/>
                </a:lnTo>
                <a:cubicBezTo>
                  <a:pt x="758732" y="137944"/>
                  <a:pt x="789212" y="119529"/>
                  <a:pt x="884462" y="143024"/>
                </a:cubicBezTo>
                <a:cubicBezTo>
                  <a:pt x="932722" y="190966"/>
                  <a:pt x="1022257" y="390039"/>
                  <a:pt x="991142" y="434489"/>
                </a:cubicBezTo>
                <a:cubicBezTo>
                  <a:pt x="859062" y="464334"/>
                  <a:pt x="772702" y="442744"/>
                  <a:pt x="697772" y="409724"/>
                </a:cubicBezTo>
                <a:lnTo>
                  <a:pt x="522512" y="463064"/>
                </a:lnTo>
                <a:cubicBezTo>
                  <a:pt x="481872" y="449094"/>
                  <a:pt x="435517" y="477034"/>
                  <a:pt x="400592" y="421154"/>
                </a:cubicBezTo>
                <a:cubicBezTo>
                  <a:pt x="340902" y="438934"/>
                  <a:pt x="292642" y="477669"/>
                  <a:pt x="221522" y="474494"/>
                </a:cubicBezTo>
                <a:cubicBezTo>
                  <a:pt x="152307" y="461159"/>
                  <a:pt x="81187" y="432584"/>
                  <a:pt x="19592" y="383054"/>
                </a:cubicBezTo>
                <a:cubicBezTo>
                  <a:pt x="13877" y="334794"/>
                  <a:pt x="-7078" y="297964"/>
                  <a:pt x="2447" y="238274"/>
                </a:cubicBezTo>
                <a:cubicBezTo>
                  <a:pt x="-3268" y="198269"/>
                  <a:pt x="21497" y="162074"/>
                  <a:pt x="31022" y="1239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805D2B2-E45F-4FA0-AC1A-9C469B48D9F8}"/>
              </a:ext>
            </a:extLst>
          </p:cNvPr>
          <p:cNvSpPr/>
          <p:nvPr/>
        </p:nvSpPr>
        <p:spPr>
          <a:xfrm>
            <a:off x="6613618" y="4337535"/>
            <a:ext cx="808262" cy="474677"/>
          </a:xfrm>
          <a:custGeom>
            <a:avLst/>
            <a:gdLst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18" fmla="*/ 91440 w 1017270"/>
              <a:gd name="connsiteY18" fmla="*/ 45720 h 388620"/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15240 w 1017270"/>
              <a:gd name="connsiteY0" fmla="*/ 17145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1905 w 1019175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72515"/>
              <a:gd name="connsiteY0" fmla="*/ 182880 h 388620"/>
              <a:gd name="connsiteX1" fmla="*/ 85725 w 1072515"/>
              <a:gd name="connsiteY1" fmla="*/ 38100 h 388620"/>
              <a:gd name="connsiteX2" fmla="*/ 196215 w 1072515"/>
              <a:gd name="connsiteY2" fmla="*/ 0 h 388620"/>
              <a:gd name="connsiteX3" fmla="*/ 268605 w 1072515"/>
              <a:gd name="connsiteY3" fmla="*/ 144780 h 388620"/>
              <a:gd name="connsiteX4" fmla="*/ 352425 w 1072515"/>
              <a:gd name="connsiteY4" fmla="*/ 163830 h 388620"/>
              <a:gd name="connsiteX5" fmla="*/ 360045 w 1072515"/>
              <a:gd name="connsiteY5" fmla="*/ 57150 h 388620"/>
              <a:gd name="connsiteX6" fmla="*/ 565785 w 1072515"/>
              <a:gd name="connsiteY6" fmla="*/ 15240 h 388620"/>
              <a:gd name="connsiteX7" fmla="*/ 680085 w 1072515"/>
              <a:gd name="connsiteY7" fmla="*/ 156210 h 388620"/>
              <a:gd name="connsiteX8" fmla="*/ 756285 w 1072515"/>
              <a:gd name="connsiteY8" fmla="*/ 60960 h 388620"/>
              <a:gd name="connsiteX9" fmla="*/ 996315 w 1072515"/>
              <a:gd name="connsiteY9" fmla="*/ 64770 h 388620"/>
              <a:gd name="connsiteX10" fmla="*/ 1049655 w 1072515"/>
              <a:gd name="connsiteY10" fmla="*/ 194310 h 388620"/>
              <a:gd name="connsiteX11" fmla="*/ 1072515 w 1072515"/>
              <a:gd name="connsiteY11" fmla="*/ 369570 h 388620"/>
              <a:gd name="connsiteX12" fmla="*/ 752475 w 1072515"/>
              <a:gd name="connsiteY12" fmla="*/ 323850 h 388620"/>
              <a:gd name="connsiteX13" fmla="*/ 577215 w 1072515"/>
              <a:gd name="connsiteY13" fmla="*/ 377190 h 388620"/>
              <a:gd name="connsiteX14" fmla="*/ 455295 w 1072515"/>
              <a:gd name="connsiteY14" fmla="*/ 335280 h 388620"/>
              <a:gd name="connsiteX15" fmla="*/ 276225 w 1072515"/>
              <a:gd name="connsiteY15" fmla="*/ 388620 h 388620"/>
              <a:gd name="connsiteX16" fmla="*/ 74295 w 1072515"/>
              <a:gd name="connsiteY16" fmla="*/ 297180 h 388620"/>
              <a:gd name="connsiteX17" fmla="*/ 57150 w 1072515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17" fmla="*/ 28575 w 1015365"/>
              <a:gd name="connsiteY17" fmla="*/ 38100 h 388620"/>
              <a:gd name="connsiteX0" fmla="*/ 28575 w 1015365"/>
              <a:gd name="connsiteY0" fmla="*/ 42994 h 393514"/>
              <a:gd name="connsiteX1" fmla="*/ 139065 w 1015365"/>
              <a:gd name="connsiteY1" fmla="*/ 4894 h 393514"/>
              <a:gd name="connsiteX2" fmla="*/ 211455 w 1015365"/>
              <a:gd name="connsiteY2" fmla="*/ 149674 h 393514"/>
              <a:gd name="connsiteX3" fmla="*/ 295275 w 1015365"/>
              <a:gd name="connsiteY3" fmla="*/ 168724 h 393514"/>
              <a:gd name="connsiteX4" fmla="*/ 302895 w 1015365"/>
              <a:gd name="connsiteY4" fmla="*/ 62044 h 393514"/>
              <a:gd name="connsiteX5" fmla="*/ 508635 w 1015365"/>
              <a:gd name="connsiteY5" fmla="*/ 20134 h 393514"/>
              <a:gd name="connsiteX6" fmla="*/ 622935 w 1015365"/>
              <a:gd name="connsiteY6" fmla="*/ 161104 h 393514"/>
              <a:gd name="connsiteX7" fmla="*/ 699135 w 1015365"/>
              <a:gd name="connsiteY7" fmla="*/ 65854 h 393514"/>
              <a:gd name="connsiteX8" fmla="*/ 939165 w 1015365"/>
              <a:gd name="connsiteY8" fmla="*/ 69664 h 393514"/>
              <a:gd name="connsiteX9" fmla="*/ 992505 w 1015365"/>
              <a:gd name="connsiteY9" fmla="*/ 199204 h 393514"/>
              <a:gd name="connsiteX10" fmla="*/ 1015365 w 1015365"/>
              <a:gd name="connsiteY10" fmla="*/ 374464 h 393514"/>
              <a:gd name="connsiteX11" fmla="*/ 695325 w 1015365"/>
              <a:gd name="connsiteY11" fmla="*/ 328744 h 393514"/>
              <a:gd name="connsiteX12" fmla="*/ 520065 w 1015365"/>
              <a:gd name="connsiteY12" fmla="*/ 382084 h 393514"/>
              <a:gd name="connsiteX13" fmla="*/ 398145 w 1015365"/>
              <a:gd name="connsiteY13" fmla="*/ 340174 h 393514"/>
              <a:gd name="connsiteX14" fmla="*/ 219075 w 1015365"/>
              <a:gd name="connsiteY14" fmla="*/ 393514 h 393514"/>
              <a:gd name="connsiteX15" fmla="*/ 17145 w 1015365"/>
              <a:gd name="connsiteY15" fmla="*/ 302074 h 393514"/>
              <a:gd name="connsiteX16" fmla="*/ 0 w 1015365"/>
              <a:gd name="connsiteY16" fmla="*/ 157294 h 393514"/>
              <a:gd name="connsiteX17" fmla="*/ 28575 w 1015365"/>
              <a:gd name="connsiteY17" fmla="*/ 42994 h 393514"/>
              <a:gd name="connsiteX0" fmla="*/ 28575 w 1015365"/>
              <a:gd name="connsiteY0" fmla="*/ 81224 h 431744"/>
              <a:gd name="connsiteX1" fmla="*/ 139065 w 1015365"/>
              <a:gd name="connsiteY1" fmla="*/ 43124 h 431744"/>
              <a:gd name="connsiteX2" fmla="*/ 211455 w 1015365"/>
              <a:gd name="connsiteY2" fmla="*/ 187904 h 431744"/>
              <a:gd name="connsiteX3" fmla="*/ 295275 w 1015365"/>
              <a:gd name="connsiteY3" fmla="*/ 206954 h 431744"/>
              <a:gd name="connsiteX4" fmla="*/ 302895 w 1015365"/>
              <a:gd name="connsiteY4" fmla="*/ 100274 h 431744"/>
              <a:gd name="connsiteX5" fmla="*/ 508635 w 1015365"/>
              <a:gd name="connsiteY5" fmla="*/ 58364 h 431744"/>
              <a:gd name="connsiteX6" fmla="*/ 622935 w 1015365"/>
              <a:gd name="connsiteY6" fmla="*/ 199334 h 431744"/>
              <a:gd name="connsiteX7" fmla="*/ 699135 w 1015365"/>
              <a:gd name="connsiteY7" fmla="*/ 104084 h 431744"/>
              <a:gd name="connsiteX8" fmla="*/ 939165 w 1015365"/>
              <a:gd name="connsiteY8" fmla="*/ 107894 h 431744"/>
              <a:gd name="connsiteX9" fmla="*/ 992505 w 1015365"/>
              <a:gd name="connsiteY9" fmla="*/ 237434 h 431744"/>
              <a:gd name="connsiteX10" fmla="*/ 1015365 w 1015365"/>
              <a:gd name="connsiteY10" fmla="*/ 412694 h 431744"/>
              <a:gd name="connsiteX11" fmla="*/ 695325 w 1015365"/>
              <a:gd name="connsiteY11" fmla="*/ 366974 h 431744"/>
              <a:gd name="connsiteX12" fmla="*/ 520065 w 1015365"/>
              <a:gd name="connsiteY12" fmla="*/ 420314 h 431744"/>
              <a:gd name="connsiteX13" fmla="*/ 398145 w 1015365"/>
              <a:gd name="connsiteY13" fmla="*/ 378404 h 431744"/>
              <a:gd name="connsiteX14" fmla="*/ 219075 w 1015365"/>
              <a:gd name="connsiteY14" fmla="*/ 431744 h 431744"/>
              <a:gd name="connsiteX15" fmla="*/ 17145 w 1015365"/>
              <a:gd name="connsiteY15" fmla="*/ 340304 h 431744"/>
              <a:gd name="connsiteX16" fmla="*/ 0 w 1015365"/>
              <a:gd name="connsiteY16" fmla="*/ 195524 h 431744"/>
              <a:gd name="connsiteX17" fmla="*/ 28575 w 1015365"/>
              <a:gd name="connsiteY17" fmla="*/ 81224 h 431744"/>
              <a:gd name="connsiteX0" fmla="*/ 28575 w 1015365"/>
              <a:gd name="connsiteY0" fmla="*/ 111555 h 462075"/>
              <a:gd name="connsiteX1" fmla="*/ 139065 w 1015365"/>
              <a:gd name="connsiteY1" fmla="*/ 73455 h 462075"/>
              <a:gd name="connsiteX2" fmla="*/ 211455 w 1015365"/>
              <a:gd name="connsiteY2" fmla="*/ 218235 h 462075"/>
              <a:gd name="connsiteX3" fmla="*/ 295275 w 1015365"/>
              <a:gd name="connsiteY3" fmla="*/ 237285 h 462075"/>
              <a:gd name="connsiteX4" fmla="*/ 310515 w 1015365"/>
              <a:gd name="connsiteY4" fmla="*/ 88695 h 462075"/>
              <a:gd name="connsiteX5" fmla="*/ 508635 w 1015365"/>
              <a:gd name="connsiteY5" fmla="*/ 88695 h 462075"/>
              <a:gd name="connsiteX6" fmla="*/ 622935 w 1015365"/>
              <a:gd name="connsiteY6" fmla="*/ 229665 h 462075"/>
              <a:gd name="connsiteX7" fmla="*/ 699135 w 1015365"/>
              <a:gd name="connsiteY7" fmla="*/ 134415 h 462075"/>
              <a:gd name="connsiteX8" fmla="*/ 939165 w 1015365"/>
              <a:gd name="connsiteY8" fmla="*/ 138225 h 462075"/>
              <a:gd name="connsiteX9" fmla="*/ 992505 w 1015365"/>
              <a:gd name="connsiteY9" fmla="*/ 267765 h 462075"/>
              <a:gd name="connsiteX10" fmla="*/ 1015365 w 1015365"/>
              <a:gd name="connsiteY10" fmla="*/ 443025 h 462075"/>
              <a:gd name="connsiteX11" fmla="*/ 695325 w 1015365"/>
              <a:gd name="connsiteY11" fmla="*/ 397305 h 462075"/>
              <a:gd name="connsiteX12" fmla="*/ 520065 w 1015365"/>
              <a:gd name="connsiteY12" fmla="*/ 450645 h 462075"/>
              <a:gd name="connsiteX13" fmla="*/ 398145 w 1015365"/>
              <a:gd name="connsiteY13" fmla="*/ 408735 h 462075"/>
              <a:gd name="connsiteX14" fmla="*/ 219075 w 1015365"/>
              <a:gd name="connsiteY14" fmla="*/ 462075 h 462075"/>
              <a:gd name="connsiteX15" fmla="*/ 17145 w 1015365"/>
              <a:gd name="connsiteY15" fmla="*/ 370635 h 462075"/>
              <a:gd name="connsiteX16" fmla="*/ 0 w 1015365"/>
              <a:gd name="connsiteY16" fmla="*/ 225855 h 462075"/>
              <a:gd name="connsiteX17" fmla="*/ 28575 w 1015365"/>
              <a:gd name="connsiteY17" fmla="*/ 111555 h 462075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9420 w 1016210"/>
              <a:gd name="connsiteY0" fmla="*/ 123974 h 474494"/>
              <a:gd name="connsiteX1" fmla="*/ 139910 w 1016210"/>
              <a:gd name="connsiteY1" fmla="*/ 85874 h 474494"/>
              <a:gd name="connsiteX2" fmla="*/ 212300 w 1016210"/>
              <a:gd name="connsiteY2" fmla="*/ 230654 h 474494"/>
              <a:gd name="connsiteX3" fmla="*/ 296120 w 1016210"/>
              <a:gd name="connsiteY3" fmla="*/ 249704 h 474494"/>
              <a:gd name="connsiteX4" fmla="*/ 311360 w 1016210"/>
              <a:gd name="connsiteY4" fmla="*/ 101114 h 474494"/>
              <a:gd name="connsiteX5" fmla="*/ 509480 w 1016210"/>
              <a:gd name="connsiteY5" fmla="*/ 101114 h 474494"/>
              <a:gd name="connsiteX6" fmla="*/ 623780 w 1016210"/>
              <a:gd name="connsiteY6" fmla="*/ 242084 h 474494"/>
              <a:gd name="connsiteX7" fmla="*/ 699980 w 1016210"/>
              <a:gd name="connsiteY7" fmla="*/ 146834 h 474494"/>
              <a:gd name="connsiteX8" fmla="*/ 940010 w 1016210"/>
              <a:gd name="connsiteY8" fmla="*/ 150644 h 474494"/>
              <a:gd name="connsiteX9" fmla="*/ 993350 w 1016210"/>
              <a:gd name="connsiteY9" fmla="*/ 280184 h 474494"/>
              <a:gd name="connsiteX10" fmla="*/ 1016210 w 1016210"/>
              <a:gd name="connsiteY10" fmla="*/ 455444 h 474494"/>
              <a:gd name="connsiteX11" fmla="*/ 696170 w 1016210"/>
              <a:gd name="connsiteY11" fmla="*/ 409724 h 474494"/>
              <a:gd name="connsiteX12" fmla="*/ 520910 w 1016210"/>
              <a:gd name="connsiteY12" fmla="*/ 463064 h 474494"/>
              <a:gd name="connsiteX13" fmla="*/ 398990 w 1016210"/>
              <a:gd name="connsiteY13" fmla="*/ 421154 h 474494"/>
              <a:gd name="connsiteX14" fmla="*/ 219920 w 1016210"/>
              <a:gd name="connsiteY14" fmla="*/ 474494 h 474494"/>
              <a:gd name="connsiteX15" fmla="*/ 17990 w 1016210"/>
              <a:gd name="connsiteY15" fmla="*/ 383054 h 474494"/>
              <a:gd name="connsiteX16" fmla="*/ 845 w 1016210"/>
              <a:gd name="connsiteY16" fmla="*/ 238274 h 474494"/>
              <a:gd name="connsiteX17" fmla="*/ 29420 w 1016210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56852 w 1017812"/>
              <a:gd name="connsiteY9" fmla="*/ 29923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7562"/>
              <a:gd name="connsiteY0" fmla="*/ 123974 h 474677"/>
              <a:gd name="connsiteX1" fmla="*/ 141512 w 997562"/>
              <a:gd name="connsiteY1" fmla="*/ 85874 h 474677"/>
              <a:gd name="connsiteX2" fmla="*/ 213902 w 997562"/>
              <a:gd name="connsiteY2" fmla="*/ 230654 h 474677"/>
              <a:gd name="connsiteX3" fmla="*/ 297722 w 997562"/>
              <a:gd name="connsiteY3" fmla="*/ 249704 h 474677"/>
              <a:gd name="connsiteX4" fmla="*/ 312962 w 997562"/>
              <a:gd name="connsiteY4" fmla="*/ 101114 h 474677"/>
              <a:gd name="connsiteX5" fmla="*/ 511082 w 997562"/>
              <a:gd name="connsiteY5" fmla="*/ 101114 h 474677"/>
              <a:gd name="connsiteX6" fmla="*/ 625382 w 997562"/>
              <a:gd name="connsiteY6" fmla="*/ 242084 h 474677"/>
              <a:gd name="connsiteX7" fmla="*/ 701582 w 997562"/>
              <a:gd name="connsiteY7" fmla="*/ 146834 h 474677"/>
              <a:gd name="connsiteX8" fmla="*/ 884462 w 997562"/>
              <a:gd name="connsiteY8" fmla="*/ 143024 h 474677"/>
              <a:gd name="connsiteX9" fmla="*/ 991142 w 997562"/>
              <a:gd name="connsiteY9" fmla="*/ 434489 h 474677"/>
              <a:gd name="connsiteX10" fmla="*/ 697772 w 997562"/>
              <a:gd name="connsiteY10" fmla="*/ 409724 h 474677"/>
              <a:gd name="connsiteX11" fmla="*/ 522512 w 997562"/>
              <a:gd name="connsiteY11" fmla="*/ 463064 h 474677"/>
              <a:gd name="connsiteX12" fmla="*/ 400592 w 997562"/>
              <a:gd name="connsiteY12" fmla="*/ 421154 h 474677"/>
              <a:gd name="connsiteX13" fmla="*/ 221522 w 997562"/>
              <a:gd name="connsiteY13" fmla="*/ 474494 h 474677"/>
              <a:gd name="connsiteX14" fmla="*/ 19592 w 997562"/>
              <a:gd name="connsiteY14" fmla="*/ 383054 h 474677"/>
              <a:gd name="connsiteX15" fmla="*/ 2447 w 997562"/>
              <a:gd name="connsiteY15" fmla="*/ 238274 h 474677"/>
              <a:gd name="connsiteX16" fmla="*/ 31022 w 997562"/>
              <a:gd name="connsiteY16" fmla="*/ 123974 h 47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7562" h="474677">
                <a:moveTo>
                  <a:pt x="31022" y="123974"/>
                </a:moveTo>
                <a:cubicBezTo>
                  <a:pt x="67852" y="97939"/>
                  <a:pt x="95157" y="77619"/>
                  <a:pt x="141512" y="85874"/>
                </a:cubicBezTo>
                <a:cubicBezTo>
                  <a:pt x="165642" y="134134"/>
                  <a:pt x="180247" y="182394"/>
                  <a:pt x="213902" y="230654"/>
                </a:cubicBezTo>
                <a:lnTo>
                  <a:pt x="297722" y="249704"/>
                </a:lnTo>
                <a:lnTo>
                  <a:pt x="312962" y="101114"/>
                </a:lnTo>
                <a:cubicBezTo>
                  <a:pt x="381542" y="-105261"/>
                  <a:pt x="509177" y="61744"/>
                  <a:pt x="511082" y="101114"/>
                </a:cubicBezTo>
                <a:cubicBezTo>
                  <a:pt x="549182" y="148104"/>
                  <a:pt x="543467" y="214144"/>
                  <a:pt x="625382" y="242084"/>
                </a:cubicBezTo>
                <a:lnTo>
                  <a:pt x="701582" y="146834"/>
                </a:lnTo>
                <a:cubicBezTo>
                  <a:pt x="758732" y="137944"/>
                  <a:pt x="789212" y="119529"/>
                  <a:pt x="884462" y="143024"/>
                </a:cubicBezTo>
                <a:cubicBezTo>
                  <a:pt x="932722" y="190966"/>
                  <a:pt x="1022257" y="390039"/>
                  <a:pt x="991142" y="434489"/>
                </a:cubicBezTo>
                <a:cubicBezTo>
                  <a:pt x="859062" y="464334"/>
                  <a:pt x="772702" y="442744"/>
                  <a:pt x="697772" y="409724"/>
                </a:cubicBezTo>
                <a:lnTo>
                  <a:pt x="522512" y="463064"/>
                </a:lnTo>
                <a:cubicBezTo>
                  <a:pt x="481872" y="449094"/>
                  <a:pt x="435517" y="477034"/>
                  <a:pt x="400592" y="421154"/>
                </a:cubicBezTo>
                <a:cubicBezTo>
                  <a:pt x="340902" y="438934"/>
                  <a:pt x="292642" y="477669"/>
                  <a:pt x="221522" y="474494"/>
                </a:cubicBezTo>
                <a:cubicBezTo>
                  <a:pt x="152307" y="461159"/>
                  <a:pt x="81187" y="432584"/>
                  <a:pt x="19592" y="383054"/>
                </a:cubicBezTo>
                <a:cubicBezTo>
                  <a:pt x="13877" y="334794"/>
                  <a:pt x="-7078" y="297964"/>
                  <a:pt x="2447" y="238274"/>
                </a:cubicBezTo>
                <a:cubicBezTo>
                  <a:pt x="-3268" y="198269"/>
                  <a:pt x="21497" y="162074"/>
                  <a:pt x="31022" y="1239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435F6-33AD-4F45-BFAA-9BB78B3E5404}"/>
              </a:ext>
            </a:extLst>
          </p:cNvPr>
          <p:cNvGrpSpPr/>
          <p:nvPr/>
        </p:nvGrpSpPr>
        <p:grpSpPr>
          <a:xfrm>
            <a:off x="9236579" y="2923032"/>
            <a:ext cx="574516" cy="782888"/>
            <a:chOff x="8885043" y="4251960"/>
            <a:chExt cx="574516" cy="7828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34E050-4192-4B01-9BED-E3D1C05C5E44}"/>
                </a:ext>
              </a:extLst>
            </p:cNvPr>
            <p:cNvSpPr/>
            <p:nvPr/>
          </p:nvSpPr>
          <p:spPr>
            <a:xfrm>
              <a:off x="8885043" y="4251960"/>
              <a:ext cx="574516" cy="752238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516" h="752238">
                  <a:moveTo>
                    <a:pt x="208665" y="286512"/>
                  </a:moveTo>
                  <a:cubicBezTo>
                    <a:pt x="344809" y="209296"/>
                    <a:pt x="389513" y="101600"/>
                    <a:pt x="470793" y="0"/>
                  </a:cubicBezTo>
                  <a:cubicBezTo>
                    <a:pt x="726825" y="426720"/>
                    <a:pt x="440313" y="536448"/>
                    <a:pt x="342777" y="713232"/>
                  </a:cubicBezTo>
                  <a:cubicBezTo>
                    <a:pt x="237113" y="792480"/>
                    <a:pt x="131449" y="725424"/>
                    <a:pt x="25785" y="731520"/>
                  </a:cubicBezTo>
                  <a:cubicBezTo>
                    <a:pt x="27817" y="662432"/>
                    <a:pt x="-37207" y="593344"/>
                    <a:pt x="31881" y="524256"/>
                  </a:cubicBezTo>
                  <a:lnTo>
                    <a:pt x="208665" y="2865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A5B198-32D7-4C41-B1C0-75F0BB4522DA}"/>
                </a:ext>
              </a:extLst>
            </p:cNvPr>
            <p:cNvSpPr/>
            <p:nvPr/>
          </p:nvSpPr>
          <p:spPr>
            <a:xfrm>
              <a:off x="8900161" y="4348479"/>
              <a:ext cx="517853" cy="686369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  <a:gd name="connsiteX0" fmla="*/ 208665 w 602512"/>
                <a:gd name="connsiteY0" fmla="*/ 289267 h 754993"/>
                <a:gd name="connsiteX1" fmla="*/ 505612 w 602512"/>
                <a:gd name="connsiteY1" fmla="*/ 0 h 754993"/>
                <a:gd name="connsiteX2" fmla="*/ 342777 w 602512"/>
                <a:gd name="connsiteY2" fmla="*/ 715987 h 754993"/>
                <a:gd name="connsiteX3" fmla="*/ 25785 w 602512"/>
                <a:gd name="connsiteY3" fmla="*/ 734275 h 754993"/>
                <a:gd name="connsiteX4" fmla="*/ 31881 w 602512"/>
                <a:gd name="connsiteY4" fmla="*/ 527011 h 754993"/>
                <a:gd name="connsiteX5" fmla="*/ 208665 w 602512"/>
                <a:gd name="connsiteY5" fmla="*/ 289267 h 754993"/>
                <a:gd name="connsiteX0" fmla="*/ 208665 w 591575"/>
                <a:gd name="connsiteY0" fmla="*/ 289267 h 744588"/>
                <a:gd name="connsiteX1" fmla="*/ 505612 w 591575"/>
                <a:gd name="connsiteY1" fmla="*/ 0 h 744588"/>
                <a:gd name="connsiteX2" fmla="*/ 276040 w 591575"/>
                <a:gd name="connsiteY2" fmla="*/ 699454 h 744588"/>
                <a:gd name="connsiteX3" fmla="*/ 25785 w 591575"/>
                <a:gd name="connsiteY3" fmla="*/ 734275 h 744588"/>
                <a:gd name="connsiteX4" fmla="*/ 31881 w 591575"/>
                <a:gd name="connsiteY4" fmla="*/ 527011 h 744588"/>
                <a:gd name="connsiteX5" fmla="*/ 208665 w 591575"/>
                <a:gd name="connsiteY5" fmla="*/ 289267 h 7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75" h="744588">
                  <a:moveTo>
                    <a:pt x="208665" y="289267"/>
                  </a:moveTo>
                  <a:cubicBezTo>
                    <a:pt x="344809" y="212051"/>
                    <a:pt x="424332" y="101600"/>
                    <a:pt x="505612" y="0"/>
                  </a:cubicBezTo>
                  <a:cubicBezTo>
                    <a:pt x="761644" y="426720"/>
                    <a:pt x="373576" y="522670"/>
                    <a:pt x="276040" y="699454"/>
                  </a:cubicBezTo>
                  <a:cubicBezTo>
                    <a:pt x="170376" y="778702"/>
                    <a:pt x="131449" y="728179"/>
                    <a:pt x="25785" y="734275"/>
                  </a:cubicBezTo>
                  <a:cubicBezTo>
                    <a:pt x="27817" y="665187"/>
                    <a:pt x="-37207" y="596099"/>
                    <a:pt x="31881" y="527011"/>
                  </a:cubicBezTo>
                  <a:lnTo>
                    <a:pt x="208665" y="2892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725B4-9627-4BC6-9731-800F41C8198F}"/>
              </a:ext>
            </a:extLst>
          </p:cNvPr>
          <p:cNvGrpSpPr/>
          <p:nvPr/>
        </p:nvGrpSpPr>
        <p:grpSpPr>
          <a:xfrm>
            <a:off x="8109077" y="2264584"/>
            <a:ext cx="1515808" cy="1627792"/>
            <a:chOff x="7849997" y="3300904"/>
            <a:chExt cx="1515808" cy="16277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0BE624-15DA-4066-BB77-4D3B0774E8D6}"/>
                </a:ext>
              </a:extLst>
            </p:cNvPr>
            <p:cNvSpPr/>
            <p:nvPr/>
          </p:nvSpPr>
          <p:spPr>
            <a:xfrm>
              <a:off x="7849997" y="3300904"/>
              <a:ext cx="1515808" cy="1627792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7792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08303" y="984250"/>
                    <a:pt x="1442593" y="1097280"/>
                  </a:cubicBezTo>
                  <a:cubicBezTo>
                    <a:pt x="1518793" y="1668780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C8D0BA-A8D1-4405-B959-3B1EBC251DD6}"/>
                </a:ext>
              </a:extLst>
            </p:cNvPr>
            <p:cNvSpPr/>
            <p:nvPr/>
          </p:nvSpPr>
          <p:spPr>
            <a:xfrm>
              <a:off x="7918577" y="3338282"/>
              <a:ext cx="1393063" cy="1551670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361"/>
                <a:gd name="connsiteX1" fmla="*/ 1511173 w 1515808"/>
                <a:gd name="connsiteY1" fmla="*/ 30480 h 1626361"/>
                <a:gd name="connsiteX2" fmla="*/ 1267333 w 1515808"/>
                <a:gd name="connsiteY2" fmla="*/ 777240 h 1626361"/>
                <a:gd name="connsiteX3" fmla="*/ 1492342 w 1515808"/>
                <a:gd name="connsiteY3" fmla="*/ 1081307 h 1626361"/>
                <a:gd name="connsiteX4" fmla="*/ 676783 w 1515808"/>
                <a:gd name="connsiteY4" fmla="*/ 1623060 h 1626361"/>
                <a:gd name="connsiteX5" fmla="*/ 36703 w 1515808"/>
                <a:gd name="connsiteY5" fmla="*/ 1268730 h 1626361"/>
                <a:gd name="connsiteX6" fmla="*/ 21463 w 1515808"/>
                <a:gd name="connsiteY6" fmla="*/ 937260 h 1626361"/>
                <a:gd name="connsiteX7" fmla="*/ 756793 w 1515808"/>
                <a:gd name="connsiteY7" fmla="*/ 140970 h 1626361"/>
                <a:gd name="connsiteX8" fmla="*/ 1408303 w 1515808"/>
                <a:gd name="connsiteY8" fmla="*/ 0 h 162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6361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30414" y="989575"/>
                    <a:pt x="1492342" y="1081307"/>
                  </a:cubicBezTo>
                  <a:cubicBezTo>
                    <a:pt x="1585125" y="1647483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2C809-6FF3-4158-AB39-CFB4AB5F1344}"/>
              </a:ext>
            </a:extLst>
          </p:cNvPr>
          <p:cNvGrpSpPr/>
          <p:nvPr/>
        </p:nvGrpSpPr>
        <p:grpSpPr>
          <a:xfrm>
            <a:off x="7654671" y="1478661"/>
            <a:ext cx="1962208" cy="1436281"/>
            <a:chOff x="7654671" y="1417701"/>
            <a:chExt cx="1962208" cy="14362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7C78BF-B4A8-41D3-AEAC-AFB0339653A7}"/>
                </a:ext>
              </a:extLst>
            </p:cNvPr>
            <p:cNvSpPr/>
            <p:nvPr/>
          </p:nvSpPr>
          <p:spPr>
            <a:xfrm>
              <a:off x="7654671" y="1417701"/>
              <a:ext cx="1962208" cy="1417232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6AF953-5FD1-4D2E-B972-440F561A2D40}"/>
                </a:ext>
              </a:extLst>
            </p:cNvPr>
            <p:cNvSpPr/>
            <p:nvPr/>
          </p:nvSpPr>
          <p:spPr>
            <a:xfrm>
              <a:off x="7730871" y="1504949"/>
              <a:ext cx="1841754" cy="1349033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457975" y="222237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8782508" y="347040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8802415" y="309753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3CA85CE-B3D7-4E26-9D64-9E20C5EABAEC}"/>
              </a:ext>
            </a:extLst>
          </p:cNvPr>
          <p:cNvSpPr/>
          <p:nvPr/>
        </p:nvSpPr>
        <p:spPr>
          <a:xfrm rot="3077922">
            <a:off x="9223489" y="2158004"/>
            <a:ext cx="141856" cy="18435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81517" y="1251124"/>
            <a:ext cx="1702018" cy="1627792"/>
            <a:chOff x="8109077" y="2264584"/>
            <a:chExt cx="1702018" cy="16277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9" y="2923032"/>
              <a:ext cx="574516" cy="782888"/>
              <a:chOff x="8885043" y="4251960"/>
              <a:chExt cx="574516" cy="7828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3" y="4251960"/>
                <a:ext cx="574516" cy="75223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516" h="75223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40313" y="536448"/>
                      <a:pt x="342777" y="713232"/>
                    </a:cubicBezTo>
                    <a:cubicBezTo>
                      <a:pt x="237113" y="79248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00161" y="4348479"/>
                <a:ext cx="517853" cy="686369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109077" y="2264584"/>
              <a:ext cx="1515808" cy="1627792"/>
              <a:chOff x="7849997" y="3300904"/>
              <a:chExt cx="1515808" cy="162779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49997" y="3300904"/>
                <a:ext cx="1515808" cy="1627792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7792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08303" y="984250"/>
                      <a:pt x="1442593" y="1097280"/>
                    </a:cubicBezTo>
                    <a:cubicBezTo>
                      <a:pt x="1518793" y="166878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18577" y="3338282"/>
                <a:ext cx="1393063" cy="1551670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636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30414" y="989575"/>
                      <a:pt x="1492342" y="1081307"/>
                    </a:cubicBezTo>
                    <a:cubicBezTo>
                      <a:pt x="1585125" y="1647483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1223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38735" y="308991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450711" y="670941"/>
            <a:ext cx="1962208" cy="1436281"/>
            <a:chOff x="7654671" y="1478661"/>
            <a:chExt cx="1962208" cy="143628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36281"/>
              <a:chOff x="7654671" y="1417701"/>
              <a:chExt cx="1962208" cy="143628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30871" y="1504949"/>
                <a:ext cx="1841754" cy="1349033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22348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44941" y="1245028"/>
            <a:ext cx="1735000" cy="1635426"/>
            <a:chOff x="8072501" y="2258488"/>
            <a:chExt cx="1735000" cy="1635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8" y="2923032"/>
              <a:ext cx="570923" cy="787288"/>
              <a:chOff x="8885042" y="4251960"/>
              <a:chExt cx="570923" cy="7872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2" y="4251960"/>
                <a:ext cx="570923" cy="78728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570923"/>
                  <a:gd name="connsiteY0" fmla="*/ 286512 h 787288"/>
                  <a:gd name="connsiteX1" fmla="*/ 470793 w 570923"/>
                  <a:gd name="connsiteY1" fmla="*/ 0 h 787288"/>
                  <a:gd name="connsiteX2" fmla="*/ 324997 w 570923"/>
                  <a:gd name="connsiteY2" fmla="*/ 758952 h 787288"/>
                  <a:gd name="connsiteX3" fmla="*/ 25785 w 570923"/>
                  <a:gd name="connsiteY3" fmla="*/ 731520 h 787288"/>
                  <a:gd name="connsiteX4" fmla="*/ 31881 w 570923"/>
                  <a:gd name="connsiteY4" fmla="*/ 524256 h 787288"/>
                  <a:gd name="connsiteX5" fmla="*/ 208665 w 570923"/>
                  <a:gd name="connsiteY5" fmla="*/ 286512 h 78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923" h="78728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22533" y="582168"/>
                      <a:pt x="324997" y="758952"/>
                    </a:cubicBezTo>
                    <a:cubicBezTo>
                      <a:pt x="219333" y="83820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20099" y="4373118"/>
                <a:ext cx="470536" cy="649606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072501" y="2258488"/>
              <a:ext cx="1515808" cy="1635426"/>
              <a:chOff x="7813421" y="3294808"/>
              <a:chExt cx="1515808" cy="163542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13421" y="3294808"/>
                <a:ext cx="1515808" cy="1635426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35426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54023" y="951230"/>
                      <a:pt x="1473073" y="1155700"/>
                    </a:cubicBezTo>
                    <a:cubicBezTo>
                      <a:pt x="1549273" y="172720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73569" y="3390898"/>
                <a:ext cx="1306142" cy="1442815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  <a:gd name="connsiteX0" fmla="*/ 1408303 w 1514497"/>
                  <a:gd name="connsiteY0" fmla="*/ 0 h 1626361"/>
                  <a:gd name="connsiteX1" fmla="*/ 1511173 w 1514497"/>
                  <a:gd name="connsiteY1" fmla="*/ 30480 h 1626361"/>
                  <a:gd name="connsiteX2" fmla="*/ 1196394 w 1514497"/>
                  <a:gd name="connsiteY2" fmla="*/ 775096 h 1626361"/>
                  <a:gd name="connsiteX3" fmla="*/ 1492342 w 1514497"/>
                  <a:gd name="connsiteY3" fmla="*/ 1081307 h 1626361"/>
                  <a:gd name="connsiteX4" fmla="*/ 676783 w 1514497"/>
                  <a:gd name="connsiteY4" fmla="*/ 1623060 h 1626361"/>
                  <a:gd name="connsiteX5" fmla="*/ 36703 w 1514497"/>
                  <a:gd name="connsiteY5" fmla="*/ 1268730 h 1626361"/>
                  <a:gd name="connsiteX6" fmla="*/ 21463 w 1514497"/>
                  <a:gd name="connsiteY6" fmla="*/ 937260 h 1626361"/>
                  <a:gd name="connsiteX7" fmla="*/ 756793 w 1514497"/>
                  <a:gd name="connsiteY7" fmla="*/ 140970 h 1626361"/>
                  <a:gd name="connsiteX8" fmla="*/ 1408303 w 1514497"/>
                  <a:gd name="connsiteY8" fmla="*/ 0 h 1626361"/>
                  <a:gd name="connsiteX0" fmla="*/ 1408303 w 1515763"/>
                  <a:gd name="connsiteY0" fmla="*/ 0 h 1624522"/>
                  <a:gd name="connsiteX1" fmla="*/ 1511173 w 1515763"/>
                  <a:gd name="connsiteY1" fmla="*/ 30480 h 1624522"/>
                  <a:gd name="connsiteX2" fmla="*/ 1196394 w 1515763"/>
                  <a:gd name="connsiteY2" fmla="*/ 775096 h 1624522"/>
                  <a:gd name="connsiteX3" fmla="*/ 1496919 w 1515763"/>
                  <a:gd name="connsiteY3" fmla="*/ 1025551 h 1624522"/>
                  <a:gd name="connsiteX4" fmla="*/ 676783 w 1515763"/>
                  <a:gd name="connsiteY4" fmla="*/ 1623060 h 1624522"/>
                  <a:gd name="connsiteX5" fmla="*/ 36703 w 1515763"/>
                  <a:gd name="connsiteY5" fmla="*/ 1268730 h 1624522"/>
                  <a:gd name="connsiteX6" fmla="*/ 21463 w 1515763"/>
                  <a:gd name="connsiteY6" fmla="*/ 937260 h 1624522"/>
                  <a:gd name="connsiteX7" fmla="*/ 756793 w 1515763"/>
                  <a:gd name="connsiteY7" fmla="*/ 140970 h 1624522"/>
                  <a:gd name="connsiteX8" fmla="*/ 1408303 w 1515763"/>
                  <a:gd name="connsiteY8" fmla="*/ 0 h 1624522"/>
                  <a:gd name="connsiteX0" fmla="*/ 1408303 w 1562245"/>
                  <a:gd name="connsiteY0" fmla="*/ 0 h 1624357"/>
                  <a:gd name="connsiteX1" fmla="*/ 1511173 w 1562245"/>
                  <a:gd name="connsiteY1" fmla="*/ 30480 h 1624357"/>
                  <a:gd name="connsiteX2" fmla="*/ 1196394 w 1562245"/>
                  <a:gd name="connsiteY2" fmla="*/ 775096 h 1624357"/>
                  <a:gd name="connsiteX3" fmla="*/ 1496919 w 1562245"/>
                  <a:gd name="connsiteY3" fmla="*/ 1025551 h 1624357"/>
                  <a:gd name="connsiteX4" fmla="*/ 676783 w 1562245"/>
                  <a:gd name="connsiteY4" fmla="*/ 1623060 h 1624357"/>
                  <a:gd name="connsiteX5" fmla="*/ 36703 w 1562245"/>
                  <a:gd name="connsiteY5" fmla="*/ 1268730 h 1624357"/>
                  <a:gd name="connsiteX6" fmla="*/ 21463 w 1562245"/>
                  <a:gd name="connsiteY6" fmla="*/ 937260 h 1624357"/>
                  <a:gd name="connsiteX7" fmla="*/ 756793 w 1562245"/>
                  <a:gd name="connsiteY7" fmla="*/ 140970 h 1624357"/>
                  <a:gd name="connsiteX8" fmla="*/ 1408303 w 1562245"/>
                  <a:gd name="connsiteY8" fmla="*/ 0 h 1624357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48273"/>
                  <a:gd name="connsiteY0" fmla="*/ 0 h 1624528"/>
                  <a:gd name="connsiteX1" fmla="*/ 1511173 w 1548273"/>
                  <a:gd name="connsiteY1" fmla="*/ 30480 h 1624528"/>
                  <a:gd name="connsiteX2" fmla="*/ 1196394 w 1548273"/>
                  <a:gd name="connsiteY2" fmla="*/ 775096 h 1624528"/>
                  <a:gd name="connsiteX3" fmla="*/ 1455729 w 1548273"/>
                  <a:gd name="connsiteY3" fmla="*/ 1036273 h 1624528"/>
                  <a:gd name="connsiteX4" fmla="*/ 676783 w 1548273"/>
                  <a:gd name="connsiteY4" fmla="*/ 1623060 h 1624528"/>
                  <a:gd name="connsiteX5" fmla="*/ 36703 w 1548273"/>
                  <a:gd name="connsiteY5" fmla="*/ 1268730 h 1624528"/>
                  <a:gd name="connsiteX6" fmla="*/ 21463 w 1548273"/>
                  <a:gd name="connsiteY6" fmla="*/ 937260 h 1624528"/>
                  <a:gd name="connsiteX7" fmla="*/ 756793 w 1548273"/>
                  <a:gd name="connsiteY7" fmla="*/ 140970 h 1624528"/>
                  <a:gd name="connsiteX8" fmla="*/ 1408303 w 1548273"/>
                  <a:gd name="connsiteY8" fmla="*/ 0 h 1624528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80413"/>
                  <a:gd name="connsiteY0" fmla="*/ 0 h 1624356"/>
                  <a:gd name="connsiteX1" fmla="*/ 1511173 w 1580413"/>
                  <a:gd name="connsiteY1" fmla="*/ 30480 h 1624356"/>
                  <a:gd name="connsiteX2" fmla="*/ 1196394 w 1580413"/>
                  <a:gd name="connsiteY2" fmla="*/ 775096 h 1624356"/>
                  <a:gd name="connsiteX3" fmla="*/ 1492342 w 1580413"/>
                  <a:gd name="connsiteY3" fmla="*/ 1025551 h 1624356"/>
                  <a:gd name="connsiteX4" fmla="*/ 676783 w 1580413"/>
                  <a:gd name="connsiteY4" fmla="*/ 1623060 h 1624356"/>
                  <a:gd name="connsiteX5" fmla="*/ 36703 w 1580413"/>
                  <a:gd name="connsiteY5" fmla="*/ 1268730 h 1624356"/>
                  <a:gd name="connsiteX6" fmla="*/ 21463 w 1580413"/>
                  <a:gd name="connsiteY6" fmla="*/ 937260 h 1624356"/>
                  <a:gd name="connsiteX7" fmla="*/ 756793 w 1580413"/>
                  <a:gd name="connsiteY7" fmla="*/ 140970 h 1624356"/>
                  <a:gd name="connsiteX8" fmla="*/ 1408303 w 1580413"/>
                  <a:gd name="connsiteY8" fmla="*/ 0 h 1624356"/>
                  <a:gd name="connsiteX0" fmla="*/ 1408303 w 1587692"/>
                  <a:gd name="connsiteY0" fmla="*/ 0 h 1624064"/>
                  <a:gd name="connsiteX1" fmla="*/ 1511173 w 1587692"/>
                  <a:gd name="connsiteY1" fmla="*/ 30480 h 1624064"/>
                  <a:gd name="connsiteX2" fmla="*/ 1196394 w 1587692"/>
                  <a:gd name="connsiteY2" fmla="*/ 775096 h 1624064"/>
                  <a:gd name="connsiteX3" fmla="*/ 1492342 w 1587692"/>
                  <a:gd name="connsiteY3" fmla="*/ 1025551 h 1624064"/>
                  <a:gd name="connsiteX4" fmla="*/ 676783 w 1587692"/>
                  <a:gd name="connsiteY4" fmla="*/ 1623060 h 1624064"/>
                  <a:gd name="connsiteX5" fmla="*/ 36703 w 1587692"/>
                  <a:gd name="connsiteY5" fmla="*/ 1268730 h 1624064"/>
                  <a:gd name="connsiteX6" fmla="*/ 21463 w 1587692"/>
                  <a:gd name="connsiteY6" fmla="*/ 937260 h 1624064"/>
                  <a:gd name="connsiteX7" fmla="*/ 756793 w 1587692"/>
                  <a:gd name="connsiteY7" fmla="*/ 140970 h 1624064"/>
                  <a:gd name="connsiteX8" fmla="*/ 1408303 w 1587692"/>
                  <a:gd name="connsiteY8" fmla="*/ 0 h 1624064"/>
                  <a:gd name="connsiteX0" fmla="*/ 1408303 w 1587693"/>
                  <a:gd name="connsiteY0" fmla="*/ 0 h 1624064"/>
                  <a:gd name="connsiteX1" fmla="*/ 1511173 w 1587693"/>
                  <a:gd name="connsiteY1" fmla="*/ 30480 h 1624064"/>
                  <a:gd name="connsiteX2" fmla="*/ 1196394 w 1587693"/>
                  <a:gd name="connsiteY2" fmla="*/ 775096 h 1624064"/>
                  <a:gd name="connsiteX3" fmla="*/ 1492343 w 1587693"/>
                  <a:gd name="connsiteY3" fmla="*/ 1025551 h 1624064"/>
                  <a:gd name="connsiteX4" fmla="*/ 676783 w 1587693"/>
                  <a:gd name="connsiteY4" fmla="*/ 1623060 h 1624064"/>
                  <a:gd name="connsiteX5" fmla="*/ 36703 w 1587693"/>
                  <a:gd name="connsiteY5" fmla="*/ 1268730 h 1624064"/>
                  <a:gd name="connsiteX6" fmla="*/ 21463 w 1587693"/>
                  <a:gd name="connsiteY6" fmla="*/ 937260 h 1624064"/>
                  <a:gd name="connsiteX7" fmla="*/ 756793 w 1587693"/>
                  <a:gd name="connsiteY7" fmla="*/ 140970 h 1624064"/>
                  <a:gd name="connsiteX8" fmla="*/ 1408303 w 1587693"/>
                  <a:gd name="connsiteY8" fmla="*/ 0 h 1624064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8985" h="162418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23394" y="533796"/>
                      <a:pt x="1196394" y="775096"/>
                    </a:cubicBezTo>
                    <a:cubicBezTo>
                      <a:pt x="1280214" y="861456"/>
                      <a:pt x="1429652" y="936679"/>
                      <a:pt x="1470985" y="1036989"/>
                    </a:cubicBezTo>
                    <a:cubicBezTo>
                      <a:pt x="1772008" y="156671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04008"/>
            <a:ext cx="2233947" cy="905956"/>
            <a:chOff x="7938035" y="3197128"/>
            <a:chExt cx="2233947" cy="90595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8928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1854807 w 2216757"/>
                <a:gd name="connsiteY3" fmla="*/ 659130 h 881594"/>
                <a:gd name="connsiteX4" fmla="*/ 2216757 w 2216757"/>
                <a:gd name="connsiteY4" fmla="*/ 87630 h 881594"/>
                <a:gd name="connsiteX5" fmla="*/ 2030067 w 2216757"/>
                <a:gd name="connsiteY5" fmla="*/ 49530 h 881594"/>
                <a:gd name="connsiteX6" fmla="*/ 1492857 w 2216757"/>
                <a:gd name="connsiteY6" fmla="*/ 335280 h 881594"/>
                <a:gd name="connsiteX7" fmla="*/ 1058517 w 2216757"/>
                <a:gd name="connsiteY7" fmla="*/ 339090 h 881594"/>
                <a:gd name="connsiteX8" fmla="*/ 1028037 w 2216757"/>
                <a:gd name="connsiteY8" fmla="*/ 68580 h 881594"/>
                <a:gd name="connsiteX9" fmla="*/ 944217 w 2216757"/>
                <a:gd name="connsiteY9" fmla="*/ 0 h 881594"/>
                <a:gd name="connsiteX10" fmla="*/ 719427 w 2216757"/>
                <a:gd name="connsiteY10" fmla="*/ 240030 h 881594"/>
                <a:gd name="connsiteX11" fmla="*/ 323187 w 2216757"/>
                <a:gd name="connsiteY11" fmla="*/ 297180 h 881594"/>
                <a:gd name="connsiteX12" fmla="*/ 45057 w 2216757"/>
                <a:gd name="connsiteY12" fmla="*/ 87630 h 881594"/>
                <a:gd name="connsiteX0" fmla="*/ 45057 w 2216757"/>
                <a:gd name="connsiteY0" fmla="*/ 87630 h 888928"/>
                <a:gd name="connsiteX1" fmla="*/ 29817 w 2216757"/>
                <a:gd name="connsiteY1" fmla="*/ 541020 h 888928"/>
                <a:gd name="connsiteX2" fmla="*/ 422247 w 2216757"/>
                <a:gd name="connsiteY2" fmla="*/ 883920 h 888928"/>
                <a:gd name="connsiteX3" fmla="*/ 1854807 w 2216757"/>
                <a:gd name="connsiteY3" fmla="*/ 659130 h 888928"/>
                <a:gd name="connsiteX4" fmla="*/ 2216757 w 2216757"/>
                <a:gd name="connsiteY4" fmla="*/ 87630 h 888928"/>
                <a:gd name="connsiteX5" fmla="*/ 2030067 w 2216757"/>
                <a:gd name="connsiteY5" fmla="*/ 49530 h 888928"/>
                <a:gd name="connsiteX6" fmla="*/ 1492857 w 2216757"/>
                <a:gd name="connsiteY6" fmla="*/ 335280 h 888928"/>
                <a:gd name="connsiteX7" fmla="*/ 1058517 w 2216757"/>
                <a:gd name="connsiteY7" fmla="*/ 339090 h 888928"/>
                <a:gd name="connsiteX8" fmla="*/ 1028037 w 2216757"/>
                <a:gd name="connsiteY8" fmla="*/ 68580 h 888928"/>
                <a:gd name="connsiteX9" fmla="*/ 944217 w 2216757"/>
                <a:gd name="connsiteY9" fmla="*/ 0 h 888928"/>
                <a:gd name="connsiteX10" fmla="*/ 719427 w 2216757"/>
                <a:gd name="connsiteY10" fmla="*/ 240030 h 888928"/>
                <a:gd name="connsiteX11" fmla="*/ 323187 w 2216757"/>
                <a:gd name="connsiteY11" fmla="*/ 297180 h 888928"/>
                <a:gd name="connsiteX12" fmla="*/ 45057 w 2216757"/>
                <a:gd name="connsiteY12" fmla="*/ 87630 h 88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6757" h="888928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13130"/>
                    <a:pt x="422247" y="883920"/>
                  </a:cubicBezTo>
                  <a:cubicBezTo>
                    <a:pt x="726412" y="903605"/>
                    <a:pt x="1555722" y="790575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8018627" y="3197128"/>
              <a:ext cx="2153355" cy="772891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63515 w 2309228"/>
                <a:gd name="connsiteY13" fmla="*/ 405901 h 968307"/>
                <a:gd name="connsiteX14" fmla="*/ 56340 w 2309228"/>
                <a:gd name="connsiteY14" fmla="*/ 173112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55328 w 2309228"/>
                <a:gd name="connsiteY13" fmla="*/ 425970 h 968307"/>
                <a:gd name="connsiteX14" fmla="*/ 56340 w 2309228"/>
                <a:gd name="connsiteY14" fmla="*/ 173112 h 968307"/>
                <a:gd name="connsiteX0" fmla="*/ 36985 w 2289873"/>
                <a:gd name="connsiteY0" fmla="*/ 173112 h 968443"/>
                <a:gd name="connsiteX1" fmla="*/ 43576 w 2289873"/>
                <a:gd name="connsiteY1" fmla="*/ 631078 h 968443"/>
                <a:gd name="connsiteX2" fmla="*/ 392342 w 2289873"/>
                <a:gd name="connsiteY2" fmla="*/ 963013 h 968443"/>
                <a:gd name="connsiteX3" fmla="*/ 765722 w 2289873"/>
                <a:gd name="connsiteY3" fmla="*/ 951583 h 968443"/>
                <a:gd name="connsiteX4" fmla="*/ 1824902 w 2289873"/>
                <a:gd name="connsiteY4" fmla="*/ 745843 h 968443"/>
                <a:gd name="connsiteX5" fmla="*/ 2289873 w 2289873"/>
                <a:gd name="connsiteY5" fmla="*/ 105384 h 968443"/>
                <a:gd name="connsiteX6" fmla="*/ 2154103 w 2289873"/>
                <a:gd name="connsiteY6" fmla="*/ 149 h 968443"/>
                <a:gd name="connsiteX7" fmla="*/ 1893048 w 2289873"/>
                <a:gd name="connsiteY7" fmla="*/ 109833 h 968443"/>
                <a:gd name="connsiteX8" fmla="*/ 1471140 w 2289873"/>
                <a:gd name="connsiteY8" fmla="*/ 441800 h 968443"/>
                <a:gd name="connsiteX9" fmla="*/ 1024519 w 2289873"/>
                <a:gd name="connsiteY9" fmla="*/ 434606 h 968443"/>
                <a:gd name="connsiteX10" fmla="*/ 991992 w 2289873"/>
                <a:gd name="connsiteY10" fmla="*/ 117879 h 968443"/>
                <a:gd name="connsiteX11" fmla="*/ 908172 w 2289873"/>
                <a:gd name="connsiteY11" fmla="*/ 53701 h 968443"/>
                <a:gd name="connsiteX12" fmla="*/ 703850 w 2289873"/>
                <a:gd name="connsiteY12" fmla="*/ 333345 h 968443"/>
                <a:gd name="connsiteX13" fmla="*/ 235973 w 2289873"/>
                <a:gd name="connsiteY13" fmla="*/ 425970 h 968443"/>
                <a:gd name="connsiteX14" fmla="*/ 36985 w 2289873"/>
                <a:gd name="connsiteY14" fmla="*/ 173112 h 968443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770443 w 2294594"/>
                <a:gd name="connsiteY3" fmla="*/ 951583 h 968442"/>
                <a:gd name="connsiteX4" fmla="*/ 1829623 w 2294594"/>
                <a:gd name="connsiteY4" fmla="*/ 745843 h 968442"/>
                <a:gd name="connsiteX5" fmla="*/ 2294594 w 2294594"/>
                <a:gd name="connsiteY5" fmla="*/ 105384 h 968442"/>
                <a:gd name="connsiteX6" fmla="*/ 2158824 w 2294594"/>
                <a:gd name="connsiteY6" fmla="*/ 149 h 968442"/>
                <a:gd name="connsiteX7" fmla="*/ 1897769 w 2294594"/>
                <a:gd name="connsiteY7" fmla="*/ 109833 h 968442"/>
                <a:gd name="connsiteX8" fmla="*/ 1475861 w 2294594"/>
                <a:gd name="connsiteY8" fmla="*/ 441800 h 968442"/>
                <a:gd name="connsiteX9" fmla="*/ 1029240 w 2294594"/>
                <a:gd name="connsiteY9" fmla="*/ 434606 h 968442"/>
                <a:gd name="connsiteX10" fmla="*/ 996713 w 2294594"/>
                <a:gd name="connsiteY10" fmla="*/ 117879 h 968442"/>
                <a:gd name="connsiteX11" fmla="*/ 912893 w 2294594"/>
                <a:gd name="connsiteY11" fmla="*/ 53701 h 968442"/>
                <a:gd name="connsiteX12" fmla="*/ 708571 w 2294594"/>
                <a:gd name="connsiteY12" fmla="*/ 333345 h 968442"/>
                <a:gd name="connsiteX13" fmla="*/ 240694 w 2294594"/>
                <a:gd name="connsiteY13" fmla="*/ 425970 h 968442"/>
                <a:gd name="connsiteX14" fmla="*/ 41706 w 2294594"/>
                <a:gd name="connsiteY14" fmla="*/ 173112 h 968442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1829623 w 2294594"/>
                <a:gd name="connsiteY3" fmla="*/ 745843 h 968442"/>
                <a:gd name="connsiteX4" fmla="*/ 2294594 w 2294594"/>
                <a:gd name="connsiteY4" fmla="*/ 105384 h 968442"/>
                <a:gd name="connsiteX5" fmla="*/ 2158824 w 2294594"/>
                <a:gd name="connsiteY5" fmla="*/ 149 h 968442"/>
                <a:gd name="connsiteX6" fmla="*/ 1897769 w 2294594"/>
                <a:gd name="connsiteY6" fmla="*/ 109833 h 968442"/>
                <a:gd name="connsiteX7" fmla="*/ 1475861 w 2294594"/>
                <a:gd name="connsiteY7" fmla="*/ 441800 h 968442"/>
                <a:gd name="connsiteX8" fmla="*/ 1029240 w 2294594"/>
                <a:gd name="connsiteY8" fmla="*/ 434606 h 968442"/>
                <a:gd name="connsiteX9" fmla="*/ 996713 w 2294594"/>
                <a:gd name="connsiteY9" fmla="*/ 117879 h 968442"/>
                <a:gd name="connsiteX10" fmla="*/ 912893 w 2294594"/>
                <a:gd name="connsiteY10" fmla="*/ 53701 h 968442"/>
                <a:gd name="connsiteX11" fmla="*/ 708571 w 2294594"/>
                <a:gd name="connsiteY11" fmla="*/ 333345 h 968442"/>
                <a:gd name="connsiteX12" fmla="*/ 240694 w 2294594"/>
                <a:gd name="connsiteY12" fmla="*/ 425970 h 968442"/>
                <a:gd name="connsiteX13" fmla="*/ 41706 w 2294594"/>
                <a:gd name="connsiteY13" fmla="*/ 173112 h 968442"/>
                <a:gd name="connsiteX0" fmla="*/ 41706 w 2294594"/>
                <a:gd name="connsiteY0" fmla="*/ 173112 h 971651"/>
                <a:gd name="connsiteX1" fmla="*/ 34652 w 2294594"/>
                <a:gd name="connsiteY1" fmla="*/ 631079 h 971651"/>
                <a:gd name="connsiteX2" fmla="*/ 402521 w 2294594"/>
                <a:gd name="connsiteY2" fmla="*/ 966357 h 971651"/>
                <a:gd name="connsiteX3" fmla="*/ 1829623 w 2294594"/>
                <a:gd name="connsiteY3" fmla="*/ 745843 h 971651"/>
                <a:gd name="connsiteX4" fmla="*/ 2294594 w 2294594"/>
                <a:gd name="connsiteY4" fmla="*/ 105384 h 971651"/>
                <a:gd name="connsiteX5" fmla="*/ 2158824 w 2294594"/>
                <a:gd name="connsiteY5" fmla="*/ 149 h 971651"/>
                <a:gd name="connsiteX6" fmla="*/ 1897769 w 2294594"/>
                <a:gd name="connsiteY6" fmla="*/ 109833 h 971651"/>
                <a:gd name="connsiteX7" fmla="*/ 1475861 w 2294594"/>
                <a:gd name="connsiteY7" fmla="*/ 441800 h 971651"/>
                <a:gd name="connsiteX8" fmla="*/ 1029240 w 2294594"/>
                <a:gd name="connsiteY8" fmla="*/ 434606 h 971651"/>
                <a:gd name="connsiteX9" fmla="*/ 996713 w 2294594"/>
                <a:gd name="connsiteY9" fmla="*/ 117879 h 971651"/>
                <a:gd name="connsiteX10" fmla="*/ 912893 w 2294594"/>
                <a:gd name="connsiteY10" fmla="*/ 53701 h 971651"/>
                <a:gd name="connsiteX11" fmla="*/ 708571 w 2294594"/>
                <a:gd name="connsiteY11" fmla="*/ 333345 h 971651"/>
                <a:gd name="connsiteX12" fmla="*/ 240694 w 2294594"/>
                <a:gd name="connsiteY12" fmla="*/ 425970 h 971651"/>
                <a:gd name="connsiteX13" fmla="*/ 41706 w 2294594"/>
                <a:gd name="connsiteY13" fmla="*/ 173112 h 971651"/>
                <a:gd name="connsiteX0" fmla="*/ 41706 w 2294594"/>
                <a:gd name="connsiteY0" fmla="*/ 206474 h 1005013"/>
                <a:gd name="connsiteX1" fmla="*/ 34652 w 2294594"/>
                <a:gd name="connsiteY1" fmla="*/ 664441 h 1005013"/>
                <a:gd name="connsiteX2" fmla="*/ 402521 w 2294594"/>
                <a:gd name="connsiteY2" fmla="*/ 999719 h 1005013"/>
                <a:gd name="connsiteX3" fmla="*/ 1829623 w 2294594"/>
                <a:gd name="connsiteY3" fmla="*/ 779205 h 1005013"/>
                <a:gd name="connsiteX4" fmla="*/ 2294594 w 2294594"/>
                <a:gd name="connsiteY4" fmla="*/ 138746 h 1005013"/>
                <a:gd name="connsiteX5" fmla="*/ 2161553 w 2294594"/>
                <a:gd name="connsiteY5" fmla="*/ 63 h 1005013"/>
                <a:gd name="connsiteX6" fmla="*/ 1897769 w 2294594"/>
                <a:gd name="connsiteY6" fmla="*/ 143195 h 1005013"/>
                <a:gd name="connsiteX7" fmla="*/ 1475861 w 2294594"/>
                <a:gd name="connsiteY7" fmla="*/ 475162 h 1005013"/>
                <a:gd name="connsiteX8" fmla="*/ 1029240 w 2294594"/>
                <a:gd name="connsiteY8" fmla="*/ 467968 h 1005013"/>
                <a:gd name="connsiteX9" fmla="*/ 996713 w 2294594"/>
                <a:gd name="connsiteY9" fmla="*/ 151241 h 1005013"/>
                <a:gd name="connsiteX10" fmla="*/ 912893 w 2294594"/>
                <a:gd name="connsiteY10" fmla="*/ 87063 h 1005013"/>
                <a:gd name="connsiteX11" fmla="*/ 708571 w 2294594"/>
                <a:gd name="connsiteY11" fmla="*/ 366707 h 1005013"/>
                <a:gd name="connsiteX12" fmla="*/ 240694 w 2294594"/>
                <a:gd name="connsiteY12" fmla="*/ 459332 h 1005013"/>
                <a:gd name="connsiteX13" fmla="*/ 41706 w 2294594"/>
                <a:gd name="connsiteY13" fmla="*/ 206474 h 1005013"/>
                <a:gd name="connsiteX0" fmla="*/ 41706 w 2294594"/>
                <a:gd name="connsiteY0" fmla="*/ 219179 h 1017718"/>
                <a:gd name="connsiteX1" fmla="*/ 34652 w 2294594"/>
                <a:gd name="connsiteY1" fmla="*/ 677146 h 1017718"/>
                <a:gd name="connsiteX2" fmla="*/ 402521 w 2294594"/>
                <a:gd name="connsiteY2" fmla="*/ 1012424 h 1017718"/>
                <a:gd name="connsiteX3" fmla="*/ 1829623 w 2294594"/>
                <a:gd name="connsiteY3" fmla="*/ 791910 h 1017718"/>
                <a:gd name="connsiteX4" fmla="*/ 2294594 w 2294594"/>
                <a:gd name="connsiteY4" fmla="*/ 151451 h 1017718"/>
                <a:gd name="connsiteX5" fmla="*/ 2161553 w 2294594"/>
                <a:gd name="connsiteY5" fmla="*/ 12768 h 1017718"/>
                <a:gd name="connsiteX6" fmla="*/ 1897769 w 2294594"/>
                <a:gd name="connsiteY6" fmla="*/ 155900 h 1017718"/>
                <a:gd name="connsiteX7" fmla="*/ 1475861 w 2294594"/>
                <a:gd name="connsiteY7" fmla="*/ 487867 h 1017718"/>
                <a:gd name="connsiteX8" fmla="*/ 1029240 w 2294594"/>
                <a:gd name="connsiteY8" fmla="*/ 480673 h 1017718"/>
                <a:gd name="connsiteX9" fmla="*/ 996713 w 2294594"/>
                <a:gd name="connsiteY9" fmla="*/ 163946 h 1017718"/>
                <a:gd name="connsiteX10" fmla="*/ 912893 w 2294594"/>
                <a:gd name="connsiteY10" fmla="*/ 99768 h 1017718"/>
                <a:gd name="connsiteX11" fmla="*/ 708571 w 2294594"/>
                <a:gd name="connsiteY11" fmla="*/ 379412 h 1017718"/>
                <a:gd name="connsiteX12" fmla="*/ 240694 w 2294594"/>
                <a:gd name="connsiteY12" fmla="*/ 472037 h 1017718"/>
                <a:gd name="connsiteX13" fmla="*/ 41706 w 2294594"/>
                <a:gd name="connsiteY13" fmla="*/ 219179 h 1017718"/>
                <a:gd name="connsiteX0" fmla="*/ 41706 w 2294594"/>
                <a:gd name="connsiteY0" fmla="*/ 231501 h 1030040"/>
                <a:gd name="connsiteX1" fmla="*/ 34652 w 2294594"/>
                <a:gd name="connsiteY1" fmla="*/ 689468 h 1030040"/>
                <a:gd name="connsiteX2" fmla="*/ 402521 w 2294594"/>
                <a:gd name="connsiteY2" fmla="*/ 1024746 h 1030040"/>
                <a:gd name="connsiteX3" fmla="*/ 1829623 w 2294594"/>
                <a:gd name="connsiteY3" fmla="*/ 804232 h 1030040"/>
                <a:gd name="connsiteX4" fmla="*/ 2294594 w 2294594"/>
                <a:gd name="connsiteY4" fmla="*/ 163773 h 1030040"/>
                <a:gd name="connsiteX5" fmla="*/ 2139721 w 2294594"/>
                <a:gd name="connsiteY5" fmla="*/ 11711 h 1030040"/>
                <a:gd name="connsiteX6" fmla="*/ 1897769 w 2294594"/>
                <a:gd name="connsiteY6" fmla="*/ 168222 h 1030040"/>
                <a:gd name="connsiteX7" fmla="*/ 1475861 w 2294594"/>
                <a:gd name="connsiteY7" fmla="*/ 500189 h 1030040"/>
                <a:gd name="connsiteX8" fmla="*/ 1029240 w 2294594"/>
                <a:gd name="connsiteY8" fmla="*/ 492995 h 1030040"/>
                <a:gd name="connsiteX9" fmla="*/ 996713 w 2294594"/>
                <a:gd name="connsiteY9" fmla="*/ 176268 h 1030040"/>
                <a:gd name="connsiteX10" fmla="*/ 912893 w 2294594"/>
                <a:gd name="connsiteY10" fmla="*/ 112090 h 1030040"/>
                <a:gd name="connsiteX11" fmla="*/ 708571 w 2294594"/>
                <a:gd name="connsiteY11" fmla="*/ 391734 h 1030040"/>
                <a:gd name="connsiteX12" fmla="*/ 240694 w 2294594"/>
                <a:gd name="connsiteY12" fmla="*/ 484359 h 1030040"/>
                <a:gd name="connsiteX13" fmla="*/ 41706 w 2294594"/>
                <a:gd name="connsiteY13" fmla="*/ 231501 h 1030040"/>
                <a:gd name="connsiteX0" fmla="*/ 41706 w 2305510"/>
                <a:gd name="connsiteY0" fmla="*/ 219797 h 1018336"/>
                <a:gd name="connsiteX1" fmla="*/ 34652 w 2305510"/>
                <a:gd name="connsiteY1" fmla="*/ 677764 h 1018336"/>
                <a:gd name="connsiteX2" fmla="*/ 402521 w 2305510"/>
                <a:gd name="connsiteY2" fmla="*/ 1013042 h 1018336"/>
                <a:gd name="connsiteX3" fmla="*/ 1829623 w 2305510"/>
                <a:gd name="connsiteY3" fmla="*/ 792528 h 1018336"/>
                <a:gd name="connsiteX4" fmla="*/ 2305510 w 2305510"/>
                <a:gd name="connsiteY4" fmla="*/ 152069 h 1018336"/>
                <a:gd name="connsiteX5" fmla="*/ 2139721 w 2305510"/>
                <a:gd name="connsiteY5" fmla="*/ 7 h 1018336"/>
                <a:gd name="connsiteX6" fmla="*/ 1897769 w 2305510"/>
                <a:gd name="connsiteY6" fmla="*/ 156518 h 1018336"/>
                <a:gd name="connsiteX7" fmla="*/ 1475861 w 2305510"/>
                <a:gd name="connsiteY7" fmla="*/ 488485 h 1018336"/>
                <a:gd name="connsiteX8" fmla="*/ 1029240 w 2305510"/>
                <a:gd name="connsiteY8" fmla="*/ 481291 h 1018336"/>
                <a:gd name="connsiteX9" fmla="*/ 996713 w 2305510"/>
                <a:gd name="connsiteY9" fmla="*/ 164564 h 1018336"/>
                <a:gd name="connsiteX10" fmla="*/ 912893 w 2305510"/>
                <a:gd name="connsiteY10" fmla="*/ 100386 h 1018336"/>
                <a:gd name="connsiteX11" fmla="*/ 708571 w 2305510"/>
                <a:gd name="connsiteY11" fmla="*/ 380030 h 1018336"/>
                <a:gd name="connsiteX12" fmla="*/ 240694 w 2305510"/>
                <a:gd name="connsiteY12" fmla="*/ 472655 h 1018336"/>
                <a:gd name="connsiteX13" fmla="*/ 41706 w 2305510"/>
                <a:gd name="connsiteY13" fmla="*/ 219797 h 1018336"/>
                <a:gd name="connsiteX0" fmla="*/ 41706 w 2307645"/>
                <a:gd name="connsiteY0" fmla="*/ 220829 h 1019368"/>
                <a:gd name="connsiteX1" fmla="*/ 34652 w 2307645"/>
                <a:gd name="connsiteY1" fmla="*/ 678796 h 1019368"/>
                <a:gd name="connsiteX2" fmla="*/ 402521 w 2307645"/>
                <a:gd name="connsiteY2" fmla="*/ 1014074 h 1019368"/>
                <a:gd name="connsiteX3" fmla="*/ 1829623 w 2307645"/>
                <a:gd name="connsiteY3" fmla="*/ 793560 h 1019368"/>
                <a:gd name="connsiteX4" fmla="*/ 2305510 w 2307645"/>
                <a:gd name="connsiteY4" fmla="*/ 153101 h 1019368"/>
                <a:gd name="connsiteX5" fmla="*/ 2139721 w 2307645"/>
                <a:gd name="connsiteY5" fmla="*/ 1039 h 1019368"/>
                <a:gd name="connsiteX6" fmla="*/ 1897769 w 2307645"/>
                <a:gd name="connsiteY6" fmla="*/ 157550 h 1019368"/>
                <a:gd name="connsiteX7" fmla="*/ 1475861 w 2307645"/>
                <a:gd name="connsiteY7" fmla="*/ 489517 h 1019368"/>
                <a:gd name="connsiteX8" fmla="*/ 1029240 w 2307645"/>
                <a:gd name="connsiteY8" fmla="*/ 482323 h 1019368"/>
                <a:gd name="connsiteX9" fmla="*/ 996713 w 2307645"/>
                <a:gd name="connsiteY9" fmla="*/ 165596 h 1019368"/>
                <a:gd name="connsiteX10" fmla="*/ 912893 w 2307645"/>
                <a:gd name="connsiteY10" fmla="*/ 101418 h 1019368"/>
                <a:gd name="connsiteX11" fmla="*/ 708571 w 2307645"/>
                <a:gd name="connsiteY11" fmla="*/ 381062 h 1019368"/>
                <a:gd name="connsiteX12" fmla="*/ 240694 w 2307645"/>
                <a:gd name="connsiteY12" fmla="*/ 473687 h 1019368"/>
                <a:gd name="connsiteX13" fmla="*/ 41706 w 2307645"/>
                <a:gd name="connsiteY13" fmla="*/ 220829 h 1019368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96713 w 2307645"/>
                <a:gd name="connsiteY9" fmla="*/ 165597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80339 w 2307645"/>
                <a:gd name="connsiteY9" fmla="*/ 178976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749"/>
                <a:gd name="connsiteY0" fmla="*/ 246039 h 1044578"/>
                <a:gd name="connsiteX1" fmla="*/ 34652 w 2307749"/>
                <a:gd name="connsiteY1" fmla="*/ 704006 h 1044578"/>
                <a:gd name="connsiteX2" fmla="*/ 402521 w 2307749"/>
                <a:gd name="connsiteY2" fmla="*/ 1039284 h 1044578"/>
                <a:gd name="connsiteX3" fmla="*/ 1829623 w 2307749"/>
                <a:gd name="connsiteY3" fmla="*/ 818770 h 1044578"/>
                <a:gd name="connsiteX4" fmla="*/ 2305510 w 2307749"/>
                <a:gd name="connsiteY4" fmla="*/ 178311 h 1044578"/>
                <a:gd name="connsiteX5" fmla="*/ 2139721 w 2307749"/>
                <a:gd name="connsiteY5" fmla="*/ 26249 h 1044578"/>
                <a:gd name="connsiteX6" fmla="*/ 1859563 w 2307749"/>
                <a:gd name="connsiteY6" fmla="*/ 43568 h 1044578"/>
                <a:gd name="connsiteX7" fmla="*/ 1475861 w 2307749"/>
                <a:gd name="connsiteY7" fmla="*/ 514727 h 1044578"/>
                <a:gd name="connsiteX8" fmla="*/ 985576 w 2307749"/>
                <a:gd name="connsiteY8" fmla="*/ 520912 h 1044578"/>
                <a:gd name="connsiteX9" fmla="*/ 980339 w 2307749"/>
                <a:gd name="connsiteY9" fmla="*/ 204185 h 1044578"/>
                <a:gd name="connsiteX10" fmla="*/ 912893 w 2307749"/>
                <a:gd name="connsiteY10" fmla="*/ 126628 h 1044578"/>
                <a:gd name="connsiteX11" fmla="*/ 708571 w 2307749"/>
                <a:gd name="connsiteY11" fmla="*/ 406272 h 1044578"/>
                <a:gd name="connsiteX12" fmla="*/ 240694 w 2307749"/>
                <a:gd name="connsiteY12" fmla="*/ 498897 h 1044578"/>
                <a:gd name="connsiteX13" fmla="*/ 41706 w 2307749"/>
                <a:gd name="connsiteY13" fmla="*/ 246039 h 1044578"/>
                <a:gd name="connsiteX0" fmla="*/ 41706 w 2308887"/>
                <a:gd name="connsiteY0" fmla="*/ 442684 h 1241223"/>
                <a:gd name="connsiteX1" fmla="*/ 34652 w 2308887"/>
                <a:gd name="connsiteY1" fmla="*/ 900651 h 1241223"/>
                <a:gd name="connsiteX2" fmla="*/ 402521 w 2308887"/>
                <a:gd name="connsiteY2" fmla="*/ 1235929 h 1241223"/>
                <a:gd name="connsiteX3" fmla="*/ 1829623 w 2308887"/>
                <a:gd name="connsiteY3" fmla="*/ 1015415 h 1241223"/>
                <a:gd name="connsiteX4" fmla="*/ 2305510 w 2308887"/>
                <a:gd name="connsiteY4" fmla="*/ 374956 h 1241223"/>
                <a:gd name="connsiteX5" fmla="*/ 2183385 w 2308887"/>
                <a:gd name="connsiteY5" fmla="*/ 1826 h 1241223"/>
                <a:gd name="connsiteX6" fmla="*/ 1859563 w 2308887"/>
                <a:gd name="connsiteY6" fmla="*/ 240213 h 1241223"/>
                <a:gd name="connsiteX7" fmla="*/ 1475861 w 2308887"/>
                <a:gd name="connsiteY7" fmla="*/ 711372 h 1241223"/>
                <a:gd name="connsiteX8" fmla="*/ 985576 w 2308887"/>
                <a:gd name="connsiteY8" fmla="*/ 717557 h 1241223"/>
                <a:gd name="connsiteX9" fmla="*/ 980339 w 2308887"/>
                <a:gd name="connsiteY9" fmla="*/ 400830 h 1241223"/>
                <a:gd name="connsiteX10" fmla="*/ 912893 w 2308887"/>
                <a:gd name="connsiteY10" fmla="*/ 323273 h 1241223"/>
                <a:gd name="connsiteX11" fmla="*/ 708571 w 2308887"/>
                <a:gd name="connsiteY11" fmla="*/ 602917 h 1241223"/>
                <a:gd name="connsiteX12" fmla="*/ 240694 w 2308887"/>
                <a:gd name="connsiteY12" fmla="*/ 695542 h 1241223"/>
                <a:gd name="connsiteX13" fmla="*/ 41706 w 2308887"/>
                <a:gd name="connsiteY13" fmla="*/ 442684 h 1241223"/>
                <a:gd name="connsiteX0" fmla="*/ 41706 w 2308742"/>
                <a:gd name="connsiteY0" fmla="*/ 441490 h 1240029"/>
                <a:gd name="connsiteX1" fmla="*/ 34652 w 2308742"/>
                <a:gd name="connsiteY1" fmla="*/ 899457 h 1240029"/>
                <a:gd name="connsiteX2" fmla="*/ 402521 w 2308742"/>
                <a:gd name="connsiteY2" fmla="*/ 1234735 h 1240029"/>
                <a:gd name="connsiteX3" fmla="*/ 1829623 w 2308742"/>
                <a:gd name="connsiteY3" fmla="*/ 1014221 h 1240029"/>
                <a:gd name="connsiteX4" fmla="*/ 2305510 w 2308742"/>
                <a:gd name="connsiteY4" fmla="*/ 373762 h 1240029"/>
                <a:gd name="connsiteX5" fmla="*/ 2183385 w 2308742"/>
                <a:gd name="connsiteY5" fmla="*/ 632 h 1240029"/>
                <a:gd name="connsiteX6" fmla="*/ 1884124 w 2308742"/>
                <a:gd name="connsiteY6" fmla="*/ 288144 h 1240029"/>
                <a:gd name="connsiteX7" fmla="*/ 1475861 w 2308742"/>
                <a:gd name="connsiteY7" fmla="*/ 710178 h 1240029"/>
                <a:gd name="connsiteX8" fmla="*/ 985576 w 2308742"/>
                <a:gd name="connsiteY8" fmla="*/ 716363 h 1240029"/>
                <a:gd name="connsiteX9" fmla="*/ 980339 w 2308742"/>
                <a:gd name="connsiteY9" fmla="*/ 399636 h 1240029"/>
                <a:gd name="connsiteX10" fmla="*/ 912893 w 2308742"/>
                <a:gd name="connsiteY10" fmla="*/ 322079 h 1240029"/>
                <a:gd name="connsiteX11" fmla="*/ 708571 w 2308742"/>
                <a:gd name="connsiteY11" fmla="*/ 601723 h 1240029"/>
                <a:gd name="connsiteX12" fmla="*/ 240694 w 2308742"/>
                <a:gd name="connsiteY12" fmla="*/ 694348 h 1240029"/>
                <a:gd name="connsiteX13" fmla="*/ 41706 w 2308742"/>
                <a:gd name="connsiteY13" fmla="*/ 441490 h 1240029"/>
                <a:gd name="connsiteX0" fmla="*/ 41706 w 2308805"/>
                <a:gd name="connsiteY0" fmla="*/ 441633 h 1240172"/>
                <a:gd name="connsiteX1" fmla="*/ 34652 w 2308805"/>
                <a:gd name="connsiteY1" fmla="*/ 899600 h 1240172"/>
                <a:gd name="connsiteX2" fmla="*/ 402521 w 2308805"/>
                <a:gd name="connsiteY2" fmla="*/ 1234878 h 1240172"/>
                <a:gd name="connsiteX3" fmla="*/ 1829623 w 2308805"/>
                <a:gd name="connsiteY3" fmla="*/ 1014364 h 1240172"/>
                <a:gd name="connsiteX4" fmla="*/ 2305510 w 2308805"/>
                <a:gd name="connsiteY4" fmla="*/ 373905 h 1240172"/>
                <a:gd name="connsiteX5" fmla="*/ 2183385 w 2308805"/>
                <a:gd name="connsiteY5" fmla="*/ 775 h 1240172"/>
                <a:gd name="connsiteX6" fmla="*/ 1873208 w 2308805"/>
                <a:gd name="connsiteY6" fmla="*/ 280100 h 1240172"/>
                <a:gd name="connsiteX7" fmla="*/ 1475861 w 2308805"/>
                <a:gd name="connsiteY7" fmla="*/ 710321 h 1240172"/>
                <a:gd name="connsiteX8" fmla="*/ 985576 w 2308805"/>
                <a:gd name="connsiteY8" fmla="*/ 716506 h 1240172"/>
                <a:gd name="connsiteX9" fmla="*/ 980339 w 2308805"/>
                <a:gd name="connsiteY9" fmla="*/ 399779 h 1240172"/>
                <a:gd name="connsiteX10" fmla="*/ 912893 w 2308805"/>
                <a:gd name="connsiteY10" fmla="*/ 322222 h 1240172"/>
                <a:gd name="connsiteX11" fmla="*/ 708571 w 2308805"/>
                <a:gd name="connsiteY11" fmla="*/ 601866 h 1240172"/>
                <a:gd name="connsiteX12" fmla="*/ 240694 w 2308805"/>
                <a:gd name="connsiteY12" fmla="*/ 694491 h 1240172"/>
                <a:gd name="connsiteX13" fmla="*/ 41706 w 2308805"/>
                <a:gd name="connsiteY13" fmla="*/ 441633 h 1240172"/>
                <a:gd name="connsiteX0" fmla="*/ 41706 w 2314069"/>
                <a:gd name="connsiteY0" fmla="*/ 448712 h 1247251"/>
                <a:gd name="connsiteX1" fmla="*/ 34652 w 2314069"/>
                <a:gd name="connsiteY1" fmla="*/ 906679 h 1247251"/>
                <a:gd name="connsiteX2" fmla="*/ 402521 w 2314069"/>
                <a:gd name="connsiteY2" fmla="*/ 1241957 h 1247251"/>
                <a:gd name="connsiteX3" fmla="*/ 1829623 w 2314069"/>
                <a:gd name="connsiteY3" fmla="*/ 1021443 h 1247251"/>
                <a:gd name="connsiteX4" fmla="*/ 2305510 w 2314069"/>
                <a:gd name="connsiteY4" fmla="*/ 380984 h 1247251"/>
                <a:gd name="connsiteX5" fmla="*/ 2183385 w 2314069"/>
                <a:gd name="connsiteY5" fmla="*/ 7854 h 1247251"/>
                <a:gd name="connsiteX6" fmla="*/ 1475861 w 2314069"/>
                <a:gd name="connsiteY6" fmla="*/ 717400 h 1247251"/>
                <a:gd name="connsiteX7" fmla="*/ 985576 w 2314069"/>
                <a:gd name="connsiteY7" fmla="*/ 723585 h 1247251"/>
                <a:gd name="connsiteX8" fmla="*/ 980339 w 2314069"/>
                <a:gd name="connsiteY8" fmla="*/ 406858 h 1247251"/>
                <a:gd name="connsiteX9" fmla="*/ 912893 w 2314069"/>
                <a:gd name="connsiteY9" fmla="*/ 329301 h 1247251"/>
                <a:gd name="connsiteX10" fmla="*/ 708571 w 2314069"/>
                <a:gd name="connsiteY10" fmla="*/ 608945 h 1247251"/>
                <a:gd name="connsiteX11" fmla="*/ 240694 w 2314069"/>
                <a:gd name="connsiteY11" fmla="*/ 701570 h 1247251"/>
                <a:gd name="connsiteX12" fmla="*/ 41706 w 2314069"/>
                <a:gd name="connsiteY12" fmla="*/ 448712 h 1247251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605" h="1245709">
                  <a:moveTo>
                    <a:pt x="41706" y="447170"/>
                  </a:moveTo>
                  <a:cubicBezTo>
                    <a:pt x="-31954" y="609730"/>
                    <a:pt x="9252" y="754007"/>
                    <a:pt x="34652" y="905137"/>
                  </a:cubicBezTo>
                  <a:cubicBezTo>
                    <a:pt x="136252" y="1180727"/>
                    <a:pt x="239961" y="1269625"/>
                    <a:pt x="402521" y="1240415"/>
                  </a:cubicBezTo>
                  <a:cubicBezTo>
                    <a:pt x="701683" y="1259542"/>
                    <a:pt x="1513368" y="1162839"/>
                    <a:pt x="1829623" y="1019901"/>
                  </a:cubicBezTo>
                  <a:cubicBezTo>
                    <a:pt x="2051088" y="948528"/>
                    <a:pt x="2141196" y="734268"/>
                    <a:pt x="2305510" y="379442"/>
                  </a:cubicBezTo>
                  <a:cubicBezTo>
                    <a:pt x="2324900" y="206832"/>
                    <a:pt x="2318476" y="-42934"/>
                    <a:pt x="2183385" y="6312"/>
                  </a:cubicBezTo>
                  <a:cubicBezTo>
                    <a:pt x="2048294" y="55558"/>
                    <a:pt x="1656393" y="498317"/>
                    <a:pt x="1494964" y="674920"/>
                  </a:cubicBezTo>
                  <a:cubicBezTo>
                    <a:pt x="1353994" y="626660"/>
                    <a:pt x="1130356" y="720773"/>
                    <a:pt x="985576" y="722043"/>
                  </a:cubicBezTo>
                  <a:cubicBezTo>
                    <a:pt x="975416" y="631873"/>
                    <a:pt x="1001929" y="503106"/>
                    <a:pt x="980339" y="405316"/>
                  </a:cubicBezTo>
                  <a:cubicBezTo>
                    <a:pt x="952399" y="351976"/>
                    <a:pt x="940833" y="350619"/>
                    <a:pt x="912893" y="327759"/>
                  </a:cubicBezTo>
                  <a:cubicBezTo>
                    <a:pt x="777003" y="384909"/>
                    <a:pt x="753021" y="504533"/>
                    <a:pt x="708571" y="607403"/>
                  </a:cubicBezTo>
                  <a:cubicBezTo>
                    <a:pt x="595541" y="550253"/>
                    <a:pt x="239424" y="635258"/>
                    <a:pt x="240694" y="700028"/>
                  </a:cubicBezTo>
                  <a:cubicBezTo>
                    <a:pt x="174654" y="504448"/>
                    <a:pt x="135612" y="423474"/>
                    <a:pt x="41706" y="447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98533" y="3842258"/>
              <a:ext cx="565779" cy="722503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  <a:gd name="connsiteX0" fmla="*/ 216894 w 702821"/>
                <a:gd name="connsiteY0" fmla="*/ 140208 h 745221"/>
                <a:gd name="connsiteX1" fmla="*/ 9630 w 702821"/>
                <a:gd name="connsiteY1" fmla="*/ 225552 h 745221"/>
                <a:gd name="connsiteX2" fmla="*/ 29442 w 702821"/>
                <a:gd name="connsiteY2" fmla="*/ 390144 h 745221"/>
                <a:gd name="connsiteX3" fmla="*/ 203940 w 702821"/>
                <a:gd name="connsiteY3" fmla="*/ 530352 h 745221"/>
                <a:gd name="connsiteX4" fmla="*/ 88116 w 702821"/>
                <a:gd name="connsiteY4" fmla="*/ 696214 h 745221"/>
                <a:gd name="connsiteX5" fmla="*/ 405870 w 702821"/>
                <a:gd name="connsiteY5" fmla="*/ 737616 h 745221"/>
                <a:gd name="connsiteX6" fmla="*/ 583162 w 702821"/>
                <a:gd name="connsiteY6" fmla="*/ 569468 h 745221"/>
                <a:gd name="connsiteX7" fmla="*/ 525377 w 702821"/>
                <a:gd name="connsiteY7" fmla="*/ 458470 h 745221"/>
                <a:gd name="connsiteX8" fmla="*/ 656822 w 702821"/>
                <a:gd name="connsiteY8" fmla="*/ 364236 h 745221"/>
                <a:gd name="connsiteX9" fmla="*/ 692382 w 702821"/>
                <a:gd name="connsiteY9" fmla="*/ 0 h 745221"/>
                <a:gd name="connsiteX10" fmla="*/ 485118 w 702821"/>
                <a:gd name="connsiteY10" fmla="*/ 6096 h 745221"/>
                <a:gd name="connsiteX11" fmla="*/ 216894 w 702821"/>
                <a:gd name="connsiteY11" fmla="*/ 140208 h 745221"/>
                <a:gd name="connsiteX0" fmla="*/ 216894 w 705107"/>
                <a:gd name="connsiteY0" fmla="*/ 140208 h 745221"/>
                <a:gd name="connsiteX1" fmla="*/ 9630 w 705107"/>
                <a:gd name="connsiteY1" fmla="*/ 225552 h 745221"/>
                <a:gd name="connsiteX2" fmla="*/ 29442 w 705107"/>
                <a:gd name="connsiteY2" fmla="*/ 390144 h 745221"/>
                <a:gd name="connsiteX3" fmla="*/ 203940 w 705107"/>
                <a:gd name="connsiteY3" fmla="*/ 530352 h 745221"/>
                <a:gd name="connsiteX4" fmla="*/ 88116 w 705107"/>
                <a:gd name="connsiteY4" fmla="*/ 696214 h 745221"/>
                <a:gd name="connsiteX5" fmla="*/ 405870 w 705107"/>
                <a:gd name="connsiteY5" fmla="*/ 737616 h 745221"/>
                <a:gd name="connsiteX6" fmla="*/ 583162 w 705107"/>
                <a:gd name="connsiteY6" fmla="*/ 569468 h 745221"/>
                <a:gd name="connsiteX7" fmla="*/ 525377 w 705107"/>
                <a:gd name="connsiteY7" fmla="*/ 458470 h 745221"/>
                <a:gd name="connsiteX8" fmla="*/ 668400 w 705107"/>
                <a:gd name="connsiteY8" fmla="*/ 370130 h 745221"/>
                <a:gd name="connsiteX9" fmla="*/ 692382 w 705107"/>
                <a:gd name="connsiteY9" fmla="*/ 0 h 745221"/>
                <a:gd name="connsiteX10" fmla="*/ 485118 w 705107"/>
                <a:gd name="connsiteY10" fmla="*/ 6096 h 745221"/>
                <a:gd name="connsiteX11" fmla="*/ 216894 w 705107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25377 w 687743"/>
                <a:gd name="connsiteY7" fmla="*/ 45847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11483 w 687743"/>
                <a:gd name="connsiteY7" fmla="*/ 468295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73899 w 687743"/>
                <a:gd name="connsiteY6" fmla="*/ 58125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743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08875" y="648314"/>
                    <a:pt x="573899" y="581258"/>
                  </a:cubicBezTo>
                  <a:cubicBezTo>
                    <a:pt x="589774" y="506582"/>
                    <a:pt x="545401" y="518386"/>
                    <a:pt x="502221" y="474190"/>
                  </a:cubicBezTo>
                  <a:cubicBezTo>
                    <a:pt x="563181" y="469872"/>
                    <a:pt x="664590" y="412548"/>
                    <a:pt x="668400" y="370130"/>
                  </a:cubicBezTo>
                  <a:cubicBezTo>
                    <a:pt x="696234" y="293719"/>
                    <a:pt x="693212" y="59690"/>
                    <a:pt x="664595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44450" y="3093406"/>
            <a:ext cx="564469" cy="425129"/>
            <a:chOff x="8335690" y="4640266"/>
            <a:chExt cx="564469" cy="425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35690" y="465010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9479" y="78105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411280" y="4640266"/>
              <a:ext cx="470129" cy="360992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269981 h 671749"/>
                <a:gd name="connsiteX1" fmla="*/ 795 w 564675"/>
                <a:gd name="connsiteY1" fmla="*/ 349991 h 671749"/>
                <a:gd name="connsiteX2" fmla="*/ 216882 w 564675"/>
                <a:gd name="connsiteY2" fmla="*/ 671749 h 671749"/>
                <a:gd name="connsiteX3" fmla="*/ 218244 w 564675"/>
                <a:gd name="connsiteY3" fmla="*/ 591507 h 671749"/>
                <a:gd name="connsiteX4" fmla="*/ 486024 w 564675"/>
                <a:gd name="connsiteY4" fmla="*/ 611130 h 671749"/>
                <a:gd name="connsiteX5" fmla="*/ 564675 w 564675"/>
                <a:gd name="connsiteY5" fmla="*/ 498581 h 671749"/>
                <a:gd name="connsiteX6" fmla="*/ 509155 w 564675"/>
                <a:gd name="connsiteY6" fmla="*/ 286630 h 671749"/>
                <a:gd name="connsiteX7" fmla="*/ 468268 w 564675"/>
                <a:gd name="connsiteY7" fmla="*/ 0 h 671749"/>
                <a:gd name="connsiteX8" fmla="*/ 322468 w 564675"/>
                <a:gd name="connsiteY8" fmla="*/ 285639 h 671749"/>
                <a:gd name="connsiteX9" fmla="*/ 318112 w 564675"/>
                <a:gd name="connsiteY9" fmla="*/ 363899 h 671749"/>
                <a:gd name="connsiteX10" fmla="*/ 210345 w 564675"/>
                <a:gd name="connsiteY10" fmla="*/ 269981 h 671749"/>
                <a:gd name="connsiteX0" fmla="*/ 210345 w 612401"/>
                <a:gd name="connsiteY0" fmla="*/ 270028 h 671796"/>
                <a:gd name="connsiteX1" fmla="*/ 795 w 612401"/>
                <a:gd name="connsiteY1" fmla="*/ 350038 h 671796"/>
                <a:gd name="connsiteX2" fmla="*/ 216882 w 612401"/>
                <a:gd name="connsiteY2" fmla="*/ 671796 h 671796"/>
                <a:gd name="connsiteX3" fmla="*/ 218244 w 612401"/>
                <a:gd name="connsiteY3" fmla="*/ 591554 h 671796"/>
                <a:gd name="connsiteX4" fmla="*/ 486024 w 612401"/>
                <a:gd name="connsiteY4" fmla="*/ 611177 h 671796"/>
                <a:gd name="connsiteX5" fmla="*/ 564675 w 612401"/>
                <a:gd name="connsiteY5" fmla="*/ 498628 h 671796"/>
                <a:gd name="connsiteX6" fmla="*/ 604173 w 612401"/>
                <a:gd name="connsiteY6" fmla="*/ 308077 h 671796"/>
                <a:gd name="connsiteX7" fmla="*/ 468268 w 612401"/>
                <a:gd name="connsiteY7" fmla="*/ 47 h 671796"/>
                <a:gd name="connsiteX8" fmla="*/ 322468 w 612401"/>
                <a:gd name="connsiteY8" fmla="*/ 285686 h 671796"/>
                <a:gd name="connsiteX9" fmla="*/ 318112 w 612401"/>
                <a:gd name="connsiteY9" fmla="*/ 363946 h 671796"/>
                <a:gd name="connsiteX10" fmla="*/ 210345 w 612401"/>
                <a:gd name="connsiteY10" fmla="*/ 270028 h 671796"/>
                <a:gd name="connsiteX0" fmla="*/ 210345 w 614291"/>
                <a:gd name="connsiteY0" fmla="*/ 270028 h 671796"/>
                <a:gd name="connsiteX1" fmla="*/ 795 w 614291"/>
                <a:gd name="connsiteY1" fmla="*/ 350038 h 671796"/>
                <a:gd name="connsiteX2" fmla="*/ 216882 w 614291"/>
                <a:gd name="connsiteY2" fmla="*/ 671796 h 671796"/>
                <a:gd name="connsiteX3" fmla="*/ 218244 w 614291"/>
                <a:gd name="connsiteY3" fmla="*/ 591554 h 671796"/>
                <a:gd name="connsiteX4" fmla="*/ 486024 w 614291"/>
                <a:gd name="connsiteY4" fmla="*/ 611177 h 671796"/>
                <a:gd name="connsiteX5" fmla="*/ 564675 w 614291"/>
                <a:gd name="connsiteY5" fmla="*/ 498628 h 671796"/>
                <a:gd name="connsiteX6" fmla="*/ 604173 w 614291"/>
                <a:gd name="connsiteY6" fmla="*/ 308077 h 671796"/>
                <a:gd name="connsiteX7" fmla="*/ 468268 w 614291"/>
                <a:gd name="connsiteY7" fmla="*/ 47 h 671796"/>
                <a:gd name="connsiteX8" fmla="*/ 322468 w 614291"/>
                <a:gd name="connsiteY8" fmla="*/ 285686 h 671796"/>
                <a:gd name="connsiteX9" fmla="*/ 318112 w 614291"/>
                <a:gd name="connsiteY9" fmla="*/ 363946 h 671796"/>
                <a:gd name="connsiteX10" fmla="*/ 210345 w 614291"/>
                <a:gd name="connsiteY10" fmla="*/ 270028 h 671796"/>
                <a:gd name="connsiteX0" fmla="*/ 210345 w 620660"/>
                <a:gd name="connsiteY0" fmla="*/ 270133 h 671901"/>
                <a:gd name="connsiteX1" fmla="*/ 795 w 620660"/>
                <a:gd name="connsiteY1" fmla="*/ 350143 h 671901"/>
                <a:gd name="connsiteX2" fmla="*/ 216882 w 620660"/>
                <a:gd name="connsiteY2" fmla="*/ 671901 h 671901"/>
                <a:gd name="connsiteX3" fmla="*/ 218244 w 620660"/>
                <a:gd name="connsiteY3" fmla="*/ 591659 h 671901"/>
                <a:gd name="connsiteX4" fmla="*/ 486024 w 620660"/>
                <a:gd name="connsiteY4" fmla="*/ 611282 h 671901"/>
                <a:gd name="connsiteX5" fmla="*/ 564675 w 620660"/>
                <a:gd name="connsiteY5" fmla="*/ 498733 h 671901"/>
                <a:gd name="connsiteX6" fmla="*/ 604173 w 620660"/>
                <a:gd name="connsiteY6" fmla="*/ 308182 h 671901"/>
                <a:gd name="connsiteX7" fmla="*/ 468268 w 620660"/>
                <a:gd name="connsiteY7" fmla="*/ 152 h 671901"/>
                <a:gd name="connsiteX8" fmla="*/ 322468 w 620660"/>
                <a:gd name="connsiteY8" fmla="*/ 285791 h 671901"/>
                <a:gd name="connsiteX9" fmla="*/ 318112 w 620660"/>
                <a:gd name="connsiteY9" fmla="*/ 364051 h 671901"/>
                <a:gd name="connsiteX10" fmla="*/ 210345 w 620660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17294"/>
                <a:gd name="connsiteY0" fmla="*/ 270253 h 672021"/>
                <a:gd name="connsiteX1" fmla="*/ 795 w 617294"/>
                <a:gd name="connsiteY1" fmla="*/ 350263 h 672021"/>
                <a:gd name="connsiteX2" fmla="*/ 216882 w 617294"/>
                <a:gd name="connsiteY2" fmla="*/ 672021 h 672021"/>
                <a:gd name="connsiteX3" fmla="*/ 218244 w 617294"/>
                <a:gd name="connsiteY3" fmla="*/ 591779 h 672021"/>
                <a:gd name="connsiteX4" fmla="*/ 486024 w 617294"/>
                <a:gd name="connsiteY4" fmla="*/ 611402 h 672021"/>
                <a:gd name="connsiteX5" fmla="*/ 564675 w 617294"/>
                <a:gd name="connsiteY5" fmla="*/ 498853 h 672021"/>
                <a:gd name="connsiteX6" fmla="*/ 604173 w 617294"/>
                <a:gd name="connsiteY6" fmla="*/ 308302 h 672021"/>
                <a:gd name="connsiteX7" fmla="*/ 468268 w 617294"/>
                <a:gd name="connsiteY7" fmla="*/ 272 h 672021"/>
                <a:gd name="connsiteX8" fmla="*/ 318112 w 617294"/>
                <a:gd name="connsiteY8" fmla="*/ 364171 h 672021"/>
                <a:gd name="connsiteX9" fmla="*/ 210345 w 617294"/>
                <a:gd name="connsiteY9" fmla="*/ 270253 h 672021"/>
                <a:gd name="connsiteX0" fmla="*/ 210345 w 617295"/>
                <a:gd name="connsiteY0" fmla="*/ 273814 h 675582"/>
                <a:gd name="connsiteX1" fmla="*/ 795 w 617295"/>
                <a:gd name="connsiteY1" fmla="*/ 353824 h 675582"/>
                <a:gd name="connsiteX2" fmla="*/ 216882 w 617295"/>
                <a:gd name="connsiteY2" fmla="*/ 675582 h 675582"/>
                <a:gd name="connsiteX3" fmla="*/ 218244 w 617295"/>
                <a:gd name="connsiteY3" fmla="*/ 595340 h 675582"/>
                <a:gd name="connsiteX4" fmla="*/ 486024 w 617295"/>
                <a:gd name="connsiteY4" fmla="*/ 614963 h 675582"/>
                <a:gd name="connsiteX5" fmla="*/ 564675 w 617295"/>
                <a:gd name="connsiteY5" fmla="*/ 502414 h 675582"/>
                <a:gd name="connsiteX6" fmla="*/ 604173 w 617295"/>
                <a:gd name="connsiteY6" fmla="*/ 311863 h 675582"/>
                <a:gd name="connsiteX7" fmla="*/ 449265 w 617295"/>
                <a:gd name="connsiteY7" fmla="*/ 266 h 675582"/>
                <a:gd name="connsiteX8" fmla="*/ 318112 w 617295"/>
                <a:gd name="connsiteY8" fmla="*/ 367732 h 675582"/>
                <a:gd name="connsiteX9" fmla="*/ 210345 w 617295"/>
                <a:gd name="connsiteY9" fmla="*/ 273814 h 675582"/>
                <a:gd name="connsiteX0" fmla="*/ 210345 w 617295"/>
                <a:gd name="connsiteY0" fmla="*/ 274187 h 675955"/>
                <a:gd name="connsiteX1" fmla="*/ 795 w 617295"/>
                <a:gd name="connsiteY1" fmla="*/ 354197 h 675955"/>
                <a:gd name="connsiteX2" fmla="*/ 216882 w 617295"/>
                <a:gd name="connsiteY2" fmla="*/ 675955 h 675955"/>
                <a:gd name="connsiteX3" fmla="*/ 218244 w 617295"/>
                <a:gd name="connsiteY3" fmla="*/ 595713 h 675955"/>
                <a:gd name="connsiteX4" fmla="*/ 486024 w 617295"/>
                <a:gd name="connsiteY4" fmla="*/ 615336 h 675955"/>
                <a:gd name="connsiteX5" fmla="*/ 564675 w 617295"/>
                <a:gd name="connsiteY5" fmla="*/ 502787 h 675955"/>
                <a:gd name="connsiteX6" fmla="*/ 604173 w 617295"/>
                <a:gd name="connsiteY6" fmla="*/ 312236 h 675955"/>
                <a:gd name="connsiteX7" fmla="*/ 449265 w 617295"/>
                <a:gd name="connsiteY7" fmla="*/ 639 h 675955"/>
                <a:gd name="connsiteX8" fmla="*/ 337115 w 617295"/>
                <a:gd name="connsiteY8" fmla="*/ 400206 h 675955"/>
                <a:gd name="connsiteX9" fmla="*/ 210345 w 617295"/>
                <a:gd name="connsiteY9" fmla="*/ 274187 h 675955"/>
                <a:gd name="connsiteX0" fmla="*/ 210345 w 564675"/>
                <a:gd name="connsiteY0" fmla="*/ 274120 h 675888"/>
                <a:gd name="connsiteX1" fmla="*/ 795 w 564675"/>
                <a:gd name="connsiteY1" fmla="*/ 354130 h 675888"/>
                <a:gd name="connsiteX2" fmla="*/ 216882 w 564675"/>
                <a:gd name="connsiteY2" fmla="*/ 675888 h 675888"/>
                <a:gd name="connsiteX3" fmla="*/ 218244 w 564675"/>
                <a:gd name="connsiteY3" fmla="*/ 595646 h 675888"/>
                <a:gd name="connsiteX4" fmla="*/ 486024 w 564675"/>
                <a:gd name="connsiteY4" fmla="*/ 615269 h 675888"/>
                <a:gd name="connsiteX5" fmla="*/ 564675 w 564675"/>
                <a:gd name="connsiteY5" fmla="*/ 502720 h 675888"/>
                <a:gd name="connsiteX6" fmla="*/ 449265 w 564675"/>
                <a:gd name="connsiteY6" fmla="*/ 572 h 675888"/>
                <a:gd name="connsiteX7" fmla="*/ 337115 w 564675"/>
                <a:gd name="connsiteY7" fmla="*/ 400139 h 675888"/>
                <a:gd name="connsiteX8" fmla="*/ 210345 w 564675"/>
                <a:gd name="connsiteY8" fmla="*/ 274120 h 675888"/>
                <a:gd name="connsiteX0" fmla="*/ 210345 w 632914"/>
                <a:gd name="connsiteY0" fmla="*/ 274131 h 675899"/>
                <a:gd name="connsiteX1" fmla="*/ 795 w 632914"/>
                <a:gd name="connsiteY1" fmla="*/ 354141 h 675899"/>
                <a:gd name="connsiteX2" fmla="*/ 216882 w 632914"/>
                <a:gd name="connsiteY2" fmla="*/ 675899 h 675899"/>
                <a:gd name="connsiteX3" fmla="*/ 218244 w 632914"/>
                <a:gd name="connsiteY3" fmla="*/ 595657 h 675899"/>
                <a:gd name="connsiteX4" fmla="*/ 486024 w 632914"/>
                <a:gd name="connsiteY4" fmla="*/ 615280 h 675899"/>
                <a:gd name="connsiteX5" fmla="*/ 564675 w 632914"/>
                <a:gd name="connsiteY5" fmla="*/ 502731 h 675899"/>
                <a:gd name="connsiteX6" fmla="*/ 449265 w 632914"/>
                <a:gd name="connsiteY6" fmla="*/ 583 h 675899"/>
                <a:gd name="connsiteX7" fmla="*/ 337115 w 632914"/>
                <a:gd name="connsiteY7" fmla="*/ 400150 h 675899"/>
                <a:gd name="connsiteX8" fmla="*/ 210345 w 632914"/>
                <a:gd name="connsiteY8" fmla="*/ 274131 h 675899"/>
                <a:gd name="connsiteX0" fmla="*/ 210345 w 653786"/>
                <a:gd name="connsiteY0" fmla="*/ 274133 h 675901"/>
                <a:gd name="connsiteX1" fmla="*/ 795 w 653786"/>
                <a:gd name="connsiteY1" fmla="*/ 354143 h 675901"/>
                <a:gd name="connsiteX2" fmla="*/ 216882 w 653786"/>
                <a:gd name="connsiteY2" fmla="*/ 675901 h 675901"/>
                <a:gd name="connsiteX3" fmla="*/ 218244 w 653786"/>
                <a:gd name="connsiteY3" fmla="*/ 595659 h 675901"/>
                <a:gd name="connsiteX4" fmla="*/ 486024 w 653786"/>
                <a:gd name="connsiteY4" fmla="*/ 615282 h 675901"/>
                <a:gd name="connsiteX5" fmla="*/ 564675 w 653786"/>
                <a:gd name="connsiteY5" fmla="*/ 502733 h 675901"/>
                <a:gd name="connsiteX6" fmla="*/ 449265 w 653786"/>
                <a:gd name="connsiteY6" fmla="*/ 585 h 675901"/>
                <a:gd name="connsiteX7" fmla="*/ 337115 w 653786"/>
                <a:gd name="connsiteY7" fmla="*/ 400152 h 675901"/>
                <a:gd name="connsiteX8" fmla="*/ 210345 w 653786"/>
                <a:gd name="connsiteY8" fmla="*/ 274133 h 675901"/>
                <a:gd name="connsiteX0" fmla="*/ 226533 w 669974"/>
                <a:gd name="connsiteY0" fmla="*/ 274133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226533 w 669974"/>
                <a:gd name="connsiteY8" fmla="*/ 274133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74" h="675901">
                  <a:moveTo>
                    <a:pt x="183096" y="234899"/>
                  </a:moveTo>
                  <a:cubicBezTo>
                    <a:pt x="52286" y="192989"/>
                    <a:pt x="23822" y="282483"/>
                    <a:pt x="694" y="354143"/>
                  </a:cubicBezTo>
                  <a:cubicBezTo>
                    <a:pt x="-10101" y="580838"/>
                    <a:pt x="106705" y="668281"/>
                    <a:pt x="233070" y="675901"/>
                  </a:cubicBezTo>
                  <a:cubicBezTo>
                    <a:pt x="254025" y="660661"/>
                    <a:pt x="232527" y="612804"/>
                    <a:pt x="234432" y="595659"/>
                  </a:cubicBezTo>
                  <a:cubicBezTo>
                    <a:pt x="300472" y="611534"/>
                    <a:pt x="420932" y="627982"/>
                    <a:pt x="502212" y="615282"/>
                  </a:cubicBezTo>
                  <a:cubicBezTo>
                    <a:pt x="547297" y="587977"/>
                    <a:pt x="568163" y="541468"/>
                    <a:pt x="580863" y="502733"/>
                  </a:cubicBezTo>
                  <a:cubicBezTo>
                    <a:pt x="637177" y="414552"/>
                    <a:pt x="799291" y="153221"/>
                    <a:pt x="465453" y="585"/>
                  </a:cubicBezTo>
                  <a:cubicBezTo>
                    <a:pt x="427618" y="-16714"/>
                    <a:pt x="396290" y="355155"/>
                    <a:pt x="353303" y="400152"/>
                  </a:cubicBezTo>
                  <a:lnTo>
                    <a:pt x="183096" y="2348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556218" y="486302"/>
            <a:ext cx="1962208" cy="1417232"/>
            <a:chOff x="7654671" y="1478661"/>
            <a:chExt cx="1962208" cy="14172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17232"/>
              <a:chOff x="7654671" y="1417701"/>
              <a:chExt cx="1962208" cy="141723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78134" y="1532716"/>
                <a:ext cx="1681804" cy="1297821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  <a:gd name="connsiteX0" fmla="*/ 62455 w 1962508"/>
                  <a:gd name="connsiteY0" fmla="*/ 960032 h 1417232"/>
                  <a:gd name="connsiteX1" fmla="*/ 9994 w 1962508"/>
                  <a:gd name="connsiteY1" fmla="*/ 484368 h 1417232"/>
                  <a:gd name="connsiteX2" fmla="*/ 1792195 w 1962508"/>
                  <a:gd name="connsiteY2" fmla="*/ 239063 h 1417232"/>
                  <a:gd name="connsiteX3" fmla="*/ 1959249 w 1962508"/>
                  <a:gd name="connsiteY3" fmla="*/ 731432 h 1417232"/>
                  <a:gd name="connsiteX4" fmla="*/ 1625141 w 1962508"/>
                  <a:gd name="connsiteY4" fmla="*/ 1417232 h 1417232"/>
                  <a:gd name="connsiteX5" fmla="*/ 253541 w 1962508"/>
                  <a:gd name="connsiteY5" fmla="*/ 1408440 h 1417232"/>
                  <a:gd name="connsiteX6" fmla="*/ 62455 w 1962508"/>
                  <a:gd name="connsiteY6" fmla="*/ 960032 h 1417232"/>
                  <a:gd name="connsiteX0" fmla="*/ 62455 w 1962508"/>
                  <a:gd name="connsiteY0" fmla="*/ 954444 h 1411644"/>
                  <a:gd name="connsiteX1" fmla="*/ 9994 w 1962508"/>
                  <a:gd name="connsiteY1" fmla="*/ 478780 h 1411644"/>
                  <a:gd name="connsiteX2" fmla="*/ 1792195 w 1962508"/>
                  <a:gd name="connsiteY2" fmla="*/ 233475 h 1411644"/>
                  <a:gd name="connsiteX3" fmla="*/ 1959249 w 1962508"/>
                  <a:gd name="connsiteY3" fmla="*/ 725844 h 1411644"/>
                  <a:gd name="connsiteX4" fmla="*/ 1625141 w 1962508"/>
                  <a:gd name="connsiteY4" fmla="*/ 1411644 h 1411644"/>
                  <a:gd name="connsiteX5" fmla="*/ 253541 w 1962508"/>
                  <a:gd name="connsiteY5" fmla="*/ 1402852 h 1411644"/>
                  <a:gd name="connsiteX6" fmla="*/ 62455 w 1962508"/>
                  <a:gd name="connsiteY6" fmla="*/ 954444 h 1411644"/>
                  <a:gd name="connsiteX0" fmla="*/ 84518 w 1984571"/>
                  <a:gd name="connsiteY0" fmla="*/ 954444 h 1411644"/>
                  <a:gd name="connsiteX1" fmla="*/ 32057 w 1984571"/>
                  <a:gd name="connsiteY1" fmla="*/ 478780 h 1411644"/>
                  <a:gd name="connsiteX2" fmla="*/ 1814258 w 1984571"/>
                  <a:gd name="connsiteY2" fmla="*/ 233475 h 1411644"/>
                  <a:gd name="connsiteX3" fmla="*/ 1981312 w 1984571"/>
                  <a:gd name="connsiteY3" fmla="*/ 725844 h 1411644"/>
                  <a:gd name="connsiteX4" fmla="*/ 1647204 w 1984571"/>
                  <a:gd name="connsiteY4" fmla="*/ 1411644 h 1411644"/>
                  <a:gd name="connsiteX5" fmla="*/ 275604 w 1984571"/>
                  <a:gd name="connsiteY5" fmla="*/ 1402852 h 1411644"/>
                  <a:gd name="connsiteX6" fmla="*/ 84518 w 1984571"/>
                  <a:gd name="connsiteY6" fmla="*/ 954444 h 1411644"/>
                  <a:gd name="connsiteX0" fmla="*/ 87635 w 1987688"/>
                  <a:gd name="connsiteY0" fmla="*/ 954444 h 1411644"/>
                  <a:gd name="connsiteX1" fmla="*/ 35174 w 1987688"/>
                  <a:gd name="connsiteY1" fmla="*/ 478780 h 1411644"/>
                  <a:gd name="connsiteX2" fmla="*/ 1817375 w 1987688"/>
                  <a:gd name="connsiteY2" fmla="*/ 233475 h 1411644"/>
                  <a:gd name="connsiteX3" fmla="*/ 1984429 w 1987688"/>
                  <a:gd name="connsiteY3" fmla="*/ 725844 h 1411644"/>
                  <a:gd name="connsiteX4" fmla="*/ 1650321 w 1987688"/>
                  <a:gd name="connsiteY4" fmla="*/ 1411644 h 1411644"/>
                  <a:gd name="connsiteX5" fmla="*/ 278721 w 1987688"/>
                  <a:gd name="connsiteY5" fmla="*/ 1402852 h 1411644"/>
                  <a:gd name="connsiteX6" fmla="*/ 87635 w 1987688"/>
                  <a:gd name="connsiteY6" fmla="*/ 954444 h 1411644"/>
                  <a:gd name="connsiteX0" fmla="*/ 95999 w 1996052"/>
                  <a:gd name="connsiteY0" fmla="*/ 954444 h 1411644"/>
                  <a:gd name="connsiteX1" fmla="*/ 43538 w 1996052"/>
                  <a:gd name="connsiteY1" fmla="*/ 478780 h 1411644"/>
                  <a:gd name="connsiteX2" fmla="*/ 1825739 w 1996052"/>
                  <a:gd name="connsiteY2" fmla="*/ 233475 h 1411644"/>
                  <a:gd name="connsiteX3" fmla="*/ 1992793 w 1996052"/>
                  <a:gd name="connsiteY3" fmla="*/ 725844 h 1411644"/>
                  <a:gd name="connsiteX4" fmla="*/ 1658685 w 1996052"/>
                  <a:gd name="connsiteY4" fmla="*/ 1411644 h 1411644"/>
                  <a:gd name="connsiteX5" fmla="*/ 287085 w 1996052"/>
                  <a:gd name="connsiteY5" fmla="*/ 1402852 h 1411644"/>
                  <a:gd name="connsiteX6" fmla="*/ 95999 w 1996052"/>
                  <a:gd name="connsiteY6" fmla="*/ 954444 h 1411644"/>
                  <a:gd name="connsiteX0" fmla="*/ 100351 w 2000404"/>
                  <a:gd name="connsiteY0" fmla="*/ 954444 h 1411644"/>
                  <a:gd name="connsiteX1" fmla="*/ 47890 w 2000404"/>
                  <a:gd name="connsiteY1" fmla="*/ 478780 h 1411644"/>
                  <a:gd name="connsiteX2" fmla="*/ 1830091 w 2000404"/>
                  <a:gd name="connsiteY2" fmla="*/ 233475 h 1411644"/>
                  <a:gd name="connsiteX3" fmla="*/ 1997145 w 2000404"/>
                  <a:gd name="connsiteY3" fmla="*/ 725844 h 1411644"/>
                  <a:gd name="connsiteX4" fmla="*/ 1663037 w 2000404"/>
                  <a:gd name="connsiteY4" fmla="*/ 1411644 h 1411644"/>
                  <a:gd name="connsiteX5" fmla="*/ 291437 w 2000404"/>
                  <a:gd name="connsiteY5" fmla="*/ 1402852 h 1411644"/>
                  <a:gd name="connsiteX6" fmla="*/ 100351 w 2000404"/>
                  <a:gd name="connsiteY6" fmla="*/ 954444 h 141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404" h="1411644">
                    <a:moveTo>
                      <a:pt x="100351" y="954444"/>
                    </a:moveTo>
                    <a:cubicBezTo>
                      <a:pt x="53642" y="861770"/>
                      <a:pt x="-66359" y="684165"/>
                      <a:pt x="47890" y="478780"/>
                    </a:cubicBezTo>
                    <a:cubicBezTo>
                      <a:pt x="535277" y="-273548"/>
                      <a:pt x="1390575" y="37245"/>
                      <a:pt x="1830091" y="233475"/>
                    </a:cubicBezTo>
                    <a:cubicBezTo>
                      <a:pt x="1904071" y="244034"/>
                      <a:pt x="2021470" y="580771"/>
                      <a:pt x="1997145" y="725844"/>
                    </a:cubicBezTo>
                    <a:lnTo>
                      <a:pt x="1663037" y="1411644"/>
                    </a:lnTo>
                    <a:lnTo>
                      <a:pt x="291437" y="1402852"/>
                    </a:lnTo>
                    <a:lnTo>
                      <a:pt x="100351" y="9544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13204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59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B77073-E5A2-468D-AE1E-E55867B1F187}"/>
              </a:ext>
            </a:extLst>
          </p:cNvPr>
          <p:cNvGrpSpPr/>
          <p:nvPr/>
        </p:nvGrpSpPr>
        <p:grpSpPr>
          <a:xfrm>
            <a:off x="1027967" y="1035294"/>
            <a:ext cx="3286125" cy="4732460"/>
            <a:chOff x="2469906" y="973748"/>
            <a:chExt cx="3286125" cy="4732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F252CC-2009-407C-BB2B-637D4D468DB7}"/>
                </a:ext>
              </a:extLst>
            </p:cNvPr>
            <p:cNvSpPr/>
            <p:nvPr/>
          </p:nvSpPr>
          <p:spPr>
            <a:xfrm>
              <a:off x="2491154" y="2532184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9F9F68-98C8-4429-8B35-A20E5A90B03D}"/>
                </a:ext>
              </a:extLst>
            </p:cNvPr>
            <p:cNvSpPr/>
            <p:nvPr/>
          </p:nvSpPr>
          <p:spPr>
            <a:xfrm>
              <a:off x="2491154" y="975946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8FC7F5-29FF-4C6E-8B0B-1B6C9B683BBB}"/>
                </a:ext>
              </a:extLst>
            </p:cNvPr>
            <p:cNvSpPr/>
            <p:nvPr/>
          </p:nvSpPr>
          <p:spPr>
            <a:xfrm>
              <a:off x="2486758" y="2593731"/>
              <a:ext cx="3261946" cy="3112477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33DFBB-9ED5-4D78-9BF7-87419ED1B5AD}"/>
                </a:ext>
              </a:extLst>
            </p:cNvPr>
            <p:cNvSpPr/>
            <p:nvPr/>
          </p:nvSpPr>
          <p:spPr>
            <a:xfrm>
              <a:off x="2479431" y="975946"/>
              <a:ext cx="3244362" cy="1573823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97D6FD-F43F-41EE-A132-EBF37D3EB307}"/>
                </a:ext>
              </a:extLst>
            </p:cNvPr>
            <p:cNvSpPr/>
            <p:nvPr/>
          </p:nvSpPr>
          <p:spPr>
            <a:xfrm>
              <a:off x="2479431" y="5221898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C8E3CC-8502-49B9-8CAD-362728EC8363}"/>
                </a:ext>
              </a:extLst>
            </p:cNvPr>
            <p:cNvSpPr/>
            <p:nvPr/>
          </p:nvSpPr>
          <p:spPr>
            <a:xfrm flipH="1">
              <a:off x="2479431" y="4964725"/>
              <a:ext cx="3276600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3F722C-EF76-48AC-B28F-D64657E3A3E4}"/>
                </a:ext>
              </a:extLst>
            </p:cNvPr>
            <p:cNvSpPr/>
            <p:nvPr/>
          </p:nvSpPr>
          <p:spPr>
            <a:xfrm>
              <a:off x="2527056" y="2592998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CA6423-2A51-41FE-B259-C8FE790DECBD}"/>
                </a:ext>
              </a:extLst>
            </p:cNvPr>
            <p:cNvSpPr/>
            <p:nvPr/>
          </p:nvSpPr>
          <p:spPr>
            <a:xfrm flipH="1">
              <a:off x="3670056" y="3364523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278F4A-D588-45B0-8289-C5BDFB895C39}"/>
                </a:ext>
              </a:extLst>
            </p:cNvPr>
            <p:cNvSpPr/>
            <p:nvPr/>
          </p:nvSpPr>
          <p:spPr>
            <a:xfrm>
              <a:off x="4565406" y="4088423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4102B-696B-4D64-B0C0-541756A39282}"/>
                </a:ext>
              </a:extLst>
            </p:cNvPr>
            <p:cNvSpPr/>
            <p:nvPr/>
          </p:nvSpPr>
          <p:spPr>
            <a:xfrm>
              <a:off x="3736731" y="2602522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FF3B99-69F4-4F27-8060-B5B42D4B9D79}"/>
                </a:ext>
              </a:extLst>
            </p:cNvPr>
            <p:cNvSpPr/>
            <p:nvPr/>
          </p:nvSpPr>
          <p:spPr>
            <a:xfrm flipH="1">
              <a:off x="2527057" y="4907572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85A9E0-7D60-4CBA-857D-6FB39770BD8F}"/>
                </a:ext>
              </a:extLst>
            </p:cNvPr>
            <p:cNvSpPr/>
            <p:nvPr/>
          </p:nvSpPr>
          <p:spPr>
            <a:xfrm flipV="1">
              <a:off x="4346331" y="3364523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1D94EE-6E0C-4FC0-AD8C-3DEC6D5B912D}"/>
                </a:ext>
              </a:extLst>
            </p:cNvPr>
            <p:cNvSpPr/>
            <p:nvPr/>
          </p:nvSpPr>
          <p:spPr>
            <a:xfrm>
              <a:off x="4908306" y="2602523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09894A-64D6-4293-9567-3EA2D450849E}"/>
                </a:ext>
              </a:extLst>
            </p:cNvPr>
            <p:cNvSpPr/>
            <p:nvPr/>
          </p:nvSpPr>
          <p:spPr>
            <a:xfrm flipH="1">
              <a:off x="3079506" y="4878998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E4E354-8258-4684-B848-F7DE9560F949}"/>
                </a:ext>
              </a:extLst>
            </p:cNvPr>
            <p:cNvSpPr/>
            <p:nvPr/>
          </p:nvSpPr>
          <p:spPr>
            <a:xfrm>
              <a:off x="2622305" y="4126523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355BC4-4256-4A15-BD50-2164A6ECF61E}"/>
                </a:ext>
              </a:extLst>
            </p:cNvPr>
            <p:cNvSpPr/>
            <p:nvPr/>
          </p:nvSpPr>
          <p:spPr>
            <a:xfrm flipH="1" flipV="1">
              <a:off x="4841630" y="4821848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A25931-7922-43C1-AA27-84714452D1C5}"/>
                </a:ext>
              </a:extLst>
            </p:cNvPr>
            <p:cNvSpPr/>
            <p:nvPr/>
          </p:nvSpPr>
          <p:spPr>
            <a:xfrm>
              <a:off x="2469906" y="4336074"/>
              <a:ext cx="3257550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7E498B-E60A-4E69-9F46-BD26B93DEEB8}"/>
                </a:ext>
              </a:extLst>
            </p:cNvPr>
            <p:cNvSpPr/>
            <p:nvPr/>
          </p:nvSpPr>
          <p:spPr>
            <a:xfrm>
              <a:off x="2512768" y="973748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CC355B-4853-418D-8DBF-7F136C97D04F}"/>
                </a:ext>
              </a:extLst>
            </p:cNvPr>
            <p:cNvSpPr/>
            <p:nvPr/>
          </p:nvSpPr>
          <p:spPr>
            <a:xfrm>
              <a:off x="2512768" y="11261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66497-C9CD-49EE-A904-B73D02BEAB39}"/>
                </a:ext>
              </a:extLst>
            </p:cNvPr>
            <p:cNvSpPr/>
            <p:nvPr/>
          </p:nvSpPr>
          <p:spPr>
            <a:xfrm>
              <a:off x="2512768" y="2316773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B73D41-8BA3-4FB4-9B69-66E7979B2BB9}"/>
                </a:ext>
              </a:extLst>
            </p:cNvPr>
            <p:cNvSpPr/>
            <p:nvPr/>
          </p:nvSpPr>
          <p:spPr>
            <a:xfrm>
              <a:off x="2512768" y="24596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49384-F455-44F4-867C-B799EF024508}"/>
              </a:ext>
            </a:extLst>
          </p:cNvPr>
          <p:cNvGrpSpPr/>
          <p:nvPr/>
        </p:nvGrpSpPr>
        <p:grpSpPr>
          <a:xfrm>
            <a:off x="5216769" y="896815"/>
            <a:ext cx="3372216" cy="4853356"/>
            <a:chOff x="5216769" y="896815"/>
            <a:chExt cx="3372216" cy="485335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9FB84F-C574-447B-A3A5-275D9DCB3D76}"/>
                </a:ext>
              </a:extLst>
            </p:cNvPr>
            <p:cNvSpPr/>
            <p:nvPr/>
          </p:nvSpPr>
          <p:spPr>
            <a:xfrm>
              <a:off x="5232889" y="1055076"/>
              <a:ext cx="3261946" cy="4689231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B926FF-5FA0-4F81-A784-DC77AC449669}"/>
                </a:ext>
              </a:extLst>
            </p:cNvPr>
            <p:cNvSpPr/>
            <p:nvPr/>
          </p:nvSpPr>
          <p:spPr>
            <a:xfrm flipH="1">
              <a:off x="5267326" y="1203078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F1783B-2071-4783-8531-D181EEAAE544}"/>
                </a:ext>
              </a:extLst>
            </p:cNvPr>
            <p:cNvSpPr/>
            <p:nvPr/>
          </p:nvSpPr>
          <p:spPr>
            <a:xfrm>
              <a:off x="5228492" y="2587868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E4285C-8E40-43EA-B893-0AB8607FD9E1}"/>
                </a:ext>
              </a:extLst>
            </p:cNvPr>
            <p:cNvSpPr/>
            <p:nvPr/>
          </p:nvSpPr>
          <p:spPr>
            <a:xfrm>
              <a:off x="5228492" y="1031630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35BFAB-D680-4734-A81D-7E383932E098}"/>
                </a:ext>
              </a:extLst>
            </p:cNvPr>
            <p:cNvSpPr/>
            <p:nvPr/>
          </p:nvSpPr>
          <p:spPr>
            <a:xfrm>
              <a:off x="5216769" y="5277582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DBB0961-8482-4D04-9998-48A060733AF2}"/>
                </a:ext>
              </a:extLst>
            </p:cNvPr>
            <p:cNvSpPr/>
            <p:nvPr/>
          </p:nvSpPr>
          <p:spPr>
            <a:xfrm rot="16200000" flipH="1">
              <a:off x="5799992" y="3046169"/>
              <a:ext cx="4695092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30979D-321B-4FCD-B063-2E7687C43A20}"/>
                </a:ext>
              </a:extLst>
            </p:cNvPr>
            <p:cNvSpPr/>
            <p:nvPr/>
          </p:nvSpPr>
          <p:spPr>
            <a:xfrm rot="16200000">
              <a:off x="7524018" y="1233119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E7F87E-C3CF-4733-826F-5AF1AC4527A3}"/>
                </a:ext>
              </a:extLst>
            </p:cNvPr>
            <p:cNvSpPr/>
            <p:nvPr/>
          </p:nvSpPr>
          <p:spPr>
            <a:xfrm flipH="1">
              <a:off x="6407394" y="3420207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A839515-D143-40ED-BA6B-AEC01E543CCA}"/>
                </a:ext>
              </a:extLst>
            </p:cNvPr>
            <p:cNvSpPr/>
            <p:nvPr/>
          </p:nvSpPr>
          <p:spPr>
            <a:xfrm>
              <a:off x="7302744" y="4144107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F95991-1532-4CA7-AD5B-085FE3F3CB72}"/>
                </a:ext>
              </a:extLst>
            </p:cNvPr>
            <p:cNvSpPr/>
            <p:nvPr/>
          </p:nvSpPr>
          <p:spPr>
            <a:xfrm>
              <a:off x="6474069" y="2658206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97B87A-9ED9-4E1B-9E2A-5EC474D6037A}"/>
                </a:ext>
              </a:extLst>
            </p:cNvPr>
            <p:cNvSpPr/>
            <p:nvPr/>
          </p:nvSpPr>
          <p:spPr>
            <a:xfrm flipH="1">
              <a:off x="5290772" y="4180740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6B2635-A884-484B-8E8A-29019C3F5D2B}"/>
                </a:ext>
              </a:extLst>
            </p:cNvPr>
            <p:cNvSpPr/>
            <p:nvPr/>
          </p:nvSpPr>
          <p:spPr>
            <a:xfrm flipV="1">
              <a:off x="7083669" y="3420207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B68A0D-F386-4BF8-A4DD-474BD75998A9}"/>
                </a:ext>
              </a:extLst>
            </p:cNvPr>
            <p:cNvSpPr/>
            <p:nvPr/>
          </p:nvSpPr>
          <p:spPr>
            <a:xfrm>
              <a:off x="7645644" y="2658207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A1A64D-1102-430A-AB9C-1D6E64894A13}"/>
                </a:ext>
              </a:extLst>
            </p:cNvPr>
            <p:cNvSpPr/>
            <p:nvPr/>
          </p:nvSpPr>
          <p:spPr>
            <a:xfrm flipH="1">
              <a:off x="5816844" y="4934682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8ECED9-F1F9-4DFA-A064-2E606D49246A}"/>
                </a:ext>
              </a:extLst>
            </p:cNvPr>
            <p:cNvSpPr/>
            <p:nvPr/>
          </p:nvSpPr>
          <p:spPr>
            <a:xfrm>
              <a:off x="5342058" y="2195145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F39001-CE22-4D05-A098-B02C4069057B}"/>
                </a:ext>
              </a:extLst>
            </p:cNvPr>
            <p:cNvSpPr/>
            <p:nvPr/>
          </p:nvSpPr>
          <p:spPr>
            <a:xfrm flipH="1" flipV="1">
              <a:off x="7578968" y="4877532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15BA59-62BD-4456-A8EE-C1E6908EAF32}"/>
                </a:ext>
              </a:extLst>
            </p:cNvPr>
            <p:cNvSpPr/>
            <p:nvPr/>
          </p:nvSpPr>
          <p:spPr>
            <a:xfrm rot="16200000">
              <a:off x="5609491" y="2665168"/>
              <a:ext cx="4615962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C8E1AC-7A82-4E8B-B470-2EDA00821F0A}"/>
                </a:ext>
              </a:extLst>
            </p:cNvPr>
            <p:cNvSpPr/>
            <p:nvPr/>
          </p:nvSpPr>
          <p:spPr>
            <a:xfrm rot="5400000">
              <a:off x="4440113" y="1951893"/>
              <a:ext cx="4853356" cy="2743200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B68D46-820D-48EF-BF2D-D12A9BE39A44}"/>
                </a:ext>
              </a:extLst>
            </p:cNvPr>
            <p:cNvSpPr/>
            <p:nvPr/>
          </p:nvSpPr>
          <p:spPr>
            <a:xfrm rot="16200000">
              <a:off x="5754568" y="3292718"/>
              <a:ext cx="4703885" cy="15826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A801A-E5FC-456F-995A-3CBBCF315559}"/>
                </a:ext>
              </a:extLst>
            </p:cNvPr>
            <p:cNvSpPr/>
            <p:nvPr/>
          </p:nvSpPr>
          <p:spPr>
            <a:xfrm rot="16200000">
              <a:off x="5824906" y="3327886"/>
              <a:ext cx="4712677" cy="79133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2EE7E-D87D-41BE-8922-23096E1E2F20}"/>
                </a:ext>
              </a:extLst>
            </p:cNvPr>
            <p:cNvSpPr/>
            <p:nvPr/>
          </p:nvSpPr>
          <p:spPr>
            <a:xfrm rot="16200000">
              <a:off x="3250773" y="3325872"/>
              <a:ext cx="4655893" cy="13188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BC1449-2257-4013-841D-2DFA596E561D}"/>
                </a:ext>
              </a:extLst>
            </p:cNvPr>
            <p:cNvSpPr/>
            <p:nvPr/>
          </p:nvSpPr>
          <p:spPr>
            <a:xfrm rot="16200000">
              <a:off x="3340526" y="3366903"/>
              <a:ext cx="4668717" cy="62646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F5D27-D229-46F4-8D39-EE6A7B7B4185}"/>
                </a:ext>
              </a:extLst>
            </p:cNvPr>
            <p:cNvSpPr/>
            <p:nvPr/>
          </p:nvSpPr>
          <p:spPr>
            <a:xfrm flipH="1">
              <a:off x="5375765" y="2964471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6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39</cp:revision>
  <dcterms:created xsi:type="dcterms:W3CDTF">2018-11-16T18:53:24Z</dcterms:created>
  <dcterms:modified xsi:type="dcterms:W3CDTF">2018-11-25T15:06:18Z</dcterms:modified>
</cp:coreProperties>
</file>