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4F79-E33A-40EB-B385-C8289FF5C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1FCA2-9E6C-4466-878F-312BDB1D2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C1C97-9090-4DD9-8657-D2E2675A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38EFC-6908-494F-BEC9-75360600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C89F2-E01A-4703-AF7E-D30EB2D1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7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100C-FF91-4A78-ABBB-4F975778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C05AF-B109-4F0C-BD70-7CE4DB682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E10BA-0BA5-43F5-8ED5-62BC03CE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856AA-D3CF-436F-B19C-7A43860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D8AF1-0AA1-48AF-9A29-23D6FA2D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8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DBDEE-A137-4479-A7BD-435D83C25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ECB18-7EB7-491F-B2DD-DB38898FB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41D9E-EF6A-4CF7-9B44-10523813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ABABF-5A11-41AE-9CCD-7EB8D72B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8814-AFFD-4095-A0B8-6EB37F6E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5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747D-E18A-4290-8149-049CFA8F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D27A5-742C-4F80-A4F5-5C1A0F496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C61E0-D496-472E-A733-B2D54B79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D2FF5-B15D-40BE-8A83-2F1B2F37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7AE05-2A1C-4BAF-9811-AAB7B233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4082-B4E6-4465-A7D6-48E376D2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4F6E5-8BB0-4F92-A7AD-A84C48E79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31BD9-25DF-4A43-8CB5-0E1EFB08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96220-6CCC-4744-87EC-D3EFC347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2F783-8B69-4B95-95A6-4F47BAA3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6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BF88-7276-4EC8-A64D-7E68FE12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4C3AF-94D8-432D-A208-A52B036CF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DEB1D-20A8-41F4-9289-1441DD631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BCE14-52DA-426D-AE2A-8BF5F148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8ACA2-38D2-4290-8F5C-F6B26576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8487B-E975-4B96-ACF7-6F74DEA4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4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2939-E790-40D3-B46A-0CD08E8E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41983-0EEB-4A4F-B923-82F1691F1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80561-8CB9-4167-BF3C-B0A94FA0B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85944-6E7A-4338-96B8-93231EB57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33B6F-732C-4DC4-9C24-C72DB753B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918CF-0497-4A64-8BE9-2BDEBE86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EC019F-940D-4B68-A962-603A86C0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A491A-CE12-4687-B525-6FA12232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8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887D-F4FC-46F9-AD55-E7785DCB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05DF0-D081-459E-886D-04FA8A59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75939-B549-4B11-8592-BA72F000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E511F-59F3-46D6-A86E-F41D71CE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B8359-4E23-411B-AFBA-661A99FF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B5CBF-2896-4A0C-B561-65CACEF2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744D0-5320-40EF-8399-AD437C27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6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172E-924C-4FD4-9C98-D0B89F55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4003-0DE3-4B57-A8AE-7929A6111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A69CE-57B6-44E6-AFCB-02A67A59C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AE75-1701-4A4F-965B-B7749F0D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76C48-370B-4234-8698-5FD6978D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910BF-6A0B-42BE-9B30-0B928F64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7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124F-6948-4DC5-AF13-0B802351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0ECCC-79EF-4DBB-A4A3-D93BF01B6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B0F02-EDCB-4754-AD9D-75073E6A8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9E637-41B5-44BA-982E-218A38F4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C0118-89C2-4969-B0F9-6056E12B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B5FE7-CAEF-4A6D-A72E-659F9BC4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9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546C3-9B7E-477D-BBC0-5EFFCDCC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6844A-44B7-44CB-B281-0CD579BEC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58E8E-D543-48E9-8A71-17058EF3F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D001-2FE3-4A89-834A-FE6BEB0D96B7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4890A-F425-4AEE-85CF-2D79BF62A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4E3A1-3017-4877-9575-068122235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0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26EA47-26A2-4228-A7B9-B0AEF1D8E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181100"/>
            <a:ext cx="5353050" cy="436245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EA7B5EF-7BDC-4829-9265-9596E391602C}"/>
              </a:ext>
            </a:extLst>
          </p:cNvPr>
          <p:cNvGrpSpPr/>
          <p:nvPr/>
        </p:nvGrpSpPr>
        <p:grpSpPr>
          <a:xfrm>
            <a:off x="7296150" y="1495425"/>
            <a:ext cx="3467100" cy="2899263"/>
            <a:chOff x="7296150" y="1495425"/>
            <a:chExt cx="3467100" cy="289926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6C704D-1416-4036-876B-ED1FC9F48F5E}"/>
                </a:ext>
              </a:extLst>
            </p:cNvPr>
            <p:cNvSpPr/>
            <p:nvPr/>
          </p:nvSpPr>
          <p:spPr>
            <a:xfrm>
              <a:off x="7296150" y="1495425"/>
              <a:ext cx="3467100" cy="2899263"/>
            </a:xfrm>
            <a:custGeom>
              <a:avLst/>
              <a:gdLst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46484 w 3156438"/>
                <a:gd name="connsiteY6" fmla="*/ 518746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99238 w 3156438"/>
                <a:gd name="connsiteY6" fmla="*/ 448407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65131 h 2611315"/>
                <a:gd name="connsiteX1" fmla="*/ 553915 w 3156438"/>
                <a:gd name="connsiteY1" fmla="*/ 2453054 h 2611315"/>
                <a:gd name="connsiteX2" fmla="*/ 852854 w 3156438"/>
                <a:gd name="connsiteY2" fmla="*/ 2479431 h 2611315"/>
                <a:gd name="connsiteX3" fmla="*/ 1283677 w 3156438"/>
                <a:gd name="connsiteY3" fmla="*/ 2611315 h 2611315"/>
                <a:gd name="connsiteX4" fmla="*/ 1573823 w 3156438"/>
                <a:gd name="connsiteY4" fmla="*/ 2268415 h 2611315"/>
                <a:gd name="connsiteX5" fmla="*/ 3156438 w 3156438"/>
                <a:gd name="connsiteY5" fmla="*/ 1820008 h 2611315"/>
                <a:gd name="connsiteX6" fmla="*/ 2699238 w 3156438"/>
                <a:gd name="connsiteY6" fmla="*/ 474784 h 2611315"/>
                <a:gd name="connsiteX7" fmla="*/ 1160585 w 3156438"/>
                <a:gd name="connsiteY7" fmla="*/ 0 h 2611315"/>
                <a:gd name="connsiteX8" fmla="*/ 0 w 3156438"/>
                <a:gd name="connsiteY8" fmla="*/ 562708 h 2611315"/>
                <a:gd name="connsiteX9" fmla="*/ 211015 w 3156438"/>
                <a:gd name="connsiteY9" fmla="*/ 1354015 h 2611315"/>
                <a:gd name="connsiteX10" fmla="*/ 131884 w 3156438"/>
                <a:gd name="connsiteY10" fmla="*/ 2365131 h 2611315"/>
                <a:gd name="connsiteX0" fmla="*/ 131884 w 3156438"/>
                <a:gd name="connsiteY0" fmla="*/ 2365515 h 2611699"/>
                <a:gd name="connsiteX1" fmla="*/ 553915 w 3156438"/>
                <a:gd name="connsiteY1" fmla="*/ 2453438 h 2611699"/>
                <a:gd name="connsiteX2" fmla="*/ 852854 w 3156438"/>
                <a:gd name="connsiteY2" fmla="*/ 2479815 h 2611699"/>
                <a:gd name="connsiteX3" fmla="*/ 1283677 w 3156438"/>
                <a:gd name="connsiteY3" fmla="*/ 2611699 h 2611699"/>
                <a:gd name="connsiteX4" fmla="*/ 1573823 w 3156438"/>
                <a:gd name="connsiteY4" fmla="*/ 2268799 h 2611699"/>
                <a:gd name="connsiteX5" fmla="*/ 3156438 w 3156438"/>
                <a:gd name="connsiteY5" fmla="*/ 1820392 h 2611699"/>
                <a:gd name="connsiteX6" fmla="*/ 2699238 w 3156438"/>
                <a:gd name="connsiteY6" fmla="*/ 475168 h 2611699"/>
                <a:gd name="connsiteX7" fmla="*/ 1160585 w 3156438"/>
                <a:gd name="connsiteY7" fmla="*/ 384 h 2611699"/>
                <a:gd name="connsiteX8" fmla="*/ 0 w 3156438"/>
                <a:gd name="connsiteY8" fmla="*/ 563092 h 2611699"/>
                <a:gd name="connsiteX9" fmla="*/ 211015 w 3156438"/>
                <a:gd name="connsiteY9" fmla="*/ 1354399 h 2611699"/>
                <a:gd name="connsiteX10" fmla="*/ 131884 w 3156438"/>
                <a:gd name="connsiteY10" fmla="*/ 2365515 h 2611699"/>
                <a:gd name="connsiteX0" fmla="*/ 131884 w 3156438"/>
                <a:gd name="connsiteY0" fmla="*/ 2365607 h 2611791"/>
                <a:gd name="connsiteX1" fmla="*/ 553915 w 3156438"/>
                <a:gd name="connsiteY1" fmla="*/ 2453530 h 2611791"/>
                <a:gd name="connsiteX2" fmla="*/ 852854 w 3156438"/>
                <a:gd name="connsiteY2" fmla="*/ 2479907 h 2611791"/>
                <a:gd name="connsiteX3" fmla="*/ 1283677 w 3156438"/>
                <a:gd name="connsiteY3" fmla="*/ 2611791 h 2611791"/>
                <a:gd name="connsiteX4" fmla="*/ 1573823 w 3156438"/>
                <a:gd name="connsiteY4" fmla="*/ 2268891 h 2611791"/>
                <a:gd name="connsiteX5" fmla="*/ 3156438 w 3156438"/>
                <a:gd name="connsiteY5" fmla="*/ 1820484 h 2611791"/>
                <a:gd name="connsiteX6" fmla="*/ 2699238 w 3156438"/>
                <a:gd name="connsiteY6" fmla="*/ 475260 h 2611791"/>
                <a:gd name="connsiteX7" fmla="*/ 1160585 w 3156438"/>
                <a:gd name="connsiteY7" fmla="*/ 476 h 2611791"/>
                <a:gd name="connsiteX8" fmla="*/ 0 w 3156438"/>
                <a:gd name="connsiteY8" fmla="*/ 563184 h 2611791"/>
                <a:gd name="connsiteX9" fmla="*/ 211015 w 3156438"/>
                <a:gd name="connsiteY9" fmla="*/ 1354491 h 2611791"/>
                <a:gd name="connsiteX10" fmla="*/ 131884 w 3156438"/>
                <a:gd name="connsiteY10" fmla="*/ 2365607 h 2611791"/>
                <a:gd name="connsiteX0" fmla="*/ 131884 w 3156438"/>
                <a:gd name="connsiteY0" fmla="*/ 2365563 h 2611747"/>
                <a:gd name="connsiteX1" fmla="*/ 553915 w 3156438"/>
                <a:gd name="connsiteY1" fmla="*/ 2453486 h 2611747"/>
                <a:gd name="connsiteX2" fmla="*/ 852854 w 3156438"/>
                <a:gd name="connsiteY2" fmla="*/ 2479863 h 2611747"/>
                <a:gd name="connsiteX3" fmla="*/ 1283677 w 3156438"/>
                <a:gd name="connsiteY3" fmla="*/ 2611747 h 2611747"/>
                <a:gd name="connsiteX4" fmla="*/ 1573823 w 3156438"/>
                <a:gd name="connsiteY4" fmla="*/ 2268847 h 2611747"/>
                <a:gd name="connsiteX5" fmla="*/ 3156438 w 3156438"/>
                <a:gd name="connsiteY5" fmla="*/ 1820440 h 2611747"/>
                <a:gd name="connsiteX6" fmla="*/ 2642088 w 3156438"/>
                <a:gd name="connsiteY6" fmla="*/ 503791 h 2611747"/>
                <a:gd name="connsiteX7" fmla="*/ 1160585 w 3156438"/>
                <a:gd name="connsiteY7" fmla="*/ 432 h 2611747"/>
                <a:gd name="connsiteX8" fmla="*/ 0 w 3156438"/>
                <a:gd name="connsiteY8" fmla="*/ 563140 h 2611747"/>
                <a:gd name="connsiteX9" fmla="*/ 211015 w 3156438"/>
                <a:gd name="connsiteY9" fmla="*/ 1354447 h 2611747"/>
                <a:gd name="connsiteX10" fmla="*/ 131884 w 3156438"/>
                <a:gd name="connsiteY10" fmla="*/ 2365563 h 2611747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98099"/>
                <a:gd name="connsiteY0" fmla="*/ 2365705 h 2611889"/>
                <a:gd name="connsiteX1" fmla="*/ 553915 w 3198099"/>
                <a:gd name="connsiteY1" fmla="*/ 2453628 h 2611889"/>
                <a:gd name="connsiteX2" fmla="*/ 852854 w 3198099"/>
                <a:gd name="connsiteY2" fmla="*/ 2480005 h 2611889"/>
                <a:gd name="connsiteX3" fmla="*/ 1283677 w 3198099"/>
                <a:gd name="connsiteY3" fmla="*/ 2611889 h 2611889"/>
                <a:gd name="connsiteX4" fmla="*/ 1573823 w 3198099"/>
                <a:gd name="connsiteY4" fmla="*/ 2268989 h 2611889"/>
                <a:gd name="connsiteX5" fmla="*/ 3156438 w 3198099"/>
                <a:gd name="connsiteY5" fmla="*/ 1820582 h 2611889"/>
                <a:gd name="connsiteX6" fmla="*/ 2642088 w 3198099"/>
                <a:gd name="connsiteY6" fmla="*/ 503933 h 2611889"/>
                <a:gd name="connsiteX7" fmla="*/ 1160585 w 3198099"/>
                <a:gd name="connsiteY7" fmla="*/ 574 h 2611889"/>
                <a:gd name="connsiteX8" fmla="*/ 0 w 3198099"/>
                <a:gd name="connsiteY8" fmla="*/ 563282 h 2611889"/>
                <a:gd name="connsiteX9" fmla="*/ 211015 w 3198099"/>
                <a:gd name="connsiteY9" fmla="*/ 1354589 h 2611889"/>
                <a:gd name="connsiteX10" fmla="*/ 131884 w 3198099"/>
                <a:gd name="connsiteY10" fmla="*/ 2365705 h 2611889"/>
                <a:gd name="connsiteX0" fmla="*/ 131884 w 3193549"/>
                <a:gd name="connsiteY0" fmla="*/ 2365893 h 2612077"/>
                <a:gd name="connsiteX1" fmla="*/ 553915 w 3193549"/>
                <a:gd name="connsiteY1" fmla="*/ 2453816 h 2612077"/>
                <a:gd name="connsiteX2" fmla="*/ 852854 w 3193549"/>
                <a:gd name="connsiteY2" fmla="*/ 2480193 h 2612077"/>
                <a:gd name="connsiteX3" fmla="*/ 1283677 w 3193549"/>
                <a:gd name="connsiteY3" fmla="*/ 2612077 h 2612077"/>
                <a:gd name="connsiteX4" fmla="*/ 1573823 w 3193549"/>
                <a:gd name="connsiteY4" fmla="*/ 2269177 h 2612077"/>
                <a:gd name="connsiteX5" fmla="*/ 3156438 w 3193549"/>
                <a:gd name="connsiteY5" fmla="*/ 1820770 h 2612077"/>
                <a:gd name="connsiteX6" fmla="*/ 2613513 w 3193549"/>
                <a:gd name="connsiteY6" fmla="*/ 446971 h 2612077"/>
                <a:gd name="connsiteX7" fmla="*/ 1160585 w 3193549"/>
                <a:gd name="connsiteY7" fmla="*/ 762 h 2612077"/>
                <a:gd name="connsiteX8" fmla="*/ 0 w 3193549"/>
                <a:gd name="connsiteY8" fmla="*/ 563470 h 2612077"/>
                <a:gd name="connsiteX9" fmla="*/ 211015 w 3193549"/>
                <a:gd name="connsiteY9" fmla="*/ 1354777 h 2612077"/>
                <a:gd name="connsiteX10" fmla="*/ 131884 w 3193549"/>
                <a:gd name="connsiteY10" fmla="*/ 2365893 h 2612077"/>
                <a:gd name="connsiteX0" fmla="*/ 131884 w 3193549"/>
                <a:gd name="connsiteY0" fmla="*/ 2365732 h 2611916"/>
                <a:gd name="connsiteX1" fmla="*/ 553915 w 3193549"/>
                <a:gd name="connsiteY1" fmla="*/ 2453655 h 2611916"/>
                <a:gd name="connsiteX2" fmla="*/ 852854 w 3193549"/>
                <a:gd name="connsiteY2" fmla="*/ 2480032 h 2611916"/>
                <a:gd name="connsiteX3" fmla="*/ 1283677 w 3193549"/>
                <a:gd name="connsiteY3" fmla="*/ 2611916 h 2611916"/>
                <a:gd name="connsiteX4" fmla="*/ 1573823 w 3193549"/>
                <a:gd name="connsiteY4" fmla="*/ 2269016 h 2611916"/>
                <a:gd name="connsiteX5" fmla="*/ 3156438 w 3193549"/>
                <a:gd name="connsiteY5" fmla="*/ 1820609 h 2611916"/>
                <a:gd name="connsiteX6" fmla="*/ 2613513 w 3193549"/>
                <a:gd name="connsiteY6" fmla="*/ 446810 h 2611916"/>
                <a:gd name="connsiteX7" fmla="*/ 1160585 w 3193549"/>
                <a:gd name="connsiteY7" fmla="*/ 601 h 2611916"/>
                <a:gd name="connsiteX8" fmla="*/ 0 w 3193549"/>
                <a:gd name="connsiteY8" fmla="*/ 563309 h 2611916"/>
                <a:gd name="connsiteX9" fmla="*/ 211015 w 3193549"/>
                <a:gd name="connsiteY9" fmla="*/ 1354616 h 2611916"/>
                <a:gd name="connsiteX10" fmla="*/ 131884 w 3193549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2765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9908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11952" h="2611916">
                  <a:moveTo>
                    <a:pt x="172475" y="2365732"/>
                  </a:moveTo>
                  <a:cubicBezTo>
                    <a:pt x="217902" y="2452190"/>
                    <a:pt x="444304" y="2500547"/>
                    <a:pt x="594506" y="2453655"/>
                  </a:cubicBezTo>
                  <a:lnTo>
                    <a:pt x="864870" y="2508607"/>
                  </a:lnTo>
                  <a:cubicBezTo>
                    <a:pt x="941803" y="2581143"/>
                    <a:pt x="1161610" y="2606055"/>
                    <a:pt x="1324268" y="2611916"/>
                  </a:cubicBezTo>
                  <a:cubicBezTo>
                    <a:pt x="1420983" y="2497616"/>
                    <a:pt x="1403399" y="2345216"/>
                    <a:pt x="1614414" y="2269016"/>
                  </a:cubicBezTo>
                  <a:cubicBezTo>
                    <a:pt x="1808577" y="2433872"/>
                    <a:pt x="2879041" y="2703503"/>
                    <a:pt x="3197029" y="1820609"/>
                  </a:cubicBezTo>
                  <a:cubicBezTo>
                    <a:pt x="3244654" y="1600801"/>
                    <a:pt x="3206554" y="885693"/>
                    <a:pt x="2654104" y="446810"/>
                  </a:cubicBezTo>
                  <a:cubicBezTo>
                    <a:pt x="2236470" y="193299"/>
                    <a:pt x="2028385" y="-12588"/>
                    <a:pt x="1201176" y="601"/>
                  </a:cubicBezTo>
                  <a:cubicBezTo>
                    <a:pt x="795264" y="35770"/>
                    <a:pt x="313153" y="61415"/>
                    <a:pt x="40591" y="563309"/>
                  </a:cubicBezTo>
                  <a:cubicBezTo>
                    <a:pt x="-12896" y="827078"/>
                    <a:pt x="-66382" y="1224197"/>
                    <a:pt x="251606" y="1354616"/>
                  </a:cubicBezTo>
                  <a:cubicBezTo>
                    <a:pt x="101404" y="1586880"/>
                    <a:pt x="-10698" y="1876293"/>
                    <a:pt x="172475" y="23657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B5A4DF6-39ED-4C67-836E-5A9637BC7D6B}"/>
                </a:ext>
              </a:extLst>
            </p:cNvPr>
            <p:cNvSpPr/>
            <p:nvPr/>
          </p:nvSpPr>
          <p:spPr>
            <a:xfrm>
              <a:off x="7398898" y="1582747"/>
              <a:ext cx="3211952" cy="2611916"/>
            </a:xfrm>
            <a:custGeom>
              <a:avLst/>
              <a:gdLst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46484 w 3156438"/>
                <a:gd name="connsiteY6" fmla="*/ 518746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99238 w 3156438"/>
                <a:gd name="connsiteY6" fmla="*/ 448407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65131 h 2611315"/>
                <a:gd name="connsiteX1" fmla="*/ 553915 w 3156438"/>
                <a:gd name="connsiteY1" fmla="*/ 2453054 h 2611315"/>
                <a:gd name="connsiteX2" fmla="*/ 852854 w 3156438"/>
                <a:gd name="connsiteY2" fmla="*/ 2479431 h 2611315"/>
                <a:gd name="connsiteX3" fmla="*/ 1283677 w 3156438"/>
                <a:gd name="connsiteY3" fmla="*/ 2611315 h 2611315"/>
                <a:gd name="connsiteX4" fmla="*/ 1573823 w 3156438"/>
                <a:gd name="connsiteY4" fmla="*/ 2268415 h 2611315"/>
                <a:gd name="connsiteX5" fmla="*/ 3156438 w 3156438"/>
                <a:gd name="connsiteY5" fmla="*/ 1820008 h 2611315"/>
                <a:gd name="connsiteX6" fmla="*/ 2699238 w 3156438"/>
                <a:gd name="connsiteY6" fmla="*/ 474784 h 2611315"/>
                <a:gd name="connsiteX7" fmla="*/ 1160585 w 3156438"/>
                <a:gd name="connsiteY7" fmla="*/ 0 h 2611315"/>
                <a:gd name="connsiteX8" fmla="*/ 0 w 3156438"/>
                <a:gd name="connsiteY8" fmla="*/ 562708 h 2611315"/>
                <a:gd name="connsiteX9" fmla="*/ 211015 w 3156438"/>
                <a:gd name="connsiteY9" fmla="*/ 1354015 h 2611315"/>
                <a:gd name="connsiteX10" fmla="*/ 131884 w 3156438"/>
                <a:gd name="connsiteY10" fmla="*/ 2365131 h 2611315"/>
                <a:gd name="connsiteX0" fmla="*/ 131884 w 3156438"/>
                <a:gd name="connsiteY0" fmla="*/ 2365515 h 2611699"/>
                <a:gd name="connsiteX1" fmla="*/ 553915 w 3156438"/>
                <a:gd name="connsiteY1" fmla="*/ 2453438 h 2611699"/>
                <a:gd name="connsiteX2" fmla="*/ 852854 w 3156438"/>
                <a:gd name="connsiteY2" fmla="*/ 2479815 h 2611699"/>
                <a:gd name="connsiteX3" fmla="*/ 1283677 w 3156438"/>
                <a:gd name="connsiteY3" fmla="*/ 2611699 h 2611699"/>
                <a:gd name="connsiteX4" fmla="*/ 1573823 w 3156438"/>
                <a:gd name="connsiteY4" fmla="*/ 2268799 h 2611699"/>
                <a:gd name="connsiteX5" fmla="*/ 3156438 w 3156438"/>
                <a:gd name="connsiteY5" fmla="*/ 1820392 h 2611699"/>
                <a:gd name="connsiteX6" fmla="*/ 2699238 w 3156438"/>
                <a:gd name="connsiteY6" fmla="*/ 475168 h 2611699"/>
                <a:gd name="connsiteX7" fmla="*/ 1160585 w 3156438"/>
                <a:gd name="connsiteY7" fmla="*/ 384 h 2611699"/>
                <a:gd name="connsiteX8" fmla="*/ 0 w 3156438"/>
                <a:gd name="connsiteY8" fmla="*/ 563092 h 2611699"/>
                <a:gd name="connsiteX9" fmla="*/ 211015 w 3156438"/>
                <a:gd name="connsiteY9" fmla="*/ 1354399 h 2611699"/>
                <a:gd name="connsiteX10" fmla="*/ 131884 w 3156438"/>
                <a:gd name="connsiteY10" fmla="*/ 2365515 h 2611699"/>
                <a:gd name="connsiteX0" fmla="*/ 131884 w 3156438"/>
                <a:gd name="connsiteY0" fmla="*/ 2365607 h 2611791"/>
                <a:gd name="connsiteX1" fmla="*/ 553915 w 3156438"/>
                <a:gd name="connsiteY1" fmla="*/ 2453530 h 2611791"/>
                <a:gd name="connsiteX2" fmla="*/ 852854 w 3156438"/>
                <a:gd name="connsiteY2" fmla="*/ 2479907 h 2611791"/>
                <a:gd name="connsiteX3" fmla="*/ 1283677 w 3156438"/>
                <a:gd name="connsiteY3" fmla="*/ 2611791 h 2611791"/>
                <a:gd name="connsiteX4" fmla="*/ 1573823 w 3156438"/>
                <a:gd name="connsiteY4" fmla="*/ 2268891 h 2611791"/>
                <a:gd name="connsiteX5" fmla="*/ 3156438 w 3156438"/>
                <a:gd name="connsiteY5" fmla="*/ 1820484 h 2611791"/>
                <a:gd name="connsiteX6" fmla="*/ 2699238 w 3156438"/>
                <a:gd name="connsiteY6" fmla="*/ 475260 h 2611791"/>
                <a:gd name="connsiteX7" fmla="*/ 1160585 w 3156438"/>
                <a:gd name="connsiteY7" fmla="*/ 476 h 2611791"/>
                <a:gd name="connsiteX8" fmla="*/ 0 w 3156438"/>
                <a:gd name="connsiteY8" fmla="*/ 563184 h 2611791"/>
                <a:gd name="connsiteX9" fmla="*/ 211015 w 3156438"/>
                <a:gd name="connsiteY9" fmla="*/ 1354491 h 2611791"/>
                <a:gd name="connsiteX10" fmla="*/ 131884 w 3156438"/>
                <a:gd name="connsiteY10" fmla="*/ 2365607 h 2611791"/>
                <a:gd name="connsiteX0" fmla="*/ 131884 w 3156438"/>
                <a:gd name="connsiteY0" fmla="*/ 2365563 h 2611747"/>
                <a:gd name="connsiteX1" fmla="*/ 553915 w 3156438"/>
                <a:gd name="connsiteY1" fmla="*/ 2453486 h 2611747"/>
                <a:gd name="connsiteX2" fmla="*/ 852854 w 3156438"/>
                <a:gd name="connsiteY2" fmla="*/ 2479863 h 2611747"/>
                <a:gd name="connsiteX3" fmla="*/ 1283677 w 3156438"/>
                <a:gd name="connsiteY3" fmla="*/ 2611747 h 2611747"/>
                <a:gd name="connsiteX4" fmla="*/ 1573823 w 3156438"/>
                <a:gd name="connsiteY4" fmla="*/ 2268847 h 2611747"/>
                <a:gd name="connsiteX5" fmla="*/ 3156438 w 3156438"/>
                <a:gd name="connsiteY5" fmla="*/ 1820440 h 2611747"/>
                <a:gd name="connsiteX6" fmla="*/ 2642088 w 3156438"/>
                <a:gd name="connsiteY6" fmla="*/ 503791 h 2611747"/>
                <a:gd name="connsiteX7" fmla="*/ 1160585 w 3156438"/>
                <a:gd name="connsiteY7" fmla="*/ 432 h 2611747"/>
                <a:gd name="connsiteX8" fmla="*/ 0 w 3156438"/>
                <a:gd name="connsiteY8" fmla="*/ 563140 h 2611747"/>
                <a:gd name="connsiteX9" fmla="*/ 211015 w 3156438"/>
                <a:gd name="connsiteY9" fmla="*/ 1354447 h 2611747"/>
                <a:gd name="connsiteX10" fmla="*/ 131884 w 3156438"/>
                <a:gd name="connsiteY10" fmla="*/ 2365563 h 2611747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98099"/>
                <a:gd name="connsiteY0" fmla="*/ 2365705 h 2611889"/>
                <a:gd name="connsiteX1" fmla="*/ 553915 w 3198099"/>
                <a:gd name="connsiteY1" fmla="*/ 2453628 h 2611889"/>
                <a:gd name="connsiteX2" fmla="*/ 852854 w 3198099"/>
                <a:gd name="connsiteY2" fmla="*/ 2480005 h 2611889"/>
                <a:gd name="connsiteX3" fmla="*/ 1283677 w 3198099"/>
                <a:gd name="connsiteY3" fmla="*/ 2611889 h 2611889"/>
                <a:gd name="connsiteX4" fmla="*/ 1573823 w 3198099"/>
                <a:gd name="connsiteY4" fmla="*/ 2268989 h 2611889"/>
                <a:gd name="connsiteX5" fmla="*/ 3156438 w 3198099"/>
                <a:gd name="connsiteY5" fmla="*/ 1820582 h 2611889"/>
                <a:gd name="connsiteX6" fmla="*/ 2642088 w 3198099"/>
                <a:gd name="connsiteY6" fmla="*/ 503933 h 2611889"/>
                <a:gd name="connsiteX7" fmla="*/ 1160585 w 3198099"/>
                <a:gd name="connsiteY7" fmla="*/ 574 h 2611889"/>
                <a:gd name="connsiteX8" fmla="*/ 0 w 3198099"/>
                <a:gd name="connsiteY8" fmla="*/ 563282 h 2611889"/>
                <a:gd name="connsiteX9" fmla="*/ 211015 w 3198099"/>
                <a:gd name="connsiteY9" fmla="*/ 1354589 h 2611889"/>
                <a:gd name="connsiteX10" fmla="*/ 131884 w 3198099"/>
                <a:gd name="connsiteY10" fmla="*/ 2365705 h 2611889"/>
                <a:gd name="connsiteX0" fmla="*/ 131884 w 3193549"/>
                <a:gd name="connsiteY0" fmla="*/ 2365893 h 2612077"/>
                <a:gd name="connsiteX1" fmla="*/ 553915 w 3193549"/>
                <a:gd name="connsiteY1" fmla="*/ 2453816 h 2612077"/>
                <a:gd name="connsiteX2" fmla="*/ 852854 w 3193549"/>
                <a:gd name="connsiteY2" fmla="*/ 2480193 h 2612077"/>
                <a:gd name="connsiteX3" fmla="*/ 1283677 w 3193549"/>
                <a:gd name="connsiteY3" fmla="*/ 2612077 h 2612077"/>
                <a:gd name="connsiteX4" fmla="*/ 1573823 w 3193549"/>
                <a:gd name="connsiteY4" fmla="*/ 2269177 h 2612077"/>
                <a:gd name="connsiteX5" fmla="*/ 3156438 w 3193549"/>
                <a:gd name="connsiteY5" fmla="*/ 1820770 h 2612077"/>
                <a:gd name="connsiteX6" fmla="*/ 2613513 w 3193549"/>
                <a:gd name="connsiteY6" fmla="*/ 446971 h 2612077"/>
                <a:gd name="connsiteX7" fmla="*/ 1160585 w 3193549"/>
                <a:gd name="connsiteY7" fmla="*/ 762 h 2612077"/>
                <a:gd name="connsiteX8" fmla="*/ 0 w 3193549"/>
                <a:gd name="connsiteY8" fmla="*/ 563470 h 2612077"/>
                <a:gd name="connsiteX9" fmla="*/ 211015 w 3193549"/>
                <a:gd name="connsiteY9" fmla="*/ 1354777 h 2612077"/>
                <a:gd name="connsiteX10" fmla="*/ 131884 w 3193549"/>
                <a:gd name="connsiteY10" fmla="*/ 2365893 h 2612077"/>
                <a:gd name="connsiteX0" fmla="*/ 131884 w 3193549"/>
                <a:gd name="connsiteY0" fmla="*/ 2365732 h 2611916"/>
                <a:gd name="connsiteX1" fmla="*/ 553915 w 3193549"/>
                <a:gd name="connsiteY1" fmla="*/ 2453655 h 2611916"/>
                <a:gd name="connsiteX2" fmla="*/ 852854 w 3193549"/>
                <a:gd name="connsiteY2" fmla="*/ 2480032 h 2611916"/>
                <a:gd name="connsiteX3" fmla="*/ 1283677 w 3193549"/>
                <a:gd name="connsiteY3" fmla="*/ 2611916 h 2611916"/>
                <a:gd name="connsiteX4" fmla="*/ 1573823 w 3193549"/>
                <a:gd name="connsiteY4" fmla="*/ 2269016 h 2611916"/>
                <a:gd name="connsiteX5" fmla="*/ 3156438 w 3193549"/>
                <a:gd name="connsiteY5" fmla="*/ 1820609 h 2611916"/>
                <a:gd name="connsiteX6" fmla="*/ 2613513 w 3193549"/>
                <a:gd name="connsiteY6" fmla="*/ 446810 h 2611916"/>
                <a:gd name="connsiteX7" fmla="*/ 1160585 w 3193549"/>
                <a:gd name="connsiteY7" fmla="*/ 601 h 2611916"/>
                <a:gd name="connsiteX8" fmla="*/ 0 w 3193549"/>
                <a:gd name="connsiteY8" fmla="*/ 563309 h 2611916"/>
                <a:gd name="connsiteX9" fmla="*/ 211015 w 3193549"/>
                <a:gd name="connsiteY9" fmla="*/ 1354616 h 2611916"/>
                <a:gd name="connsiteX10" fmla="*/ 131884 w 3193549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2765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9908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11952" h="2611916">
                  <a:moveTo>
                    <a:pt x="172475" y="2365732"/>
                  </a:moveTo>
                  <a:cubicBezTo>
                    <a:pt x="217902" y="2452190"/>
                    <a:pt x="444304" y="2500547"/>
                    <a:pt x="594506" y="2453655"/>
                  </a:cubicBezTo>
                  <a:lnTo>
                    <a:pt x="864870" y="2508607"/>
                  </a:lnTo>
                  <a:cubicBezTo>
                    <a:pt x="941803" y="2581143"/>
                    <a:pt x="1161610" y="2606055"/>
                    <a:pt x="1324268" y="2611916"/>
                  </a:cubicBezTo>
                  <a:cubicBezTo>
                    <a:pt x="1420983" y="2497616"/>
                    <a:pt x="1403399" y="2345216"/>
                    <a:pt x="1614414" y="2269016"/>
                  </a:cubicBezTo>
                  <a:cubicBezTo>
                    <a:pt x="1808577" y="2433872"/>
                    <a:pt x="2879041" y="2703503"/>
                    <a:pt x="3197029" y="1820609"/>
                  </a:cubicBezTo>
                  <a:cubicBezTo>
                    <a:pt x="3244654" y="1600801"/>
                    <a:pt x="3206554" y="885693"/>
                    <a:pt x="2654104" y="446810"/>
                  </a:cubicBezTo>
                  <a:cubicBezTo>
                    <a:pt x="2236470" y="193299"/>
                    <a:pt x="2028385" y="-12588"/>
                    <a:pt x="1201176" y="601"/>
                  </a:cubicBezTo>
                  <a:cubicBezTo>
                    <a:pt x="795264" y="35770"/>
                    <a:pt x="313153" y="61415"/>
                    <a:pt x="40591" y="563309"/>
                  </a:cubicBezTo>
                  <a:cubicBezTo>
                    <a:pt x="-12896" y="827078"/>
                    <a:pt x="-66382" y="1224197"/>
                    <a:pt x="251606" y="1354616"/>
                  </a:cubicBezTo>
                  <a:cubicBezTo>
                    <a:pt x="101404" y="1586880"/>
                    <a:pt x="-10698" y="1876293"/>
                    <a:pt x="172475" y="236573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D0DCD84-A75E-4AE5-98CD-5CA7553BD6CE}"/>
                </a:ext>
              </a:extLst>
            </p:cNvPr>
            <p:cNvSpPr/>
            <p:nvPr/>
          </p:nvSpPr>
          <p:spPr>
            <a:xfrm>
              <a:off x="7794198" y="1959846"/>
              <a:ext cx="522347" cy="421404"/>
            </a:xfrm>
            <a:custGeom>
              <a:avLst/>
              <a:gdLst>
                <a:gd name="connsiteX0" fmla="*/ 323850 w 476250"/>
                <a:gd name="connsiteY0" fmla="*/ 0 h 419100"/>
                <a:gd name="connsiteX1" fmla="*/ 0 w 476250"/>
                <a:gd name="connsiteY1" fmla="*/ 114300 h 419100"/>
                <a:gd name="connsiteX2" fmla="*/ 161925 w 476250"/>
                <a:gd name="connsiteY2" fmla="*/ 419100 h 419100"/>
                <a:gd name="connsiteX3" fmla="*/ 476250 w 476250"/>
                <a:gd name="connsiteY3" fmla="*/ 285750 h 419100"/>
                <a:gd name="connsiteX4" fmla="*/ 323850 w 476250"/>
                <a:gd name="connsiteY4" fmla="*/ 0 h 419100"/>
                <a:gd name="connsiteX0" fmla="*/ 323850 w 476250"/>
                <a:gd name="connsiteY0" fmla="*/ 486 h 419586"/>
                <a:gd name="connsiteX1" fmla="*/ 0 w 476250"/>
                <a:gd name="connsiteY1" fmla="*/ 114786 h 419586"/>
                <a:gd name="connsiteX2" fmla="*/ 161925 w 476250"/>
                <a:gd name="connsiteY2" fmla="*/ 419586 h 419586"/>
                <a:gd name="connsiteX3" fmla="*/ 476250 w 476250"/>
                <a:gd name="connsiteY3" fmla="*/ 286236 h 419586"/>
                <a:gd name="connsiteX4" fmla="*/ 323850 w 476250"/>
                <a:gd name="connsiteY4" fmla="*/ 486 h 419586"/>
                <a:gd name="connsiteX0" fmla="*/ 323850 w 476250"/>
                <a:gd name="connsiteY0" fmla="*/ 3592 h 422692"/>
                <a:gd name="connsiteX1" fmla="*/ 0 w 476250"/>
                <a:gd name="connsiteY1" fmla="*/ 117892 h 422692"/>
                <a:gd name="connsiteX2" fmla="*/ 161925 w 476250"/>
                <a:gd name="connsiteY2" fmla="*/ 422692 h 422692"/>
                <a:gd name="connsiteX3" fmla="*/ 476250 w 476250"/>
                <a:gd name="connsiteY3" fmla="*/ 289342 h 422692"/>
                <a:gd name="connsiteX4" fmla="*/ 323850 w 476250"/>
                <a:gd name="connsiteY4" fmla="*/ 3592 h 422692"/>
                <a:gd name="connsiteX0" fmla="*/ 355839 w 508239"/>
                <a:gd name="connsiteY0" fmla="*/ 3592 h 422692"/>
                <a:gd name="connsiteX1" fmla="*/ 31989 w 508239"/>
                <a:gd name="connsiteY1" fmla="*/ 117892 h 422692"/>
                <a:gd name="connsiteX2" fmla="*/ 193914 w 508239"/>
                <a:gd name="connsiteY2" fmla="*/ 422692 h 422692"/>
                <a:gd name="connsiteX3" fmla="*/ 508239 w 508239"/>
                <a:gd name="connsiteY3" fmla="*/ 289342 h 422692"/>
                <a:gd name="connsiteX4" fmla="*/ 355839 w 508239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506"/>
                <a:gd name="connsiteY0" fmla="*/ 3592 h 422692"/>
                <a:gd name="connsiteX1" fmla="*/ 44877 w 521506"/>
                <a:gd name="connsiteY1" fmla="*/ 117892 h 422692"/>
                <a:gd name="connsiteX2" fmla="*/ 206802 w 521506"/>
                <a:gd name="connsiteY2" fmla="*/ 422692 h 422692"/>
                <a:gd name="connsiteX3" fmla="*/ 521127 w 521506"/>
                <a:gd name="connsiteY3" fmla="*/ 289342 h 422692"/>
                <a:gd name="connsiteX4" fmla="*/ 368727 w 521506"/>
                <a:gd name="connsiteY4" fmla="*/ 3592 h 422692"/>
                <a:gd name="connsiteX0" fmla="*/ 368727 w 522347"/>
                <a:gd name="connsiteY0" fmla="*/ 3592 h 422692"/>
                <a:gd name="connsiteX1" fmla="*/ 44877 w 522347"/>
                <a:gd name="connsiteY1" fmla="*/ 117892 h 422692"/>
                <a:gd name="connsiteX2" fmla="*/ 206802 w 522347"/>
                <a:gd name="connsiteY2" fmla="*/ 422692 h 422692"/>
                <a:gd name="connsiteX3" fmla="*/ 521127 w 522347"/>
                <a:gd name="connsiteY3" fmla="*/ 289342 h 422692"/>
                <a:gd name="connsiteX4" fmla="*/ 368727 w 522347"/>
                <a:gd name="connsiteY4" fmla="*/ 3592 h 422692"/>
                <a:gd name="connsiteX0" fmla="*/ 368727 w 522347"/>
                <a:gd name="connsiteY0" fmla="*/ 2304 h 421404"/>
                <a:gd name="connsiteX1" fmla="*/ 44877 w 522347"/>
                <a:gd name="connsiteY1" fmla="*/ 116604 h 421404"/>
                <a:gd name="connsiteX2" fmla="*/ 206802 w 522347"/>
                <a:gd name="connsiteY2" fmla="*/ 421404 h 421404"/>
                <a:gd name="connsiteX3" fmla="*/ 521127 w 522347"/>
                <a:gd name="connsiteY3" fmla="*/ 288054 h 421404"/>
                <a:gd name="connsiteX4" fmla="*/ 368727 w 522347"/>
                <a:gd name="connsiteY4" fmla="*/ 2304 h 42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347" h="421404">
                  <a:moveTo>
                    <a:pt x="368727" y="2304"/>
                  </a:moveTo>
                  <a:cubicBezTo>
                    <a:pt x="237917" y="-5316"/>
                    <a:pt x="137587" y="-236"/>
                    <a:pt x="44877" y="116604"/>
                  </a:cubicBezTo>
                  <a:cubicBezTo>
                    <a:pt x="-68788" y="243604"/>
                    <a:pt x="51227" y="388384"/>
                    <a:pt x="206802" y="421404"/>
                  </a:cubicBezTo>
                  <a:cubicBezTo>
                    <a:pt x="349677" y="420134"/>
                    <a:pt x="434132" y="396004"/>
                    <a:pt x="521127" y="288054"/>
                  </a:cubicBezTo>
                  <a:cubicBezTo>
                    <a:pt x="528747" y="175024"/>
                    <a:pt x="503347" y="54374"/>
                    <a:pt x="368727" y="230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278A456-F5AB-4624-A256-95B1B05D4EF2}"/>
                </a:ext>
              </a:extLst>
            </p:cNvPr>
            <p:cNvSpPr/>
            <p:nvPr/>
          </p:nvSpPr>
          <p:spPr>
            <a:xfrm>
              <a:off x="9337248" y="2521821"/>
              <a:ext cx="522347" cy="421404"/>
            </a:xfrm>
            <a:custGeom>
              <a:avLst/>
              <a:gdLst>
                <a:gd name="connsiteX0" fmla="*/ 323850 w 476250"/>
                <a:gd name="connsiteY0" fmla="*/ 0 h 419100"/>
                <a:gd name="connsiteX1" fmla="*/ 0 w 476250"/>
                <a:gd name="connsiteY1" fmla="*/ 114300 h 419100"/>
                <a:gd name="connsiteX2" fmla="*/ 161925 w 476250"/>
                <a:gd name="connsiteY2" fmla="*/ 419100 h 419100"/>
                <a:gd name="connsiteX3" fmla="*/ 476250 w 476250"/>
                <a:gd name="connsiteY3" fmla="*/ 285750 h 419100"/>
                <a:gd name="connsiteX4" fmla="*/ 323850 w 476250"/>
                <a:gd name="connsiteY4" fmla="*/ 0 h 419100"/>
                <a:gd name="connsiteX0" fmla="*/ 323850 w 476250"/>
                <a:gd name="connsiteY0" fmla="*/ 486 h 419586"/>
                <a:gd name="connsiteX1" fmla="*/ 0 w 476250"/>
                <a:gd name="connsiteY1" fmla="*/ 114786 h 419586"/>
                <a:gd name="connsiteX2" fmla="*/ 161925 w 476250"/>
                <a:gd name="connsiteY2" fmla="*/ 419586 h 419586"/>
                <a:gd name="connsiteX3" fmla="*/ 476250 w 476250"/>
                <a:gd name="connsiteY3" fmla="*/ 286236 h 419586"/>
                <a:gd name="connsiteX4" fmla="*/ 323850 w 476250"/>
                <a:gd name="connsiteY4" fmla="*/ 486 h 419586"/>
                <a:gd name="connsiteX0" fmla="*/ 323850 w 476250"/>
                <a:gd name="connsiteY0" fmla="*/ 3592 h 422692"/>
                <a:gd name="connsiteX1" fmla="*/ 0 w 476250"/>
                <a:gd name="connsiteY1" fmla="*/ 117892 h 422692"/>
                <a:gd name="connsiteX2" fmla="*/ 161925 w 476250"/>
                <a:gd name="connsiteY2" fmla="*/ 422692 h 422692"/>
                <a:gd name="connsiteX3" fmla="*/ 476250 w 476250"/>
                <a:gd name="connsiteY3" fmla="*/ 289342 h 422692"/>
                <a:gd name="connsiteX4" fmla="*/ 323850 w 476250"/>
                <a:gd name="connsiteY4" fmla="*/ 3592 h 422692"/>
                <a:gd name="connsiteX0" fmla="*/ 355839 w 508239"/>
                <a:gd name="connsiteY0" fmla="*/ 3592 h 422692"/>
                <a:gd name="connsiteX1" fmla="*/ 31989 w 508239"/>
                <a:gd name="connsiteY1" fmla="*/ 117892 h 422692"/>
                <a:gd name="connsiteX2" fmla="*/ 193914 w 508239"/>
                <a:gd name="connsiteY2" fmla="*/ 422692 h 422692"/>
                <a:gd name="connsiteX3" fmla="*/ 508239 w 508239"/>
                <a:gd name="connsiteY3" fmla="*/ 289342 h 422692"/>
                <a:gd name="connsiteX4" fmla="*/ 355839 w 508239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506"/>
                <a:gd name="connsiteY0" fmla="*/ 3592 h 422692"/>
                <a:gd name="connsiteX1" fmla="*/ 44877 w 521506"/>
                <a:gd name="connsiteY1" fmla="*/ 117892 h 422692"/>
                <a:gd name="connsiteX2" fmla="*/ 206802 w 521506"/>
                <a:gd name="connsiteY2" fmla="*/ 422692 h 422692"/>
                <a:gd name="connsiteX3" fmla="*/ 521127 w 521506"/>
                <a:gd name="connsiteY3" fmla="*/ 289342 h 422692"/>
                <a:gd name="connsiteX4" fmla="*/ 368727 w 521506"/>
                <a:gd name="connsiteY4" fmla="*/ 3592 h 422692"/>
                <a:gd name="connsiteX0" fmla="*/ 368727 w 522347"/>
                <a:gd name="connsiteY0" fmla="*/ 3592 h 422692"/>
                <a:gd name="connsiteX1" fmla="*/ 44877 w 522347"/>
                <a:gd name="connsiteY1" fmla="*/ 117892 h 422692"/>
                <a:gd name="connsiteX2" fmla="*/ 206802 w 522347"/>
                <a:gd name="connsiteY2" fmla="*/ 422692 h 422692"/>
                <a:gd name="connsiteX3" fmla="*/ 521127 w 522347"/>
                <a:gd name="connsiteY3" fmla="*/ 289342 h 422692"/>
                <a:gd name="connsiteX4" fmla="*/ 368727 w 522347"/>
                <a:gd name="connsiteY4" fmla="*/ 3592 h 422692"/>
                <a:gd name="connsiteX0" fmla="*/ 368727 w 522347"/>
                <a:gd name="connsiteY0" fmla="*/ 2304 h 421404"/>
                <a:gd name="connsiteX1" fmla="*/ 44877 w 522347"/>
                <a:gd name="connsiteY1" fmla="*/ 116604 h 421404"/>
                <a:gd name="connsiteX2" fmla="*/ 206802 w 522347"/>
                <a:gd name="connsiteY2" fmla="*/ 421404 h 421404"/>
                <a:gd name="connsiteX3" fmla="*/ 521127 w 522347"/>
                <a:gd name="connsiteY3" fmla="*/ 288054 h 421404"/>
                <a:gd name="connsiteX4" fmla="*/ 368727 w 522347"/>
                <a:gd name="connsiteY4" fmla="*/ 2304 h 42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347" h="421404">
                  <a:moveTo>
                    <a:pt x="368727" y="2304"/>
                  </a:moveTo>
                  <a:cubicBezTo>
                    <a:pt x="237917" y="-5316"/>
                    <a:pt x="137587" y="-236"/>
                    <a:pt x="44877" y="116604"/>
                  </a:cubicBezTo>
                  <a:cubicBezTo>
                    <a:pt x="-68788" y="243604"/>
                    <a:pt x="51227" y="388384"/>
                    <a:pt x="206802" y="421404"/>
                  </a:cubicBezTo>
                  <a:cubicBezTo>
                    <a:pt x="349677" y="420134"/>
                    <a:pt x="434132" y="396004"/>
                    <a:pt x="521127" y="288054"/>
                  </a:cubicBezTo>
                  <a:cubicBezTo>
                    <a:pt x="528747" y="175024"/>
                    <a:pt x="503347" y="54374"/>
                    <a:pt x="368727" y="230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5713936-C357-4F6B-B272-63CBA136D439}"/>
                </a:ext>
              </a:extLst>
            </p:cNvPr>
            <p:cNvSpPr/>
            <p:nvPr/>
          </p:nvSpPr>
          <p:spPr>
            <a:xfrm>
              <a:off x="8254277" y="2760461"/>
              <a:ext cx="394423" cy="488631"/>
            </a:xfrm>
            <a:custGeom>
              <a:avLst/>
              <a:gdLst>
                <a:gd name="connsiteX0" fmla="*/ 0 w 371475"/>
                <a:gd name="connsiteY0" fmla="*/ 266700 h 400050"/>
                <a:gd name="connsiteX1" fmla="*/ 114300 w 371475"/>
                <a:gd name="connsiteY1" fmla="*/ 0 h 400050"/>
                <a:gd name="connsiteX2" fmla="*/ 371475 w 371475"/>
                <a:gd name="connsiteY2" fmla="*/ 114300 h 400050"/>
                <a:gd name="connsiteX3" fmla="*/ 257175 w 371475"/>
                <a:gd name="connsiteY3" fmla="*/ 400050 h 400050"/>
                <a:gd name="connsiteX4" fmla="*/ 0 w 371475"/>
                <a:gd name="connsiteY4" fmla="*/ 266700 h 400050"/>
                <a:gd name="connsiteX0" fmla="*/ 0 w 371475"/>
                <a:gd name="connsiteY0" fmla="*/ 303543 h 436893"/>
                <a:gd name="connsiteX1" fmla="*/ 114300 w 371475"/>
                <a:gd name="connsiteY1" fmla="*/ 36843 h 436893"/>
                <a:gd name="connsiteX2" fmla="*/ 371475 w 371475"/>
                <a:gd name="connsiteY2" fmla="*/ 151143 h 436893"/>
                <a:gd name="connsiteX3" fmla="*/ 257175 w 371475"/>
                <a:gd name="connsiteY3" fmla="*/ 436893 h 436893"/>
                <a:gd name="connsiteX4" fmla="*/ 0 w 371475"/>
                <a:gd name="connsiteY4" fmla="*/ 303543 h 436893"/>
                <a:gd name="connsiteX0" fmla="*/ 0 w 371475"/>
                <a:gd name="connsiteY0" fmla="*/ 325639 h 458989"/>
                <a:gd name="connsiteX1" fmla="*/ 114300 w 371475"/>
                <a:gd name="connsiteY1" fmla="*/ 58939 h 458989"/>
                <a:gd name="connsiteX2" fmla="*/ 371475 w 371475"/>
                <a:gd name="connsiteY2" fmla="*/ 173239 h 458989"/>
                <a:gd name="connsiteX3" fmla="*/ 257175 w 371475"/>
                <a:gd name="connsiteY3" fmla="*/ 458989 h 458989"/>
                <a:gd name="connsiteX4" fmla="*/ 0 w 371475"/>
                <a:gd name="connsiteY4" fmla="*/ 325639 h 458989"/>
                <a:gd name="connsiteX0" fmla="*/ 0 w 371475"/>
                <a:gd name="connsiteY0" fmla="*/ 325639 h 458989"/>
                <a:gd name="connsiteX1" fmla="*/ 114300 w 371475"/>
                <a:gd name="connsiteY1" fmla="*/ 58939 h 458989"/>
                <a:gd name="connsiteX2" fmla="*/ 371475 w 371475"/>
                <a:gd name="connsiteY2" fmla="*/ 173239 h 458989"/>
                <a:gd name="connsiteX3" fmla="*/ 257175 w 371475"/>
                <a:gd name="connsiteY3" fmla="*/ 458989 h 458989"/>
                <a:gd name="connsiteX4" fmla="*/ 0 w 371475"/>
                <a:gd name="connsiteY4" fmla="*/ 325639 h 458989"/>
                <a:gd name="connsiteX0" fmla="*/ 0 w 371475"/>
                <a:gd name="connsiteY0" fmla="*/ 325639 h 458989"/>
                <a:gd name="connsiteX1" fmla="*/ 114300 w 371475"/>
                <a:gd name="connsiteY1" fmla="*/ 58939 h 458989"/>
                <a:gd name="connsiteX2" fmla="*/ 371475 w 371475"/>
                <a:gd name="connsiteY2" fmla="*/ 173239 h 458989"/>
                <a:gd name="connsiteX3" fmla="*/ 257175 w 371475"/>
                <a:gd name="connsiteY3" fmla="*/ 458989 h 458989"/>
                <a:gd name="connsiteX4" fmla="*/ 0 w 371475"/>
                <a:gd name="connsiteY4" fmla="*/ 325639 h 458989"/>
                <a:gd name="connsiteX0" fmla="*/ 0 w 371475"/>
                <a:gd name="connsiteY0" fmla="*/ 325639 h 483538"/>
                <a:gd name="connsiteX1" fmla="*/ 114300 w 371475"/>
                <a:gd name="connsiteY1" fmla="*/ 58939 h 483538"/>
                <a:gd name="connsiteX2" fmla="*/ 371475 w 371475"/>
                <a:gd name="connsiteY2" fmla="*/ 173239 h 483538"/>
                <a:gd name="connsiteX3" fmla="*/ 257175 w 371475"/>
                <a:gd name="connsiteY3" fmla="*/ 458989 h 483538"/>
                <a:gd name="connsiteX4" fmla="*/ 0 w 371475"/>
                <a:gd name="connsiteY4" fmla="*/ 325639 h 483538"/>
                <a:gd name="connsiteX0" fmla="*/ 108 w 371583"/>
                <a:gd name="connsiteY0" fmla="*/ 325639 h 489447"/>
                <a:gd name="connsiteX1" fmla="*/ 114408 w 371583"/>
                <a:gd name="connsiteY1" fmla="*/ 58939 h 489447"/>
                <a:gd name="connsiteX2" fmla="*/ 371583 w 371583"/>
                <a:gd name="connsiteY2" fmla="*/ 173239 h 489447"/>
                <a:gd name="connsiteX3" fmla="*/ 257283 w 371583"/>
                <a:gd name="connsiteY3" fmla="*/ 458989 h 489447"/>
                <a:gd name="connsiteX4" fmla="*/ 108 w 371583"/>
                <a:gd name="connsiteY4" fmla="*/ 325639 h 489447"/>
                <a:gd name="connsiteX0" fmla="*/ 88 w 394423"/>
                <a:gd name="connsiteY0" fmla="*/ 319924 h 488631"/>
                <a:gd name="connsiteX1" fmla="*/ 137248 w 394423"/>
                <a:gd name="connsiteY1" fmla="*/ 58939 h 488631"/>
                <a:gd name="connsiteX2" fmla="*/ 394423 w 394423"/>
                <a:gd name="connsiteY2" fmla="*/ 173239 h 488631"/>
                <a:gd name="connsiteX3" fmla="*/ 280123 w 394423"/>
                <a:gd name="connsiteY3" fmla="*/ 458989 h 488631"/>
                <a:gd name="connsiteX4" fmla="*/ 88 w 394423"/>
                <a:gd name="connsiteY4" fmla="*/ 319924 h 488631"/>
                <a:gd name="connsiteX0" fmla="*/ 88 w 394423"/>
                <a:gd name="connsiteY0" fmla="*/ 319924 h 488631"/>
                <a:gd name="connsiteX1" fmla="*/ 137248 w 394423"/>
                <a:gd name="connsiteY1" fmla="*/ 58939 h 488631"/>
                <a:gd name="connsiteX2" fmla="*/ 394423 w 394423"/>
                <a:gd name="connsiteY2" fmla="*/ 173239 h 488631"/>
                <a:gd name="connsiteX3" fmla="*/ 280123 w 394423"/>
                <a:gd name="connsiteY3" fmla="*/ 458989 h 488631"/>
                <a:gd name="connsiteX4" fmla="*/ 88 w 394423"/>
                <a:gd name="connsiteY4" fmla="*/ 319924 h 488631"/>
                <a:gd name="connsiteX0" fmla="*/ 88 w 394423"/>
                <a:gd name="connsiteY0" fmla="*/ 319924 h 488631"/>
                <a:gd name="connsiteX1" fmla="*/ 137248 w 394423"/>
                <a:gd name="connsiteY1" fmla="*/ 58939 h 488631"/>
                <a:gd name="connsiteX2" fmla="*/ 394423 w 394423"/>
                <a:gd name="connsiteY2" fmla="*/ 173239 h 488631"/>
                <a:gd name="connsiteX3" fmla="*/ 280123 w 394423"/>
                <a:gd name="connsiteY3" fmla="*/ 458989 h 488631"/>
                <a:gd name="connsiteX4" fmla="*/ 88 w 394423"/>
                <a:gd name="connsiteY4" fmla="*/ 319924 h 48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423" h="488631">
                  <a:moveTo>
                    <a:pt x="88" y="319924"/>
                  </a:moveTo>
                  <a:cubicBezTo>
                    <a:pt x="26758" y="208164"/>
                    <a:pt x="89623" y="105929"/>
                    <a:pt x="137248" y="58939"/>
                  </a:cubicBezTo>
                  <a:cubicBezTo>
                    <a:pt x="323938" y="-57266"/>
                    <a:pt x="390613" y="7504"/>
                    <a:pt x="394423" y="173239"/>
                  </a:cubicBezTo>
                  <a:cubicBezTo>
                    <a:pt x="342988" y="274204"/>
                    <a:pt x="371563" y="415174"/>
                    <a:pt x="280123" y="458989"/>
                  </a:cubicBezTo>
                  <a:cubicBezTo>
                    <a:pt x="116293" y="547889"/>
                    <a:pt x="-3722" y="417714"/>
                    <a:pt x="88" y="31992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7AA81C2-CC55-4F43-9D89-B2C78418F14B}"/>
                </a:ext>
              </a:extLst>
            </p:cNvPr>
            <p:cNvSpPr/>
            <p:nvPr/>
          </p:nvSpPr>
          <p:spPr>
            <a:xfrm>
              <a:off x="7761767" y="3521268"/>
              <a:ext cx="195414" cy="558140"/>
            </a:xfrm>
            <a:custGeom>
              <a:avLst/>
              <a:gdLst>
                <a:gd name="connsiteX0" fmla="*/ 83820 w 193040"/>
                <a:gd name="connsiteY0" fmla="*/ 0 h 520700"/>
                <a:gd name="connsiteX1" fmla="*/ 193040 w 193040"/>
                <a:gd name="connsiteY1" fmla="*/ 106680 h 520700"/>
                <a:gd name="connsiteX2" fmla="*/ 152400 w 193040"/>
                <a:gd name="connsiteY2" fmla="*/ 520700 h 520700"/>
                <a:gd name="connsiteX3" fmla="*/ 0 w 193040"/>
                <a:gd name="connsiteY3" fmla="*/ 500380 h 520700"/>
                <a:gd name="connsiteX4" fmla="*/ 22860 w 193040"/>
                <a:gd name="connsiteY4" fmla="*/ 198120 h 520700"/>
                <a:gd name="connsiteX5" fmla="*/ 83820 w 193040"/>
                <a:gd name="connsiteY5" fmla="*/ 0 h 520700"/>
                <a:gd name="connsiteX0" fmla="*/ 83820 w 175260"/>
                <a:gd name="connsiteY0" fmla="*/ 0 h 520700"/>
                <a:gd name="connsiteX1" fmla="*/ 175260 w 175260"/>
                <a:gd name="connsiteY1" fmla="*/ 106680 h 520700"/>
                <a:gd name="connsiteX2" fmla="*/ 152400 w 175260"/>
                <a:gd name="connsiteY2" fmla="*/ 520700 h 520700"/>
                <a:gd name="connsiteX3" fmla="*/ 0 w 175260"/>
                <a:gd name="connsiteY3" fmla="*/ 500380 h 520700"/>
                <a:gd name="connsiteX4" fmla="*/ 22860 w 175260"/>
                <a:gd name="connsiteY4" fmla="*/ 198120 h 520700"/>
                <a:gd name="connsiteX5" fmla="*/ 83820 w 175260"/>
                <a:gd name="connsiteY5" fmla="*/ 0 h 520700"/>
                <a:gd name="connsiteX0" fmla="*/ 83820 w 175260"/>
                <a:gd name="connsiteY0" fmla="*/ 16010 h 536710"/>
                <a:gd name="connsiteX1" fmla="*/ 175260 w 175260"/>
                <a:gd name="connsiteY1" fmla="*/ 122690 h 536710"/>
                <a:gd name="connsiteX2" fmla="*/ 152400 w 175260"/>
                <a:gd name="connsiteY2" fmla="*/ 536710 h 536710"/>
                <a:gd name="connsiteX3" fmla="*/ 0 w 175260"/>
                <a:gd name="connsiteY3" fmla="*/ 516390 h 536710"/>
                <a:gd name="connsiteX4" fmla="*/ 22860 w 175260"/>
                <a:gd name="connsiteY4" fmla="*/ 214130 h 536710"/>
                <a:gd name="connsiteX5" fmla="*/ 83820 w 175260"/>
                <a:gd name="connsiteY5" fmla="*/ 16010 h 536710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5631 w 187071"/>
                <a:gd name="connsiteY0" fmla="*/ 37272 h 557972"/>
                <a:gd name="connsiteX1" fmla="*/ 187071 w 187071"/>
                <a:gd name="connsiteY1" fmla="*/ 143952 h 557972"/>
                <a:gd name="connsiteX2" fmla="*/ 164211 w 187071"/>
                <a:gd name="connsiteY2" fmla="*/ 557972 h 557972"/>
                <a:gd name="connsiteX3" fmla="*/ 11811 w 187071"/>
                <a:gd name="connsiteY3" fmla="*/ 537652 h 557972"/>
                <a:gd name="connsiteX4" fmla="*/ 29591 w 187071"/>
                <a:gd name="connsiteY4" fmla="*/ 232852 h 557972"/>
                <a:gd name="connsiteX5" fmla="*/ 95631 w 187071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95414"/>
                <a:gd name="connsiteY0" fmla="*/ 37272 h 558140"/>
                <a:gd name="connsiteX1" fmla="*/ 185893 w 195414"/>
                <a:gd name="connsiteY1" fmla="*/ 143952 h 558140"/>
                <a:gd name="connsiteX2" fmla="*/ 163033 w 195414"/>
                <a:gd name="connsiteY2" fmla="*/ 557972 h 558140"/>
                <a:gd name="connsiteX3" fmla="*/ 10633 w 195414"/>
                <a:gd name="connsiteY3" fmla="*/ 537652 h 558140"/>
                <a:gd name="connsiteX4" fmla="*/ 28413 w 195414"/>
                <a:gd name="connsiteY4" fmla="*/ 232852 h 558140"/>
                <a:gd name="connsiteX5" fmla="*/ 94453 w 195414"/>
                <a:gd name="connsiteY5" fmla="*/ 37272 h 5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414" h="558140">
                  <a:moveTo>
                    <a:pt x="94453" y="37272"/>
                  </a:moveTo>
                  <a:cubicBezTo>
                    <a:pt x="127473" y="14412"/>
                    <a:pt x="135093" y="-74488"/>
                    <a:pt x="185893" y="143952"/>
                  </a:cubicBezTo>
                  <a:cubicBezTo>
                    <a:pt x="201133" y="281959"/>
                    <a:pt x="201133" y="412345"/>
                    <a:pt x="163033" y="557972"/>
                  </a:cubicBezTo>
                  <a:cubicBezTo>
                    <a:pt x="104613" y="558819"/>
                    <a:pt x="58893" y="557125"/>
                    <a:pt x="10633" y="537652"/>
                  </a:cubicBezTo>
                  <a:cubicBezTo>
                    <a:pt x="-12227" y="459759"/>
                    <a:pt x="5553" y="336145"/>
                    <a:pt x="28413" y="232852"/>
                  </a:cubicBezTo>
                  <a:cubicBezTo>
                    <a:pt x="48733" y="164272"/>
                    <a:pt x="58893" y="100772"/>
                    <a:pt x="94453" y="3727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2E97AD-95CA-4196-89F2-9291B393568F}"/>
                </a:ext>
              </a:extLst>
            </p:cNvPr>
            <p:cNvSpPr/>
            <p:nvPr/>
          </p:nvSpPr>
          <p:spPr>
            <a:xfrm rot="738092">
              <a:off x="8309762" y="3727061"/>
              <a:ext cx="198975" cy="442075"/>
            </a:xfrm>
            <a:custGeom>
              <a:avLst/>
              <a:gdLst>
                <a:gd name="connsiteX0" fmla="*/ 83820 w 193040"/>
                <a:gd name="connsiteY0" fmla="*/ 0 h 520700"/>
                <a:gd name="connsiteX1" fmla="*/ 193040 w 193040"/>
                <a:gd name="connsiteY1" fmla="*/ 106680 h 520700"/>
                <a:gd name="connsiteX2" fmla="*/ 152400 w 193040"/>
                <a:gd name="connsiteY2" fmla="*/ 520700 h 520700"/>
                <a:gd name="connsiteX3" fmla="*/ 0 w 193040"/>
                <a:gd name="connsiteY3" fmla="*/ 500380 h 520700"/>
                <a:gd name="connsiteX4" fmla="*/ 22860 w 193040"/>
                <a:gd name="connsiteY4" fmla="*/ 198120 h 520700"/>
                <a:gd name="connsiteX5" fmla="*/ 83820 w 193040"/>
                <a:gd name="connsiteY5" fmla="*/ 0 h 520700"/>
                <a:gd name="connsiteX0" fmla="*/ 83820 w 175260"/>
                <a:gd name="connsiteY0" fmla="*/ 0 h 520700"/>
                <a:gd name="connsiteX1" fmla="*/ 175260 w 175260"/>
                <a:gd name="connsiteY1" fmla="*/ 106680 h 520700"/>
                <a:gd name="connsiteX2" fmla="*/ 152400 w 175260"/>
                <a:gd name="connsiteY2" fmla="*/ 520700 h 520700"/>
                <a:gd name="connsiteX3" fmla="*/ 0 w 175260"/>
                <a:gd name="connsiteY3" fmla="*/ 500380 h 520700"/>
                <a:gd name="connsiteX4" fmla="*/ 22860 w 175260"/>
                <a:gd name="connsiteY4" fmla="*/ 198120 h 520700"/>
                <a:gd name="connsiteX5" fmla="*/ 83820 w 175260"/>
                <a:gd name="connsiteY5" fmla="*/ 0 h 520700"/>
                <a:gd name="connsiteX0" fmla="*/ 83820 w 175260"/>
                <a:gd name="connsiteY0" fmla="*/ 16010 h 536710"/>
                <a:gd name="connsiteX1" fmla="*/ 175260 w 175260"/>
                <a:gd name="connsiteY1" fmla="*/ 122690 h 536710"/>
                <a:gd name="connsiteX2" fmla="*/ 152400 w 175260"/>
                <a:gd name="connsiteY2" fmla="*/ 536710 h 536710"/>
                <a:gd name="connsiteX3" fmla="*/ 0 w 175260"/>
                <a:gd name="connsiteY3" fmla="*/ 516390 h 536710"/>
                <a:gd name="connsiteX4" fmla="*/ 22860 w 175260"/>
                <a:gd name="connsiteY4" fmla="*/ 214130 h 536710"/>
                <a:gd name="connsiteX5" fmla="*/ 83820 w 175260"/>
                <a:gd name="connsiteY5" fmla="*/ 16010 h 536710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5631 w 187071"/>
                <a:gd name="connsiteY0" fmla="*/ 37272 h 557972"/>
                <a:gd name="connsiteX1" fmla="*/ 187071 w 187071"/>
                <a:gd name="connsiteY1" fmla="*/ 143952 h 557972"/>
                <a:gd name="connsiteX2" fmla="*/ 164211 w 187071"/>
                <a:gd name="connsiteY2" fmla="*/ 557972 h 557972"/>
                <a:gd name="connsiteX3" fmla="*/ 11811 w 187071"/>
                <a:gd name="connsiteY3" fmla="*/ 537652 h 557972"/>
                <a:gd name="connsiteX4" fmla="*/ 29591 w 187071"/>
                <a:gd name="connsiteY4" fmla="*/ 232852 h 557972"/>
                <a:gd name="connsiteX5" fmla="*/ 95631 w 187071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95414"/>
                <a:gd name="connsiteY0" fmla="*/ 37272 h 558140"/>
                <a:gd name="connsiteX1" fmla="*/ 185893 w 195414"/>
                <a:gd name="connsiteY1" fmla="*/ 143952 h 558140"/>
                <a:gd name="connsiteX2" fmla="*/ 163033 w 195414"/>
                <a:gd name="connsiteY2" fmla="*/ 557972 h 558140"/>
                <a:gd name="connsiteX3" fmla="*/ 10633 w 195414"/>
                <a:gd name="connsiteY3" fmla="*/ 537652 h 558140"/>
                <a:gd name="connsiteX4" fmla="*/ 28413 w 195414"/>
                <a:gd name="connsiteY4" fmla="*/ 232852 h 558140"/>
                <a:gd name="connsiteX5" fmla="*/ 94453 w 195414"/>
                <a:gd name="connsiteY5" fmla="*/ 37272 h 5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414" h="558140">
                  <a:moveTo>
                    <a:pt x="94453" y="37272"/>
                  </a:moveTo>
                  <a:cubicBezTo>
                    <a:pt x="127473" y="14412"/>
                    <a:pt x="135093" y="-74488"/>
                    <a:pt x="185893" y="143952"/>
                  </a:cubicBezTo>
                  <a:cubicBezTo>
                    <a:pt x="201133" y="281959"/>
                    <a:pt x="201133" y="412345"/>
                    <a:pt x="163033" y="557972"/>
                  </a:cubicBezTo>
                  <a:cubicBezTo>
                    <a:pt x="104613" y="558819"/>
                    <a:pt x="58893" y="557125"/>
                    <a:pt x="10633" y="537652"/>
                  </a:cubicBezTo>
                  <a:cubicBezTo>
                    <a:pt x="-12227" y="459759"/>
                    <a:pt x="5553" y="336145"/>
                    <a:pt x="28413" y="232852"/>
                  </a:cubicBezTo>
                  <a:cubicBezTo>
                    <a:pt x="48733" y="164272"/>
                    <a:pt x="58893" y="100772"/>
                    <a:pt x="94453" y="3727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B6BED86-DCEF-4F9A-9408-6D7A45B57BFD}"/>
                </a:ext>
              </a:extLst>
            </p:cNvPr>
            <p:cNvSpPr/>
            <p:nvPr/>
          </p:nvSpPr>
          <p:spPr>
            <a:xfrm>
              <a:off x="8877300" y="3657600"/>
              <a:ext cx="733425" cy="285750"/>
            </a:xfrm>
            <a:custGeom>
              <a:avLst/>
              <a:gdLst>
                <a:gd name="connsiteX0" fmla="*/ 0 w 733425"/>
                <a:gd name="connsiteY0" fmla="*/ 285750 h 285750"/>
                <a:gd name="connsiteX1" fmla="*/ 352425 w 733425"/>
                <a:gd name="connsiteY1" fmla="*/ 0 h 285750"/>
                <a:gd name="connsiteX2" fmla="*/ 733425 w 733425"/>
                <a:gd name="connsiteY2" fmla="*/ 171450 h 285750"/>
                <a:gd name="connsiteX3" fmla="*/ 695325 w 733425"/>
                <a:gd name="connsiteY3" fmla="*/ 266700 h 285750"/>
                <a:gd name="connsiteX4" fmla="*/ 0 w 733425"/>
                <a:gd name="connsiteY4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425" h="285750">
                  <a:moveTo>
                    <a:pt x="0" y="285750"/>
                  </a:moveTo>
                  <a:lnTo>
                    <a:pt x="352425" y="0"/>
                  </a:lnTo>
                  <a:lnTo>
                    <a:pt x="733425" y="171450"/>
                  </a:lnTo>
                  <a:lnTo>
                    <a:pt x="695325" y="26670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654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Lassche, Mark</dc:creator>
  <cp:lastModifiedBy>Lassche, Mark</cp:lastModifiedBy>
  <cp:revision>3</cp:revision>
  <dcterms:created xsi:type="dcterms:W3CDTF">2018-11-16T18:53:24Z</dcterms:created>
  <dcterms:modified xsi:type="dcterms:W3CDTF">2018-11-16T22:06:10Z</dcterms:modified>
</cp:coreProperties>
</file>