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312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8231359" y="3985488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3335005" y="2896304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10573461" y="3129938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10259360" y="4649372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9886891" y="4737002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1DB9A-8BD6-4E74-835B-B2EE87EAD040}"/>
              </a:ext>
            </a:extLst>
          </p:cNvPr>
          <p:cNvGrpSpPr/>
          <p:nvPr/>
        </p:nvGrpSpPr>
        <p:grpSpPr>
          <a:xfrm>
            <a:off x="6567898" y="4330152"/>
            <a:ext cx="1310012" cy="578794"/>
            <a:chOff x="6567898" y="4330152"/>
            <a:chExt cx="1310012" cy="5787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30152"/>
              <a:ext cx="830187" cy="512540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42115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70329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00895 w 997562"/>
                <a:gd name="connsiteY2" fmla="*/ 22493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12650 w 997562"/>
                <a:gd name="connsiteY2" fmla="*/ 22303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34108 h 484811"/>
                <a:gd name="connsiteX1" fmla="*/ 169726 w 997562"/>
                <a:gd name="connsiteY1" fmla="*/ 35048 h 484811"/>
                <a:gd name="connsiteX2" fmla="*/ 312650 w 997562"/>
                <a:gd name="connsiteY2" fmla="*/ 233168 h 484811"/>
                <a:gd name="connsiteX3" fmla="*/ 297722 w 997562"/>
                <a:gd name="connsiteY3" fmla="*/ 259838 h 484811"/>
                <a:gd name="connsiteX4" fmla="*/ 312962 w 997562"/>
                <a:gd name="connsiteY4" fmla="*/ 111248 h 484811"/>
                <a:gd name="connsiteX5" fmla="*/ 572213 w 997562"/>
                <a:gd name="connsiteY5" fmla="*/ 80768 h 484811"/>
                <a:gd name="connsiteX6" fmla="*/ 625382 w 997562"/>
                <a:gd name="connsiteY6" fmla="*/ 252218 h 484811"/>
                <a:gd name="connsiteX7" fmla="*/ 701582 w 997562"/>
                <a:gd name="connsiteY7" fmla="*/ 156968 h 484811"/>
                <a:gd name="connsiteX8" fmla="*/ 884462 w 997562"/>
                <a:gd name="connsiteY8" fmla="*/ 153158 h 484811"/>
                <a:gd name="connsiteX9" fmla="*/ 991142 w 997562"/>
                <a:gd name="connsiteY9" fmla="*/ 444623 h 484811"/>
                <a:gd name="connsiteX10" fmla="*/ 697772 w 997562"/>
                <a:gd name="connsiteY10" fmla="*/ 419858 h 484811"/>
                <a:gd name="connsiteX11" fmla="*/ 522512 w 997562"/>
                <a:gd name="connsiteY11" fmla="*/ 473198 h 484811"/>
                <a:gd name="connsiteX12" fmla="*/ 400592 w 997562"/>
                <a:gd name="connsiteY12" fmla="*/ 431288 h 484811"/>
                <a:gd name="connsiteX13" fmla="*/ 221522 w 997562"/>
                <a:gd name="connsiteY13" fmla="*/ 484628 h 484811"/>
                <a:gd name="connsiteX14" fmla="*/ 19592 w 997562"/>
                <a:gd name="connsiteY14" fmla="*/ 393188 h 484811"/>
                <a:gd name="connsiteX15" fmla="*/ 2447 w 997562"/>
                <a:gd name="connsiteY15" fmla="*/ 248408 h 484811"/>
                <a:gd name="connsiteX16" fmla="*/ 31022 w 997562"/>
                <a:gd name="connsiteY16" fmla="*/ 134108 h 484811"/>
                <a:gd name="connsiteX0" fmla="*/ 31022 w 997562"/>
                <a:gd name="connsiteY0" fmla="*/ 143789 h 494492"/>
                <a:gd name="connsiteX1" fmla="*/ 169726 w 997562"/>
                <a:gd name="connsiteY1" fmla="*/ 44729 h 494492"/>
                <a:gd name="connsiteX2" fmla="*/ 312650 w 997562"/>
                <a:gd name="connsiteY2" fmla="*/ 242849 h 494492"/>
                <a:gd name="connsiteX3" fmla="*/ 297722 w 997562"/>
                <a:gd name="connsiteY3" fmla="*/ 269519 h 494492"/>
                <a:gd name="connsiteX4" fmla="*/ 312962 w 997562"/>
                <a:gd name="connsiteY4" fmla="*/ 120929 h 494492"/>
                <a:gd name="connsiteX5" fmla="*/ 609831 w 997562"/>
                <a:gd name="connsiteY5" fmla="*/ 65684 h 494492"/>
                <a:gd name="connsiteX6" fmla="*/ 625382 w 997562"/>
                <a:gd name="connsiteY6" fmla="*/ 261899 h 494492"/>
                <a:gd name="connsiteX7" fmla="*/ 701582 w 997562"/>
                <a:gd name="connsiteY7" fmla="*/ 166649 h 494492"/>
                <a:gd name="connsiteX8" fmla="*/ 884462 w 997562"/>
                <a:gd name="connsiteY8" fmla="*/ 162839 h 494492"/>
                <a:gd name="connsiteX9" fmla="*/ 991142 w 997562"/>
                <a:gd name="connsiteY9" fmla="*/ 454304 h 494492"/>
                <a:gd name="connsiteX10" fmla="*/ 697772 w 997562"/>
                <a:gd name="connsiteY10" fmla="*/ 429539 h 494492"/>
                <a:gd name="connsiteX11" fmla="*/ 522512 w 997562"/>
                <a:gd name="connsiteY11" fmla="*/ 482879 h 494492"/>
                <a:gd name="connsiteX12" fmla="*/ 400592 w 997562"/>
                <a:gd name="connsiteY12" fmla="*/ 440969 h 494492"/>
                <a:gd name="connsiteX13" fmla="*/ 221522 w 997562"/>
                <a:gd name="connsiteY13" fmla="*/ 494309 h 494492"/>
                <a:gd name="connsiteX14" fmla="*/ 19592 w 997562"/>
                <a:gd name="connsiteY14" fmla="*/ 402869 h 494492"/>
                <a:gd name="connsiteX15" fmla="*/ 2447 w 997562"/>
                <a:gd name="connsiteY15" fmla="*/ 258089 h 494492"/>
                <a:gd name="connsiteX16" fmla="*/ 31022 w 997562"/>
                <a:gd name="connsiteY16" fmla="*/ 143789 h 494492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25382 w 997562"/>
                <a:gd name="connsiteY6" fmla="*/ 27994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70054 w 997562"/>
                <a:gd name="connsiteY6" fmla="*/ 20755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29796 w 997562"/>
                <a:gd name="connsiteY7" fmla="*/ 144692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1001129"/>
                <a:gd name="connsiteY0" fmla="*/ 161837 h 512540"/>
                <a:gd name="connsiteX1" fmla="*/ 169726 w 1001129"/>
                <a:gd name="connsiteY1" fmla="*/ 62777 h 512540"/>
                <a:gd name="connsiteX2" fmla="*/ 312650 w 1001129"/>
                <a:gd name="connsiteY2" fmla="*/ 260897 h 512540"/>
                <a:gd name="connsiteX3" fmla="*/ 297722 w 1001129"/>
                <a:gd name="connsiteY3" fmla="*/ 287567 h 512540"/>
                <a:gd name="connsiteX4" fmla="*/ 312962 w 1001129"/>
                <a:gd name="connsiteY4" fmla="*/ 138977 h 512540"/>
                <a:gd name="connsiteX5" fmla="*/ 581617 w 1001129"/>
                <a:gd name="connsiteY5" fmla="*/ 45632 h 512540"/>
                <a:gd name="connsiteX6" fmla="*/ 681810 w 1001129"/>
                <a:gd name="connsiteY6" fmla="*/ 201842 h 512540"/>
                <a:gd name="connsiteX7" fmla="*/ 729796 w 1001129"/>
                <a:gd name="connsiteY7" fmla="*/ 144692 h 512540"/>
                <a:gd name="connsiteX8" fmla="*/ 926783 w 1001129"/>
                <a:gd name="connsiteY8" fmla="*/ 142787 h 512540"/>
                <a:gd name="connsiteX9" fmla="*/ 991142 w 1001129"/>
                <a:gd name="connsiteY9" fmla="*/ 472352 h 512540"/>
                <a:gd name="connsiteX10" fmla="*/ 697772 w 1001129"/>
                <a:gd name="connsiteY10" fmla="*/ 447587 h 512540"/>
                <a:gd name="connsiteX11" fmla="*/ 522512 w 1001129"/>
                <a:gd name="connsiteY11" fmla="*/ 500927 h 512540"/>
                <a:gd name="connsiteX12" fmla="*/ 400592 w 1001129"/>
                <a:gd name="connsiteY12" fmla="*/ 459017 h 512540"/>
                <a:gd name="connsiteX13" fmla="*/ 221522 w 1001129"/>
                <a:gd name="connsiteY13" fmla="*/ 512357 h 512540"/>
                <a:gd name="connsiteX14" fmla="*/ 19592 w 1001129"/>
                <a:gd name="connsiteY14" fmla="*/ 420917 h 512540"/>
                <a:gd name="connsiteX15" fmla="*/ 2447 w 1001129"/>
                <a:gd name="connsiteY15" fmla="*/ 276137 h 512540"/>
                <a:gd name="connsiteX16" fmla="*/ 31022 w 1001129"/>
                <a:gd name="connsiteY16" fmla="*/ 161837 h 512540"/>
                <a:gd name="connsiteX0" fmla="*/ 31022 w 1006358"/>
                <a:gd name="connsiteY0" fmla="*/ 161837 h 512540"/>
                <a:gd name="connsiteX1" fmla="*/ 169726 w 1006358"/>
                <a:gd name="connsiteY1" fmla="*/ 62777 h 512540"/>
                <a:gd name="connsiteX2" fmla="*/ 312650 w 1006358"/>
                <a:gd name="connsiteY2" fmla="*/ 260897 h 512540"/>
                <a:gd name="connsiteX3" fmla="*/ 297722 w 1006358"/>
                <a:gd name="connsiteY3" fmla="*/ 287567 h 512540"/>
                <a:gd name="connsiteX4" fmla="*/ 312962 w 1006358"/>
                <a:gd name="connsiteY4" fmla="*/ 138977 h 512540"/>
                <a:gd name="connsiteX5" fmla="*/ 581617 w 1006358"/>
                <a:gd name="connsiteY5" fmla="*/ 45632 h 512540"/>
                <a:gd name="connsiteX6" fmla="*/ 681810 w 1006358"/>
                <a:gd name="connsiteY6" fmla="*/ 201842 h 512540"/>
                <a:gd name="connsiteX7" fmla="*/ 729796 w 1006358"/>
                <a:gd name="connsiteY7" fmla="*/ 144692 h 512540"/>
                <a:gd name="connsiteX8" fmla="*/ 926783 w 1006358"/>
                <a:gd name="connsiteY8" fmla="*/ 142787 h 512540"/>
                <a:gd name="connsiteX9" fmla="*/ 991142 w 1006358"/>
                <a:gd name="connsiteY9" fmla="*/ 472352 h 512540"/>
                <a:gd name="connsiteX10" fmla="*/ 697772 w 1006358"/>
                <a:gd name="connsiteY10" fmla="*/ 447587 h 512540"/>
                <a:gd name="connsiteX11" fmla="*/ 522512 w 1006358"/>
                <a:gd name="connsiteY11" fmla="*/ 500927 h 512540"/>
                <a:gd name="connsiteX12" fmla="*/ 400592 w 1006358"/>
                <a:gd name="connsiteY12" fmla="*/ 459017 h 512540"/>
                <a:gd name="connsiteX13" fmla="*/ 221522 w 1006358"/>
                <a:gd name="connsiteY13" fmla="*/ 512357 h 512540"/>
                <a:gd name="connsiteX14" fmla="*/ 19592 w 1006358"/>
                <a:gd name="connsiteY14" fmla="*/ 420917 h 512540"/>
                <a:gd name="connsiteX15" fmla="*/ 2447 w 1006358"/>
                <a:gd name="connsiteY15" fmla="*/ 276137 h 512540"/>
                <a:gd name="connsiteX16" fmla="*/ 31022 w 1006358"/>
                <a:gd name="connsiteY16" fmla="*/ 161837 h 512540"/>
                <a:gd name="connsiteX0" fmla="*/ 31022 w 1019315"/>
                <a:gd name="connsiteY0" fmla="*/ 161837 h 512540"/>
                <a:gd name="connsiteX1" fmla="*/ 169726 w 1019315"/>
                <a:gd name="connsiteY1" fmla="*/ 62777 h 512540"/>
                <a:gd name="connsiteX2" fmla="*/ 312650 w 1019315"/>
                <a:gd name="connsiteY2" fmla="*/ 260897 h 512540"/>
                <a:gd name="connsiteX3" fmla="*/ 297722 w 1019315"/>
                <a:gd name="connsiteY3" fmla="*/ 287567 h 512540"/>
                <a:gd name="connsiteX4" fmla="*/ 312962 w 1019315"/>
                <a:gd name="connsiteY4" fmla="*/ 138977 h 512540"/>
                <a:gd name="connsiteX5" fmla="*/ 581617 w 1019315"/>
                <a:gd name="connsiteY5" fmla="*/ 45632 h 512540"/>
                <a:gd name="connsiteX6" fmla="*/ 681810 w 1019315"/>
                <a:gd name="connsiteY6" fmla="*/ 201842 h 512540"/>
                <a:gd name="connsiteX7" fmla="*/ 729796 w 1019315"/>
                <a:gd name="connsiteY7" fmla="*/ 144692 h 512540"/>
                <a:gd name="connsiteX8" fmla="*/ 926783 w 1019315"/>
                <a:gd name="connsiteY8" fmla="*/ 142787 h 512540"/>
                <a:gd name="connsiteX9" fmla="*/ 991142 w 1019315"/>
                <a:gd name="connsiteY9" fmla="*/ 472352 h 512540"/>
                <a:gd name="connsiteX10" fmla="*/ 697772 w 1019315"/>
                <a:gd name="connsiteY10" fmla="*/ 447587 h 512540"/>
                <a:gd name="connsiteX11" fmla="*/ 522512 w 1019315"/>
                <a:gd name="connsiteY11" fmla="*/ 500927 h 512540"/>
                <a:gd name="connsiteX12" fmla="*/ 400592 w 1019315"/>
                <a:gd name="connsiteY12" fmla="*/ 459017 h 512540"/>
                <a:gd name="connsiteX13" fmla="*/ 221522 w 1019315"/>
                <a:gd name="connsiteY13" fmla="*/ 512357 h 512540"/>
                <a:gd name="connsiteX14" fmla="*/ 19592 w 1019315"/>
                <a:gd name="connsiteY14" fmla="*/ 420917 h 512540"/>
                <a:gd name="connsiteX15" fmla="*/ 2447 w 1019315"/>
                <a:gd name="connsiteY15" fmla="*/ 276137 h 512540"/>
                <a:gd name="connsiteX16" fmla="*/ 31022 w 1019315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29796 w 1024622"/>
                <a:gd name="connsiteY7" fmla="*/ 144692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34498 w 1024622"/>
                <a:gd name="connsiteY7" fmla="*/ 131357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4622" h="512540">
                  <a:moveTo>
                    <a:pt x="31022" y="161837"/>
                  </a:moveTo>
                  <a:cubicBezTo>
                    <a:pt x="67852" y="135802"/>
                    <a:pt x="123371" y="54522"/>
                    <a:pt x="169726" y="62777"/>
                  </a:cubicBezTo>
                  <a:cubicBezTo>
                    <a:pt x="318467" y="65317"/>
                    <a:pt x="278995" y="212637"/>
                    <a:pt x="312650" y="260897"/>
                  </a:cubicBezTo>
                  <a:lnTo>
                    <a:pt x="297722" y="287567"/>
                  </a:lnTo>
                  <a:lnTo>
                    <a:pt x="312962" y="138977"/>
                  </a:lnTo>
                  <a:cubicBezTo>
                    <a:pt x="381542" y="-67398"/>
                    <a:pt x="579712" y="6262"/>
                    <a:pt x="581617" y="45632"/>
                  </a:cubicBezTo>
                  <a:cubicBezTo>
                    <a:pt x="619717" y="92622"/>
                    <a:pt x="599895" y="173902"/>
                    <a:pt x="681810" y="201842"/>
                  </a:cubicBezTo>
                  <a:lnTo>
                    <a:pt x="734498" y="131357"/>
                  </a:lnTo>
                  <a:cubicBezTo>
                    <a:pt x="791648" y="122467"/>
                    <a:pt x="843289" y="98337"/>
                    <a:pt x="938539" y="121832"/>
                  </a:cubicBezTo>
                  <a:cubicBezTo>
                    <a:pt x="1066738" y="135484"/>
                    <a:pt x="1022257" y="427902"/>
                    <a:pt x="991142" y="472352"/>
                  </a:cubicBezTo>
                  <a:cubicBezTo>
                    <a:pt x="859062" y="502197"/>
                    <a:pt x="772702" y="480607"/>
                    <a:pt x="697772" y="447587"/>
                  </a:cubicBezTo>
                  <a:lnTo>
                    <a:pt x="522512" y="500927"/>
                  </a:lnTo>
                  <a:cubicBezTo>
                    <a:pt x="481872" y="486957"/>
                    <a:pt x="435517" y="514897"/>
                    <a:pt x="400592" y="459017"/>
                  </a:cubicBezTo>
                  <a:cubicBezTo>
                    <a:pt x="340902" y="476797"/>
                    <a:pt x="292642" y="515532"/>
                    <a:pt x="221522" y="512357"/>
                  </a:cubicBezTo>
                  <a:cubicBezTo>
                    <a:pt x="152307" y="499022"/>
                    <a:pt x="81187" y="470447"/>
                    <a:pt x="19592" y="420917"/>
                  </a:cubicBezTo>
                  <a:cubicBezTo>
                    <a:pt x="13877" y="372657"/>
                    <a:pt x="-7078" y="335827"/>
                    <a:pt x="2447" y="276137"/>
                  </a:cubicBezTo>
                  <a:cubicBezTo>
                    <a:pt x="-3268" y="236132"/>
                    <a:pt x="21497" y="199937"/>
                    <a:pt x="31022" y="1618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B77073-E5A2-468D-AE1E-E55867B1F187}"/>
              </a:ext>
            </a:extLst>
          </p:cNvPr>
          <p:cNvGrpSpPr/>
          <p:nvPr/>
        </p:nvGrpSpPr>
        <p:grpSpPr>
          <a:xfrm>
            <a:off x="1027967" y="1035294"/>
            <a:ext cx="3286125" cy="4732460"/>
            <a:chOff x="2469906" y="973748"/>
            <a:chExt cx="3286125" cy="4732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F252CC-2009-407C-BB2B-637D4D468DB7}"/>
                </a:ext>
              </a:extLst>
            </p:cNvPr>
            <p:cNvSpPr/>
            <p:nvPr/>
          </p:nvSpPr>
          <p:spPr>
            <a:xfrm>
              <a:off x="2491154" y="2532184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F9F68-98C8-4429-8B35-A20E5A90B03D}"/>
                </a:ext>
              </a:extLst>
            </p:cNvPr>
            <p:cNvSpPr/>
            <p:nvPr/>
          </p:nvSpPr>
          <p:spPr>
            <a:xfrm>
              <a:off x="2491154" y="975946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8FC7F5-29FF-4C6E-8B0B-1B6C9B683BBB}"/>
                </a:ext>
              </a:extLst>
            </p:cNvPr>
            <p:cNvSpPr/>
            <p:nvPr/>
          </p:nvSpPr>
          <p:spPr>
            <a:xfrm>
              <a:off x="2486758" y="2593731"/>
              <a:ext cx="3261946" cy="3112477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3DFBB-9ED5-4D78-9BF7-87419ED1B5AD}"/>
                </a:ext>
              </a:extLst>
            </p:cNvPr>
            <p:cNvSpPr/>
            <p:nvPr/>
          </p:nvSpPr>
          <p:spPr>
            <a:xfrm>
              <a:off x="2479431" y="975946"/>
              <a:ext cx="3244362" cy="1573823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97D6FD-F43F-41EE-A132-EBF37D3EB307}"/>
                </a:ext>
              </a:extLst>
            </p:cNvPr>
            <p:cNvSpPr/>
            <p:nvPr/>
          </p:nvSpPr>
          <p:spPr>
            <a:xfrm>
              <a:off x="2479431" y="5221898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C8E3CC-8502-49B9-8CAD-362728EC8363}"/>
                </a:ext>
              </a:extLst>
            </p:cNvPr>
            <p:cNvSpPr/>
            <p:nvPr/>
          </p:nvSpPr>
          <p:spPr>
            <a:xfrm flipH="1">
              <a:off x="2479431" y="4964725"/>
              <a:ext cx="3276600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3F722C-EF76-48AC-B28F-D64657E3A3E4}"/>
                </a:ext>
              </a:extLst>
            </p:cNvPr>
            <p:cNvSpPr/>
            <p:nvPr/>
          </p:nvSpPr>
          <p:spPr>
            <a:xfrm>
              <a:off x="2527056" y="2592998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CA6423-2A51-41FE-B259-C8FE790DECBD}"/>
                </a:ext>
              </a:extLst>
            </p:cNvPr>
            <p:cNvSpPr/>
            <p:nvPr/>
          </p:nvSpPr>
          <p:spPr>
            <a:xfrm flipH="1">
              <a:off x="3670056" y="3364523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278F4A-D588-45B0-8289-C5BDFB895C39}"/>
                </a:ext>
              </a:extLst>
            </p:cNvPr>
            <p:cNvSpPr/>
            <p:nvPr/>
          </p:nvSpPr>
          <p:spPr>
            <a:xfrm>
              <a:off x="4565406" y="4088423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4102B-696B-4D64-B0C0-541756A39282}"/>
                </a:ext>
              </a:extLst>
            </p:cNvPr>
            <p:cNvSpPr/>
            <p:nvPr/>
          </p:nvSpPr>
          <p:spPr>
            <a:xfrm>
              <a:off x="3736731" y="2602522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FF3B99-69F4-4F27-8060-B5B42D4B9D79}"/>
                </a:ext>
              </a:extLst>
            </p:cNvPr>
            <p:cNvSpPr/>
            <p:nvPr/>
          </p:nvSpPr>
          <p:spPr>
            <a:xfrm flipH="1">
              <a:off x="2527057" y="4907572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5A9E0-7D60-4CBA-857D-6FB39770BD8F}"/>
                </a:ext>
              </a:extLst>
            </p:cNvPr>
            <p:cNvSpPr/>
            <p:nvPr/>
          </p:nvSpPr>
          <p:spPr>
            <a:xfrm flipV="1">
              <a:off x="4346331" y="3364523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1D94EE-6E0C-4FC0-AD8C-3DEC6D5B912D}"/>
                </a:ext>
              </a:extLst>
            </p:cNvPr>
            <p:cNvSpPr/>
            <p:nvPr/>
          </p:nvSpPr>
          <p:spPr>
            <a:xfrm>
              <a:off x="4908306" y="2602523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09894A-64D6-4293-9567-3EA2D450849E}"/>
                </a:ext>
              </a:extLst>
            </p:cNvPr>
            <p:cNvSpPr/>
            <p:nvPr/>
          </p:nvSpPr>
          <p:spPr>
            <a:xfrm flipH="1">
              <a:off x="3079506" y="4878998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E4E354-8258-4684-B848-F7DE9560F949}"/>
                </a:ext>
              </a:extLst>
            </p:cNvPr>
            <p:cNvSpPr/>
            <p:nvPr/>
          </p:nvSpPr>
          <p:spPr>
            <a:xfrm>
              <a:off x="2622305" y="4126523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355BC4-4256-4A15-BD50-2164A6ECF61E}"/>
                </a:ext>
              </a:extLst>
            </p:cNvPr>
            <p:cNvSpPr/>
            <p:nvPr/>
          </p:nvSpPr>
          <p:spPr>
            <a:xfrm flipH="1" flipV="1">
              <a:off x="4841630" y="4821848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A25931-7922-43C1-AA27-84714452D1C5}"/>
                </a:ext>
              </a:extLst>
            </p:cNvPr>
            <p:cNvSpPr/>
            <p:nvPr/>
          </p:nvSpPr>
          <p:spPr>
            <a:xfrm>
              <a:off x="2469906" y="4336074"/>
              <a:ext cx="3257550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E498B-E60A-4E69-9F46-BD26B93DEEB8}"/>
                </a:ext>
              </a:extLst>
            </p:cNvPr>
            <p:cNvSpPr/>
            <p:nvPr/>
          </p:nvSpPr>
          <p:spPr>
            <a:xfrm>
              <a:off x="2512768" y="973748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CC355B-4853-418D-8DBF-7F136C97D04F}"/>
                </a:ext>
              </a:extLst>
            </p:cNvPr>
            <p:cNvSpPr/>
            <p:nvPr/>
          </p:nvSpPr>
          <p:spPr>
            <a:xfrm>
              <a:off x="2512768" y="11261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66497-C9CD-49EE-A904-B73D02BEAB39}"/>
                </a:ext>
              </a:extLst>
            </p:cNvPr>
            <p:cNvSpPr/>
            <p:nvPr/>
          </p:nvSpPr>
          <p:spPr>
            <a:xfrm>
              <a:off x="2512768" y="2316773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73D41-8BA3-4FB4-9B69-66E7979B2BB9}"/>
                </a:ext>
              </a:extLst>
            </p:cNvPr>
            <p:cNvSpPr/>
            <p:nvPr/>
          </p:nvSpPr>
          <p:spPr>
            <a:xfrm>
              <a:off x="2512768" y="24596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9384-F455-44F4-867C-B799EF024508}"/>
              </a:ext>
            </a:extLst>
          </p:cNvPr>
          <p:cNvGrpSpPr/>
          <p:nvPr/>
        </p:nvGrpSpPr>
        <p:grpSpPr>
          <a:xfrm>
            <a:off x="5216769" y="896815"/>
            <a:ext cx="3372216" cy="4853356"/>
            <a:chOff x="5216769" y="896815"/>
            <a:chExt cx="3372216" cy="485335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FB84F-C574-447B-A3A5-275D9DCB3D76}"/>
                </a:ext>
              </a:extLst>
            </p:cNvPr>
            <p:cNvSpPr/>
            <p:nvPr/>
          </p:nvSpPr>
          <p:spPr>
            <a:xfrm>
              <a:off x="5232889" y="1055076"/>
              <a:ext cx="3261946" cy="4689231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926FF-5FA0-4F81-A784-DC77AC449669}"/>
                </a:ext>
              </a:extLst>
            </p:cNvPr>
            <p:cNvSpPr/>
            <p:nvPr/>
          </p:nvSpPr>
          <p:spPr>
            <a:xfrm flipH="1">
              <a:off x="5267326" y="1203078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1783B-2071-4783-8531-D181EEAAE544}"/>
                </a:ext>
              </a:extLst>
            </p:cNvPr>
            <p:cNvSpPr/>
            <p:nvPr/>
          </p:nvSpPr>
          <p:spPr>
            <a:xfrm>
              <a:off x="5228492" y="2587868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4285C-8E40-43EA-B893-0AB8607FD9E1}"/>
                </a:ext>
              </a:extLst>
            </p:cNvPr>
            <p:cNvSpPr/>
            <p:nvPr/>
          </p:nvSpPr>
          <p:spPr>
            <a:xfrm>
              <a:off x="5228492" y="1031630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35BFAB-D680-4734-A81D-7E383932E098}"/>
                </a:ext>
              </a:extLst>
            </p:cNvPr>
            <p:cNvSpPr/>
            <p:nvPr/>
          </p:nvSpPr>
          <p:spPr>
            <a:xfrm>
              <a:off x="5216769" y="5277582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BB0961-8482-4D04-9998-48A060733AF2}"/>
                </a:ext>
              </a:extLst>
            </p:cNvPr>
            <p:cNvSpPr/>
            <p:nvPr/>
          </p:nvSpPr>
          <p:spPr>
            <a:xfrm rot="16200000" flipH="1">
              <a:off x="5799992" y="3046169"/>
              <a:ext cx="4695092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30979D-321B-4FCD-B063-2E7687C43A20}"/>
                </a:ext>
              </a:extLst>
            </p:cNvPr>
            <p:cNvSpPr/>
            <p:nvPr/>
          </p:nvSpPr>
          <p:spPr>
            <a:xfrm rot="16200000">
              <a:off x="7524018" y="1233119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E7F87E-C3CF-4733-826F-5AF1AC4527A3}"/>
                </a:ext>
              </a:extLst>
            </p:cNvPr>
            <p:cNvSpPr/>
            <p:nvPr/>
          </p:nvSpPr>
          <p:spPr>
            <a:xfrm flipH="1">
              <a:off x="6407394" y="3420207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A839515-D143-40ED-BA6B-AEC01E543CCA}"/>
                </a:ext>
              </a:extLst>
            </p:cNvPr>
            <p:cNvSpPr/>
            <p:nvPr/>
          </p:nvSpPr>
          <p:spPr>
            <a:xfrm>
              <a:off x="7302744" y="4144107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F95991-1532-4CA7-AD5B-085FE3F3CB72}"/>
                </a:ext>
              </a:extLst>
            </p:cNvPr>
            <p:cNvSpPr/>
            <p:nvPr/>
          </p:nvSpPr>
          <p:spPr>
            <a:xfrm>
              <a:off x="6474069" y="2658206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7B87A-9ED9-4E1B-9E2A-5EC474D6037A}"/>
                </a:ext>
              </a:extLst>
            </p:cNvPr>
            <p:cNvSpPr/>
            <p:nvPr/>
          </p:nvSpPr>
          <p:spPr>
            <a:xfrm flipH="1">
              <a:off x="5290772" y="4180740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6B2635-A884-484B-8E8A-29019C3F5D2B}"/>
                </a:ext>
              </a:extLst>
            </p:cNvPr>
            <p:cNvSpPr/>
            <p:nvPr/>
          </p:nvSpPr>
          <p:spPr>
            <a:xfrm flipV="1">
              <a:off x="7083669" y="3420207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68A0D-F386-4BF8-A4DD-474BD75998A9}"/>
                </a:ext>
              </a:extLst>
            </p:cNvPr>
            <p:cNvSpPr/>
            <p:nvPr/>
          </p:nvSpPr>
          <p:spPr>
            <a:xfrm>
              <a:off x="7645644" y="2658207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A1A64D-1102-430A-AB9C-1D6E64894A13}"/>
                </a:ext>
              </a:extLst>
            </p:cNvPr>
            <p:cNvSpPr/>
            <p:nvPr/>
          </p:nvSpPr>
          <p:spPr>
            <a:xfrm flipH="1">
              <a:off x="5816844" y="4934682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8ECED9-F1F9-4DFA-A064-2E606D49246A}"/>
                </a:ext>
              </a:extLst>
            </p:cNvPr>
            <p:cNvSpPr/>
            <p:nvPr/>
          </p:nvSpPr>
          <p:spPr>
            <a:xfrm>
              <a:off x="5342058" y="2195145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F39001-CE22-4D05-A098-B02C4069057B}"/>
                </a:ext>
              </a:extLst>
            </p:cNvPr>
            <p:cNvSpPr/>
            <p:nvPr/>
          </p:nvSpPr>
          <p:spPr>
            <a:xfrm flipH="1" flipV="1">
              <a:off x="7578968" y="4877532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15BA59-62BD-4456-A8EE-C1E6908EAF32}"/>
                </a:ext>
              </a:extLst>
            </p:cNvPr>
            <p:cNvSpPr/>
            <p:nvPr/>
          </p:nvSpPr>
          <p:spPr>
            <a:xfrm rot="16200000">
              <a:off x="5609491" y="2665168"/>
              <a:ext cx="4615962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C8E1AC-7A82-4E8B-B470-2EDA00821F0A}"/>
                </a:ext>
              </a:extLst>
            </p:cNvPr>
            <p:cNvSpPr/>
            <p:nvPr/>
          </p:nvSpPr>
          <p:spPr>
            <a:xfrm rot="5400000">
              <a:off x="4440113" y="1951893"/>
              <a:ext cx="4853356" cy="2743200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68D46-820D-48EF-BF2D-D12A9BE39A44}"/>
                </a:ext>
              </a:extLst>
            </p:cNvPr>
            <p:cNvSpPr/>
            <p:nvPr/>
          </p:nvSpPr>
          <p:spPr>
            <a:xfrm rot="16200000">
              <a:off x="5754568" y="3292718"/>
              <a:ext cx="4703885" cy="15826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A801A-E5FC-456F-995A-3CBBCF315559}"/>
                </a:ext>
              </a:extLst>
            </p:cNvPr>
            <p:cNvSpPr/>
            <p:nvPr/>
          </p:nvSpPr>
          <p:spPr>
            <a:xfrm rot="16200000">
              <a:off x="5824906" y="3327886"/>
              <a:ext cx="4712677" cy="79133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2EE7E-D87D-41BE-8922-23096E1E2F20}"/>
                </a:ext>
              </a:extLst>
            </p:cNvPr>
            <p:cNvSpPr/>
            <p:nvPr/>
          </p:nvSpPr>
          <p:spPr>
            <a:xfrm rot="16200000">
              <a:off x="3250773" y="3325872"/>
              <a:ext cx="4655893" cy="131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C1449-2257-4013-841D-2DFA596E561D}"/>
                </a:ext>
              </a:extLst>
            </p:cNvPr>
            <p:cNvSpPr/>
            <p:nvPr/>
          </p:nvSpPr>
          <p:spPr>
            <a:xfrm rot="16200000">
              <a:off x="3340526" y="3366903"/>
              <a:ext cx="4668717" cy="6264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F5D27-D229-46F4-8D39-EE6A7B7B4185}"/>
                </a:ext>
              </a:extLst>
            </p:cNvPr>
            <p:cNvSpPr/>
            <p:nvPr/>
          </p:nvSpPr>
          <p:spPr>
            <a:xfrm flipH="1">
              <a:off x="5375765" y="2964471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40</cp:revision>
  <dcterms:created xsi:type="dcterms:W3CDTF">2018-11-16T18:53:24Z</dcterms:created>
  <dcterms:modified xsi:type="dcterms:W3CDTF">2018-11-25T21:48:56Z</dcterms:modified>
</cp:coreProperties>
</file>