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ECC6-FD56-42D1-9993-37C008BEE620}" type="datetimeFigureOut">
              <a:rPr lang="en-CA" smtClean="0"/>
              <a:t>2015-08-08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08F6-A045-4E07-96F0-965899D34D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85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 smtClean="0"/>
              <a:t>Final Project</a:t>
            </a:r>
            <a:br>
              <a:rPr lang="en-CA" sz="3200" dirty="0" smtClean="0"/>
            </a:b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Mansukh (Mani) Ahuja 301088338</a:t>
            </a:r>
            <a:br>
              <a:rPr lang="en-CA" sz="3200" dirty="0" smtClean="0"/>
            </a:br>
            <a:r>
              <a:rPr lang="en-CA" sz="3200" dirty="0" smtClean="0"/>
              <a:t>msa103@sfu.ca</a:t>
            </a:r>
            <a:br>
              <a:rPr lang="en-CA" sz="3200" dirty="0" smtClean="0"/>
            </a:b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Mohammad </a:t>
            </a:r>
            <a:r>
              <a:rPr lang="en-CA" sz="3200" dirty="0"/>
              <a:t>Ahmad 301137468</a:t>
            </a:r>
            <a:br>
              <a:rPr lang="en-CA" sz="3200" dirty="0"/>
            </a:br>
            <a:r>
              <a:rPr lang="en-CA" sz="3200" dirty="0"/>
              <a:t>ahmada@sfu.ca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Assignment </a:t>
            </a:r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ENSC 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826768" cy="692696"/>
          </a:xfrm>
        </p:spPr>
        <p:txBody>
          <a:bodyPr/>
          <a:lstStyle/>
          <a:p>
            <a:r>
              <a:rPr lang="en-CA" sz="4400" dirty="0" smtClean="0"/>
              <a:t>Task </a:t>
            </a:r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3528" y="5517232"/>
            <a:ext cx="8208912" cy="86409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program size if 13432 Bytes</a:t>
            </a:r>
          </a:p>
          <a:p>
            <a:r>
              <a:rPr lang="en-CA" dirty="0" smtClean="0"/>
              <a:t>The computation time is .02878267 Seconds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8680"/>
            <a:ext cx="8784976" cy="4779898"/>
          </a:xfrm>
        </p:spPr>
      </p:pic>
    </p:spTree>
    <p:extLst>
      <p:ext uri="{BB962C8B-B14F-4D97-AF65-F5344CB8AC3E}">
        <p14:creationId xmlns:p14="http://schemas.microsoft.com/office/powerpoint/2010/main" val="42525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3538736" cy="548680"/>
          </a:xfrm>
        </p:spPr>
        <p:txBody>
          <a:bodyPr/>
          <a:lstStyle/>
          <a:p>
            <a:r>
              <a:rPr lang="en-CA" sz="4800" dirty="0" smtClean="0"/>
              <a:t>Task </a:t>
            </a:r>
            <a:r>
              <a:rPr lang="en-CA" sz="4800" dirty="0" smtClean="0"/>
              <a:t>2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9512" y="5415643"/>
            <a:ext cx="6840760" cy="1112987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There wa</a:t>
            </a:r>
            <a:r>
              <a:rPr lang="en-CA" dirty="0" smtClean="0"/>
              <a:t>s no simulation error for LPC2104	</a:t>
            </a:r>
          </a:p>
          <a:p>
            <a:r>
              <a:rPr lang="en-CA" dirty="0" smtClean="0"/>
              <a:t>The threshold is overcome at </a:t>
            </a:r>
            <a:r>
              <a:rPr lang="en-CA" dirty="0" err="1" smtClean="0"/>
              <a:t>i</a:t>
            </a:r>
            <a:r>
              <a:rPr lang="en-CA" dirty="0" smtClean="0"/>
              <a:t>=715</a:t>
            </a:r>
          </a:p>
          <a:p>
            <a:r>
              <a:rPr lang="en-CA" dirty="0" smtClean="0"/>
              <a:t>Total computation time is 7.03316642 seconds</a:t>
            </a:r>
          </a:p>
          <a:p>
            <a:r>
              <a:rPr lang="en-CA" dirty="0" smtClean="0"/>
              <a:t>The program size is 14000 Bytes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8316416" cy="4705068"/>
          </a:xfrm>
        </p:spPr>
      </p:pic>
    </p:spTree>
    <p:extLst>
      <p:ext uri="{BB962C8B-B14F-4D97-AF65-F5344CB8AC3E}">
        <p14:creationId xmlns:p14="http://schemas.microsoft.com/office/powerpoint/2010/main" val="74973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3682752" cy="836712"/>
          </a:xfrm>
        </p:spPr>
        <p:txBody>
          <a:bodyPr/>
          <a:lstStyle/>
          <a:p>
            <a:r>
              <a:rPr lang="en-CA" sz="4800" dirty="0" smtClean="0"/>
              <a:t>Task 3</a:t>
            </a:r>
            <a:endParaRPr lang="en-CA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37320"/>
            <a:ext cx="8280920" cy="4657535"/>
          </a:xfrm>
        </p:spPr>
      </p:pic>
      <p:sp>
        <p:nvSpPr>
          <p:cNvPr id="8" name="TextBox 7"/>
          <p:cNvSpPr txBox="1"/>
          <p:nvPr/>
        </p:nvSpPr>
        <p:spPr>
          <a:xfrm>
            <a:off x="683568" y="5506270"/>
            <a:ext cx="5426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threshold is still at I = 715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computation time is 1.29317592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Program size is 12528 Bytes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99392"/>
            <a:ext cx="3008313" cy="570012"/>
          </a:xfrm>
        </p:spPr>
        <p:txBody>
          <a:bodyPr/>
          <a:lstStyle/>
          <a:p>
            <a:r>
              <a:rPr lang="en-CA" dirty="0" smtClean="0"/>
              <a:t>Task 4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5517233"/>
            <a:ext cx="6048672" cy="10801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The computation time is 1.51036258 Seconds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The Program size is 12556 Bytes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551"/>
            <a:ext cx="9158481" cy="5040560"/>
          </a:xfrm>
        </p:spPr>
      </p:pic>
    </p:spTree>
    <p:extLst>
      <p:ext uri="{BB962C8B-B14F-4D97-AF65-F5344CB8AC3E}">
        <p14:creationId xmlns:p14="http://schemas.microsoft.com/office/powerpoint/2010/main" val="6483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99392"/>
            <a:ext cx="3008313" cy="570012"/>
          </a:xfrm>
        </p:spPr>
        <p:txBody>
          <a:bodyPr/>
          <a:lstStyle/>
          <a:p>
            <a:r>
              <a:rPr lang="en-CA" dirty="0" smtClean="0"/>
              <a:t>Task 5, 6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5517233"/>
            <a:ext cx="8928992" cy="10801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4168" y="6381328"/>
            <a:ext cx="2085975" cy="365125"/>
          </a:xfrm>
        </p:spPr>
        <p:txBody>
          <a:bodyPr/>
          <a:lstStyle/>
          <a:p>
            <a:fld id="{118BBB94-68E6-4675-A946-F1C5994EDBD7}" type="datetime1">
              <a:rPr lang="en-US" smtClean="0"/>
              <a:t>8/8/2015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86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194</TotalTime>
  <Words>86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Palatino Linotype</vt:lpstr>
      <vt:lpstr>Executive</vt:lpstr>
      <vt:lpstr>Final Project  Mansukh (Mani) Ahuja 301088338 msa103@sfu.ca  Mohammad Ahmad 301137468 ahmada@sfu.ca </vt:lpstr>
      <vt:lpstr>Task 1</vt:lpstr>
      <vt:lpstr>Task 2</vt:lpstr>
      <vt:lpstr>Task 3</vt:lpstr>
      <vt:lpstr>Task 4</vt:lpstr>
      <vt:lpstr>Task 5,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  Mansukh (Mani) Ahuja 301088338 msa103@sfu.ca  Mohammad Ahmad 301137468 ahmada@sfu.ca</dc:title>
  <dc:creator>Mohammad Ahmad</dc:creator>
  <cp:lastModifiedBy>Mohammad Ahmad</cp:lastModifiedBy>
  <cp:revision>12</cp:revision>
  <dcterms:created xsi:type="dcterms:W3CDTF">2015-07-05T11:31:49Z</dcterms:created>
  <dcterms:modified xsi:type="dcterms:W3CDTF">2015-08-09T00:48:21Z</dcterms:modified>
</cp:coreProperties>
</file>