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7159-82AD-492E-A910-4C142EBFF708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1AE-9191-41D5-BE0D-BF6D686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Lecture-2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620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42767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533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1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14475"/>
            <a:ext cx="70580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52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4801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3895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2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46143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0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995363"/>
            <a:ext cx="75247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7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714375"/>
            <a:ext cx="74485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6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33613"/>
            <a:ext cx="72866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53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785938"/>
            <a:ext cx="7219950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2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652463"/>
            <a:ext cx="755332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72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52550"/>
            <a:ext cx="62865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1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7791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91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143000"/>
            <a:ext cx="7400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62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Asus</cp:lastModifiedBy>
  <cp:revision>38</cp:revision>
  <dcterms:created xsi:type="dcterms:W3CDTF">2006-08-16T00:00:00Z</dcterms:created>
  <dcterms:modified xsi:type="dcterms:W3CDTF">2025-04-18T17:20:47Z</dcterms:modified>
</cp:coreProperties>
</file>