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8" autoAdjust="0"/>
    <p:restoredTop sz="9466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A7159-82AD-492E-A910-4C142EBFF708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1AE-9191-41D5-BE0D-BF6D686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Lecture-4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620000" cy="1066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04937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61140"/>
            <a:ext cx="8252209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35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462948" cy="258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5" y="3640467"/>
            <a:ext cx="8480321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5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50226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43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09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53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199"/>
            <a:ext cx="8633421" cy="549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94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184818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31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6569075" cy="663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28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223963"/>
            <a:ext cx="81153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8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632713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15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776288"/>
            <a:ext cx="83343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20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28788"/>
            <a:ext cx="80581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820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95388"/>
            <a:ext cx="80772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568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09550"/>
            <a:ext cx="8277225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55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23975"/>
            <a:ext cx="81534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0867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977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820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3048000"/>
            <a:ext cx="79914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89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457200"/>
            <a:ext cx="741997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63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81175"/>
            <a:ext cx="80581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16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5" y="685800"/>
            <a:ext cx="8610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81200"/>
            <a:ext cx="83058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33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33513"/>
            <a:ext cx="71818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4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066800"/>
            <a:ext cx="6946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4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831850"/>
            <a:ext cx="675005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50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928813"/>
            <a:ext cx="83343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2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743845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50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62992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3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</Words>
  <Application>Microsoft Office PowerPoint</Application>
  <PresentationFormat>On-screen Show (4:3)</PresentationFormat>
  <Paragraphs>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Lecture-4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Asus</cp:lastModifiedBy>
  <cp:revision>47</cp:revision>
  <dcterms:created xsi:type="dcterms:W3CDTF">2006-08-16T00:00:00Z</dcterms:created>
  <dcterms:modified xsi:type="dcterms:W3CDTF">2025-05-02T13:43:13Z</dcterms:modified>
</cp:coreProperties>
</file>