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38" autoAdjust="0"/>
    <p:restoredTop sz="94660"/>
  </p:normalViewPr>
  <p:slideViewPr>
    <p:cSldViewPr>
      <p:cViewPr varScale="1">
        <p:scale>
          <a:sx n="88" d="100"/>
          <a:sy n="88" d="100"/>
        </p:scale>
        <p:origin x="-1138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A7159-82AD-492E-A910-4C142EBFF70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A41AE-9191-41D5-BE0D-BF6D686A1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1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Lecture-3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620000" cy="1066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Matrices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346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3" y="1333500"/>
            <a:ext cx="78390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815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004888"/>
            <a:ext cx="8467725" cy="484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1371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" y="1919288"/>
            <a:ext cx="8343900" cy="301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024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704975"/>
            <a:ext cx="8020050" cy="344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55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8363"/>
            <a:ext cx="8077200" cy="258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6906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8" y="466725"/>
            <a:ext cx="83915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099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147638"/>
            <a:ext cx="8401050" cy="656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6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" y="1423988"/>
            <a:ext cx="7581900" cy="401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57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03487"/>
            <a:ext cx="65627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39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</Words>
  <Application>Microsoft Office PowerPoint</Application>
  <PresentationFormat>On-screen Show (4:3)</PresentationFormat>
  <Paragraphs>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Lecture-3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</dc:title>
  <dc:creator>Teacher</dc:creator>
  <cp:lastModifiedBy>Asus</cp:lastModifiedBy>
  <cp:revision>41</cp:revision>
  <dcterms:created xsi:type="dcterms:W3CDTF">2006-08-16T00:00:00Z</dcterms:created>
  <dcterms:modified xsi:type="dcterms:W3CDTF">2025-04-25T17:59:14Z</dcterms:modified>
</cp:coreProperties>
</file>