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57" r:id="rId11"/>
    <p:sldId id="258" r:id="rId12"/>
    <p:sldId id="280" r:id="rId13"/>
    <p:sldId id="281" r:id="rId14"/>
    <p:sldId id="282" r:id="rId15"/>
    <p:sldId id="283" r:id="rId16"/>
    <p:sldId id="28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8" autoAdjust="0"/>
    <p:restoredTop sz="94660"/>
  </p:normalViewPr>
  <p:slideViewPr>
    <p:cSldViewPr>
      <p:cViewPr varScale="1">
        <p:scale>
          <a:sx n="88" d="100"/>
          <a:sy n="88" d="100"/>
        </p:scale>
        <p:origin x="-113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A7159-82AD-492E-A910-4C142EBFF708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A41AE-9191-41D5-BE0D-BF6D686A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1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Lecture-5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620000" cy="10668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739775"/>
            <a:ext cx="8166100" cy="537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6259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936750"/>
            <a:ext cx="7835900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693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7895513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8847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8167868" cy="403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247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571500"/>
            <a:ext cx="68961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676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85800"/>
            <a:ext cx="7768938" cy="529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9245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759711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649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8599098" cy="178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1000" y="838200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LU</a:t>
            </a:r>
            <a:r>
              <a:rPr lang="en-US" dirty="0"/>
              <a:t>-Decompositions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3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4800"/>
            <a:ext cx="7476595" cy="609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2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199"/>
            <a:ext cx="8480425" cy="584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262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99" y="304800"/>
            <a:ext cx="7992847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008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06" y="457200"/>
            <a:ext cx="7570244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507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42950"/>
            <a:ext cx="7388203" cy="596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4400" y="3048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 smtClean="0">
                <a:solidFill>
                  <a:srgbClr val="7030A0"/>
                </a:solidFill>
              </a:rPr>
              <a:t>Finding  LU-Decompositions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66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"/>
            <a:ext cx="73723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9249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939800"/>
            <a:ext cx="7931150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986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5</Words>
  <Application>Microsoft Office PowerPoint</Application>
  <PresentationFormat>On-screen Show (4:3)</PresentationFormat>
  <Paragraphs>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Lecture-5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</dc:title>
  <dc:creator>Teacher</dc:creator>
  <cp:lastModifiedBy>Asus</cp:lastModifiedBy>
  <cp:revision>51</cp:revision>
  <dcterms:created xsi:type="dcterms:W3CDTF">2006-08-16T00:00:00Z</dcterms:created>
  <dcterms:modified xsi:type="dcterms:W3CDTF">2025-05-02T16:35:03Z</dcterms:modified>
</cp:coreProperties>
</file>