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3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C8CC-EF5C-4DCD-B5FE-A6B88619D78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4797-F186-43A5-8555-541DDC518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6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294313" y="991465"/>
            <a:ext cx="6791498" cy="5276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032755" y="349919"/>
            <a:ext cx="54577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Веб-приложение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69240" y="1466060"/>
            <a:ext cx="5276737" cy="1045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69240" y="2999643"/>
            <a:ext cx="5276737" cy="11348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69240" y="4657684"/>
            <a:ext cx="5276737" cy="11238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18022" y="991465"/>
            <a:ext cx="3318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Слой представления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55502" y="2487371"/>
            <a:ext cx="3243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Слой бизнес-логики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82353" y="4134464"/>
            <a:ext cx="3789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Слой доступа к данным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307" y="1513732"/>
            <a:ext cx="234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 пользовательского интерфейса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61641" y="1531932"/>
            <a:ext cx="258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 процесса пользовательского интерфейса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77307" y="3047817"/>
            <a:ext cx="23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Функциональные задачи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51383" y="3060900"/>
            <a:ext cx="23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Бизнес компоненты и бизнес сущности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77307" y="4757955"/>
            <a:ext cx="146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 доступа к данным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38502" y="4755290"/>
            <a:ext cx="19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Вспомогательные компоненты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26110" y="4755290"/>
            <a:ext cx="166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 работы с веб сервисами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4666" y="4654065"/>
            <a:ext cx="1223508" cy="1123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64908" y="4755290"/>
            <a:ext cx="19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Источники данных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506346" y="4591286"/>
            <a:ext cx="1223508" cy="1123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9506346" y="4755290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 сервисы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endCxn id="6" idx="1"/>
          </p:cNvCxnSpPr>
          <p:nvPr/>
        </p:nvCxnSpPr>
        <p:spPr>
          <a:xfrm>
            <a:off x="1958174" y="5216001"/>
            <a:ext cx="1111066" cy="3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333898" y="5202631"/>
            <a:ext cx="1111066" cy="3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процесс 4"/>
          <p:cNvSpPr/>
          <p:nvPr/>
        </p:nvSpPr>
        <p:spPr>
          <a:xfrm>
            <a:off x="3042458" y="2610196"/>
            <a:ext cx="1920240" cy="10889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42458" y="2784763"/>
            <a:ext cx="192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Блок-схема: процесс 7"/>
          <p:cNvSpPr/>
          <p:nvPr/>
        </p:nvSpPr>
        <p:spPr>
          <a:xfrm>
            <a:off x="6303818" y="1521229"/>
            <a:ext cx="1920240" cy="10889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303818" y="1695796"/>
            <a:ext cx="192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Блок-схема: процесс 9"/>
          <p:cNvSpPr/>
          <p:nvPr/>
        </p:nvSpPr>
        <p:spPr>
          <a:xfrm>
            <a:off x="6303818" y="3685308"/>
            <a:ext cx="1920240" cy="10889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303818" y="3873730"/>
            <a:ext cx="192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962698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148349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372792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580611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780116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62996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187440" y="2610196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962698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148349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72792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580611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780116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962996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87440" y="3685308"/>
            <a:ext cx="11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6641868" y="2013065"/>
            <a:ext cx="1296786" cy="2660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6641868" y="4190999"/>
            <a:ext cx="1296786" cy="2660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081837" y="26139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081837" y="4855215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</a:p>
          <a:p>
            <a:endParaRPr lang="ru-RU" dirty="0"/>
          </a:p>
        </p:txBody>
      </p:sp>
      <p:sp>
        <p:nvSpPr>
          <p:cNvPr id="36" name="Блок-схема: процесс 35"/>
          <p:cNvSpPr/>
          <p:nvPr/>
        </p:nvSpPr>
        <p:spPr>
          <a:xfrm>
            <a:off x="3042458" y="432262"/>
            <a:ext cx="1920240" cy="10889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042458" y="606829"/>
            <a:ext cx="192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Блок-схема: процесс 37"/>
          <p:cNvSpPr/>
          <p:nvPr/>
        </p:nvSpPr>
        <p:spPr>
          <a:xfrm>
            <a:off x="3380508" y="924098"/>
            <a:ext cx="1296786" cy="2660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процесс 38"/>
          <p:cNvSpPr/>
          <p:nvPr/>
        </p:nvSpPr>
        <p:spPr>
          <a:xfrm>
            <a:off x="3042458" y="4760420"/>
            <a:ext cx="1920240" cy="10889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042458" y="4934987"/>
            <a:ext cx="192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Блок-схема: процесс 40"/>
          <p:cNvSpPr/>
          <p:nvPr/>
        </p:nvSpPr>
        <p:spPr>
          <a:xfrm>
            <a:off x="3380508" y="5252256"/>
            <a:ext cx="1296786" cy="2660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4962698" y="3699163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962698" y="4016432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962698" y="4282439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4962698" y="4599708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4962698" y="1521229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962698" y="1838498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4962698" y="2104505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962698" y="2421774"/>
            <a:ext cx="0" cy="17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19488" y="155644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757031" y="59372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08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>
            <a:off x="3990110" y="157943"/>
            <a:ext cx="2312418" cy="69691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Интернет</a:t>
            </a:r>
            <a:endParaRPr lang="ru-RU" dirty="0"/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3990110" y="1524000"/>
            <a:ext cx="2312418" cy="9747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Межсетевой экран</a:t>
            </a:r>
            <a:endParaRPr lang="ru-RU" dirty="0"/>
          </a:p>
        </p:txBody>
      </p:sp>
      <p:sp>
        <p:nvSpPr>
          <p:cNvPr id="4" name="Куб 3"/>
          <p:cNvSpPr/>
          <p:nvPr/>
        </p:nvSpPr>
        <p:spPr>
          <a:xfrm>
            <a:off x="3990110" y="3292861"/>
            <a:ext cx="2312418" cy="12462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4407251" y="5190496"/>
            <a:ext cx="1478135" cy="13017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2" idx="1"/>
            <a:endCxn id="3" idx="0"/>
          </p:cNvCxnSpPr>
          <p:nvPr/>
        </p:nvCxnSpPr>
        <p:spPr>
          <a:xfrm>
            <a:off x="5146319" y="854119"/>
            <a:ext cx="0" cy="66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146318" y="2498766"/>
            <a:ext cx="0" cy="79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141517" y="4520615"/>
            <a:ext cx="0" cy="66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009207" y="202277"/>
            <a:ext cx="5370021" cy="1396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Клиентская сторона пользовательского интерфейса</a:t>
            </a:r>
          </a:p>
          <a:p>
            <a:pPr algn="ctr"/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09207" y="2322023"/>
            <a:ext cx="5370021" cy="1396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Программно-аппаратная часть сервиса</a:t>
            </a:r>
          </a:p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09207" y="4441769"/>
            <a:ext cx="5370021" cy="1396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</a:p>
          <a:p>
            <a:pPr algn="ctr"/>
            <a:r>
              <a:rPr lang="en-US" dirty="0" err="1" smtClean="0"/>
              <a:t>Postgresq</a:t>
            </a:r>
            <a:r>
              <a:rPr lang="en-US" dirty="0" err="1"/>
              <a:t>l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754880" y="1598815"/>
            <a:ext cx="831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763193" y="3718561"/>
            <a:ext cx="831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866313" y="3718561"/>
            <a:ext cx="1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6866312" y="1598815"/>
            <a:ext cx="1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ко 1"/>
          <p:cNvSpPr/>
          <p:nvPr/>
        </p:nvSpPr>
        <p:spPr>
          <a:xfrm>
            <a:off x="3990110" y="157943"/>
            <a:ext cx="2312418" cy="69691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Интернет</a:t>
            </a:r>
            <a:endParaRPr lang="ru-RU" dirty="0"/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3990110" y="1524000"/>
            <a:ext cx="2312418" cy="9747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Межсетевой экран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31921" y="3031958"/>
            <a:ext cx="2435628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 smtClean="0"/>
              <a:t>Маршрутизатор</a:t>
            </a:r>
            <a:endParaRPr lang="ru-RU" sz="1700" dirty="0"/>
          </a:p>
        </p:txBody>
      </p:sp>
      <p:sp>
        <p:nvSpPr>
          <p:cNvPr id="5" name="Куб 4"/>
          <p:cNvSpPr/>
          <p:nvPr/>
        </p:nvSpPr>
        <p:spPr>
          <a:xfrm>
            <a:off x="893984" y="3335604"/>
            <a:ext cx="2312418" cy="12462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1</a:t>
            </a:r>
            <a:endParaRPr lang="ru-RU" dirty="0"/>
          </a:p>
        </p:txBody>
      </p:sp>
      <p:sp>
        <p:nvSpPr>
          <p:cNvPr id="6" name="Куб 5"/>
          <p:cNvSpPr/>
          <p:nvPr/>
        </p:nvSpPr>
        <p:spPr>
          <a:xfrm>
            <a:off x="7093068" y="3335604"/>
            <a:ext cx="2312418" cy="12462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3</a:t>
            </a:r>
            <a:endParaRPr lang="ru-RU" dirty="0"/>
          </a:p>
        </p:txBody>
      </p:sp>
      <p:sp>
        <p:nvSpPr>
          <p:cNvPr id="7" name="Куб 6"/>
          <p:cNvSpPr/>
          <p:nvPr/>
        </p:nvSpPr>
        <p:spPr>
          <a:xfrm>
            <a:off x="3990110" y="5225839"/>
            <a:ext cx="2312418" cy="12462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2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2" idx="1"/>
            <a:endCxn id="3" idx="0"/>
          </p:cNvCxnSpPr>
          <p:nvPr/>
        </p:nvCxnSpPr>
        <p:spPr>
          <a:xfrm>
            <a:off x="5146319" y="854119"/>
            <a:ext cx="0" cy="66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4" idx="0"/>
          </p:cNvCxnSpPr>
          <p:nvPr/>
        </p:nvCxnSpPr>
        <p:spPr>
          <a:xfrm>
            <a:off x="5146319" y="2498766"/>
            <a:ext cx="3416" cy="53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146319" y="4555958"/>
            <a:ext cx="0" cy="66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5" idx="5"/>
            <a:endCxn id="4" idx="2"/>
          </p:cNvCxnSpPr>
          <p:nvPr/>
        </p:nvCxnSpPr>
        <p:spPr>
          <a:xfrm flipV="1">
            <a:off x="3206402" y="3793958"/>
            <a:ext cx="725519" cy="8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6367549" y="3802937"/>
            <a:ext cx="725519" cy="8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07" y="1421476"/>
            <a:ext cx="24384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3005348" y="2867787"/>
            <a:ext cx="213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Стоимость обслуживания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27510" y="462187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Функциональность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27510" y="135774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Монолитный подход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627509" y="443551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Модульный подход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627508" y="751328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Сервис-ориентированный подход</a:t>
            </a:r>
            <a:endParaRPr lang="ru-RU" sz="1100" dirty="0"/>
          </a:p>
        </p:txBody>
      </p:sp>
      <p:cxnSp>
        <p:nvCxnSpPr>
          <p:cNvPr id="9" name="Прямая соединительная линия 8"/>
          <p:cNvCxnSpPr>
            <a:endCxn id="5" idx="1"/>
          </p:cNvCxnSpPr>
          <p:nvPr/>
        </p:nvCxnSpPr>
        <p:spPr>
          <a:xfrm>
            <a:off x="4322618" y="266579"/>
            <a:ext cx="3048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322616" y="594324"/>
            <a:ext cx="304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322616" y="902101"/>
            <a:ext cx="3048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0778" y="1579418"/>
            <a:ext cx="3150524" cy="200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22465" y="1878676"/>
            <a:ext cx="31505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22465" y="2136371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022465" y="2438400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22465" y="2740429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2465" y="3036917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22465" y="3311236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4152" y="1509344"/>
            <a:ext cx="20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 таблицы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14152" y="179475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Первичный ключ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975956" y="1878676"/>
            <a:ext cx="0" cy="1704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7227" y="1803063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78914" y="2086371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178914" y="2371096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178914" y="2675189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187227" y="2985653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196253" y="3260096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42335" y="2113404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2335" y="2421776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1228" y="2740428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2202" y="2998123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2202" y="3258310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261956" y="1579418"/>
            <a:ext cx="3150524" cy="200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253643" y="1878676"/>
            <a:ext cx="31505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53643" y="2136371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253643" y="2438400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5253643" y="2740429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253643" y="3036917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253643" y="3311236"/>
            <a:ext cx="3150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45330" y="1509344"/>
            <a:ext cx="218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 таблицы 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45330" y="179475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Первичный ключ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7207134" y="1878676"/>
            <a:ext cx="0" cy="1704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8405" y="1803063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7410092" y="2086371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410092" y="2371096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410092" y="2675189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418405" y="2985653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427431" y="3260096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513" y="2113404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73513" y="2421776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62406" y="2740428"/>
            <a:ext cx="182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Вторичный ключ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253380" y="2998123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53380" y="3258310"/>
            <a:ext cx="9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Атрибут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4181302" y="2011680"/>
            <a:ext cx="5320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4713316" y="2917767"/>
            <a:ext cx="5320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4713316" y="2011680"/>
            <a:ext cx="0" cy="90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87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113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2021-02-22T11:22:21Z</dcterms:created>
  <dcterms:modified xsi:type="dcterms:W3CDTF">2021-03-03T11:55:13Z</dcterms:modified>
</cp:coreProperties>
</file>