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-13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고구려 벽화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7</cp:revision>
  <dcterms:created xsi:type="dcterms:W3CDTF">2006-08-16T00:00:00Z</dcterms:created>
  <dcterms:modified xsi:type="dcterms:W3CDTF">2018-01-12T05:14:21Z</dcterms:modified>
</cp:coreProperties>
</file>