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28" d="100"/>
          <a:sy n="28" d="100"/>
        </p:scale>
        <p:origin x="-1940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42910" y="2571745"/>
            <a:ext cx="7772400" cy="1000133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00100" y="3929066"/>
            <a:ext cx="7129490" cy="1143008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72264" y="6356350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28596" y="6356351"/>
            <a:ext cx="2214578" cy="365125"/>
          </a:xfrm>
        </p:spPr>
        <p:txBody>
          <a:bodyPr/>
          <a:lstStyle>
            <a:lvl1pPr algn="l"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38532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285852" y="3643314"/>
            <a:ext cx="6500858" cy="1588"/>
          </a:xfrm>
          <a:prstGeom prst="line">
            <a:avLst/>
          </a:prstGeom>
          <a:noFill/>
          <a:ln w="38100" cap="rnd" cmpd="sng" algn="ctr">
            <a:solidFill>
              <a:schemeClr val="tx2">
                <a:shade val="75000"/>
              </a:scheme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15328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115328" cy="452596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72330" y="785795"/>
            <a:ext cx="928694" cy="5494340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0034" y="1071546"/>
            <a:ext cx="6472254" cy="5143538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6829444" cy="928686"/>
          </a:xfrm>
        </p:spPr>
        <p:txBody>
          <a:bodyPr/>
          <a:lstStyle>
            <a:lvl1pPr>
              <a:defRPr sz="40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00034" y="1357298"/>
            <a:ext cx="6786610" cy="1588"/>
          </a:xfrm>
          <a:prstGeom prst="line">
            <a:avLst/>
          </a:prstGeom>
          <a:noFill/>
          <a:ln w="38100" cap="rnd" cmpd="sng" algn="ctr">
            <a:solidFill>
              <a:srgbClr val="FBFEC6">
                <a:shade val="75000"/>
              </a:srgb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3786190"/>
            <a:ext cx="8286808" cy="857256"/>
          </a:xfrm>
        </p:spPr>
        <p:txBody>
          <a:bodyPr anchor="ctr"/>
          <a:lstStyle>
            <a:lvl1pPr algn="l">
              <a:defRPr sz="4400" b="1" cap="all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857760"/>
            <a:ext cx="8215370" cy="1214446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513495" y="4714884"/>
            <a:ext cx="8201909" cy="29261"/>
          </a:xfrm>
          <a:prstGeom prst="line">
            <a:avLst/>
          </a:prstGeom>
          <a:noFill/>
          <a:ln w="38100" cap="rnd" cmpd="sng" algn="ctr">
            <a:solidFill>
              <a:srgbClr val="FBFEC6">
                <a:shade val="75000"/>
              </a:srgb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28612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5354646"/>
            <a:ext cx="4041648" cy="639762"/>
          </a:xfrm>
          <a:prstGeom prst="roundRect">
            <a:avLst>
              <a:gd name="adj" fmla="val 0"/>
            </a:avLst>
          </a:prstGeom>
          <a:noFill/>
          <a:ln w="19050">
            <a:noFill/>
            <a:prstDash val="sysDot"/>
          </a:ln>
          <a:scene3d>
            <a:camera prst="orthographicFront"/>
            <a:lightRig rig="threePt" dir="t"/>
          </a:scene3d>
          <a:sp3d>
            <a:contourClr>
              <a:schemeClr val="tx2"/>
            </a:contourClr>
          </a:sp3d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1800" b="1"/>
            </a:lvl3pPr>
            <a:lvl4pPr marL="1371600" indent="0" algn="ctr">
              <a:buNone/>
              <a:defRPr sz="1600" b="1"/>
            </a:lvl4pPr>
            <a:lvl5pPr marL="1828800" indent="0" algn="ctr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0034" y="1571612"/>
            <a:ext cx="4040188" cy="37862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87860" y="5357826"/>
            <a:ext cx="4041648" cy="639762"/>
          </a:xfrm>
          <a:prstGeom prst="roundRect">
            <a:avLst>
              <a:gd name="adj" fmla="val 0"/>
            </a:avLst>
          </a:prstGeom>
          <a:noFill/>
          <a:ln w="19050">
            <a:noFill/>
            <a:prstDash val="sysDot"/>
          </a:ln>
          <a:scene3d>
            <a:camera prst="orthographicFront"/>
            <a:lightRig rig="threePt" dir="t"/>
          </a:scene3d>
          <a:sp3d>
            <a:contourClr>
              <a:schemeClr val="tx2"/>
            </a:contourClr>
          </a:sp3d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1800" b="1"/>
            </a:lvl3pPr>
            <a:lvl4pPr marL="1371600" indent="0" algn="ctr">
              <a:buNone/>
              <a:defRPr sz="1600" b="1"/>
            </a:lvl4pPr>
            <a:lvl5pPr marL="1828800" indent="0" algn="ctr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87860" y="1571612"/>
            <a:ext cx="4041775" cy="37862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500034" y="6215082"/>
            <a:ext cx="8143932" cy="1588"/>
          </a:xfrm>
          <a:prstGeom prst="line">
            <a:avLst/>
          </a:prstGeom>
          <a:noFill/>
          <a:ln w="38100" cap="rnd" cmpd="sng" algn="ctr">
            <a:solidFill>
              <a:srgbClr val="FBFEC6">
                <a:shade val="75000"/>
              </a:srgb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034" y="1357299"/>
            <a:ext cx="7572428" cy="3643339"/>
          </a:xfrm>
        </p:spPr>
        <p:txBody>
          <a:bodyPr/>
          <a:lstStyle>
            <a:lvl1pPr>
              <a:defRPr sz="24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7643866" cy="642942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2114" y="5072074"/>
            <a:ext cx="8151852" cy="1054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500034" y="1214422"/>
            <a:ext cx="7572428" cy="1588"/>
          </a:xfrm>
          <a:prstGeom prst="line">
            <a:avLst/>
          </a:prstGeom>
          <a:noFill/>
          <a:ln w="38100" cap="rnd" cmpd="sng" algn="ctr">
            <a:solidFill>
              <a:srgbClr val="FBFEC6">
                <a:shade val="75000"/>
              </a:srgbClr>
            </a:solidFill>
            <a:prstDash val="sysDot"/>
          </a:ln>
          <a:effectLst>
            <a:outerShdw blurRad="50800" dist="25400" dir="2400000" algn="tl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3042" y="428604"/>
            <a:ext cx="4500594" cy="566738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00298" y="5500702"/>
            <a:ext cx="5214974" cy="714380"/>
          </a:xfrm>
        </p:spPr>
        <p:txBody>
          <a:bodyPr/>
          <a:lstStyle>
            <a:lvl1pPr marL="0" indent="0" algn="l">
              <a:buNone/>
              <a:defRPr sz="1400"/>
            </a:lvl1pPr>
            <a:lvl2pPr marL="457200" indent="0" algn="l">
              <a:buNone/>
              <a:defRPr sz="1200"/>
            </a:lvl2pPr>
            <a:lvl3pPr marL="914400" indent="0" algn="l">
              <a:buNone/>
              <a:defRPr sz="1000"/>
            </a:lvl3pPr>
            <a:lvl4pPr marL="1371600" indent="0" algn="l">
              <a:buNone/>
              <a:defRPr sz="900"/>
            </a:lvl4pPr>
            <a:lvl5pPr marL="1828800" indent="0" algn="l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그림 개체 틀 11"/>
          <p:cNvSpPr>
            <a:spLocks noGrp="1"/>
          </p:cNvSpPr>
          <p:nvPr>
            <p:ph type="pic" sz="quarter" idx="1"/>
          </p:nvPr>
        </p:nvSpPr>
        <p:spPr>
          <a:xfrm>
            <a:off x="1785918" y="1000108"/>
            <a:ext cx="5857875" cy="4429125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2">
              <a:shade val="50000"/>
            </a:schemeClr>
          </a:solidFill>
          <a:ln w="76200">
            <a:solidFill>
              <a:schemeClr val="bg2">
                <a:tint val="60000"/>
              </a:schemeClr>
            </a:solidFill>
          </a:ln>
        </p:spPr>
        <p:txBody>
          <a:bodyPr/>
          <a:lstStyle/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6829444" cy="85724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85804" y="1500174"/>
            <a:ext cx="8229600" cy="462599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72264" y="6357958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D6323CDF-556B-4DA6-94EA-3A82F24827DD}" type="datetimeFigureOut">
              <a:rPr lang="ko-KR" altLang="en-US" smtClean="0"/>
              <a:pPr/>
              <a:t>2018-01-13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1954" y="6356351"/>
            <a:ext cx="2681286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143372" y="6356351"/>
            <a:ext cx="1114404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71B56090-8F09-49A6-B5D9-ACEE87DD59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b="0" kern="1200"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5400000" scaled="1"/>
            <a:tileRect/>
          </a:gradFill>
          <a:effectLst>
            <a:innerShdw blurRad="50800" dist="50800" dir="13500000">
              <a:srgbClr val="000000">
                <a:alpha val="80000"/>
              </a:srgbClr>
            </a:innerShdw>
          </a:effectLst>
          <a:latin typeface="+mj-ea"/>
          <a:ea typeface="+mj-ea"/>
          <a:cs typeface="HY견고딕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õ"/>
        <a:defRPr kumimoji="0" sz="3200" kern="1200">
          <a:solidFill>
            <a:schemeClr val="tx1"/>
          </a:solidFill>
          <a:latin typeface="+mn-ea"/>
          <a:ea typeface="+mn-ea"/>
          <a:cs typeface="맑은 고딕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â"/>
        <a:defRPr kumimoji="0" sz="2800" kern="1200">
          <a:solidFill>
            <a:schemeClr val="tx1"/>
          </a:solidFill>
          <a:latin typeface="+mn-ea"/>
          <a:ea typeface="+mn-ea"/>
          <a:cs typeface="맑은 고딕"/>
        </a:defRPr>
      </a:lvl2pPr>
      <a:lvl3pPr marL="1143000" indent="-22860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 2"/>
        <a:buChar char="Ý"/>
        <a:defRPr kumimoji="0" sz="2400" kern="1200">
          <a:solidFill>
            <a:schemeClr val="tx1"/>
          </a:solidFill>
          <a:latin typeface="+mn-ea"/>
          <a:ea typeface="+mn-ea"/>
          <a:cs typeface="맑은 고딕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 2"/>
        <a:buChar char="×"/>
        <a:defRPr kumimoji="0" sz="2200" kern="1200">
          <a:solidFill>
            <a:schemeClr val="tx1"/>
          </a:solidFill>
          <a:latin typeface="+mn-ea"/>
          <a:ea typeface="+mn-ea"/>
          <a:cs typeface="맑은 고딕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 2"/>
        <a:buChar char="Ð"/>
        <a:defRPr kumimoji="0" sz="2000" kern="1200">
          <a:solidFill>
            <a:schemeClr val="tx1"/>
          </a:solidFill>
          <a:latin typeface="+mn-ea"/>
          <a:ea typeface="+mn-ea"/>
          <a:cs typeface="맑은 고딕"/>
        </a:defRPr>
      </a:lvl5pPr>
      <a:lvl6pPr marL="2514600" indent="-228600" algn="l" rtl="0" eaLnBrk="1" latinLnBrk="1" hangingPunct="1">
        <a:spcBef>
          <a:spcPct val="20000"/>
        </a:spcBef>
        <a:buClr>
          <a:schemeClr val="accent4">
            <a:tint val="60000"/>
          </a:schemeClr>
        </a:buClr>
        <a:buSzPct val="60000"/>
        <a:buFont typeface="Wingdings 2"/>
        <a:buChar char="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SzPct val="50000"/>
        <a:buFont typeface="Wingdings 2"/>
        <a:buChar char="Ý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3">
            <a:tint val="60000"/>
          </a:schemeClr>
        </a:buClr>
        <a:buSzPct val="50000"/>
        <a:buFont typeface="Wingdings 2"/>
        <a:buChar char="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50000"/>
        <a:buFont typeface="Wingdings 2"/>
        <a:buChar char="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보자기">
  <a:themeElements>
    <a:clrScheme name="보자기">
      <a:dk1>
        <a:sysClr val="windowText" lastClr="000000"/>
      </a:dk1>
      <a:lt1>
        <a:sysClr val="window" lastClr="FFFFFF"/>
      </a:lt1>
      <a:dk2>
        <a:srgbClr val="006270"/>
      </a:dk2>
      <a:lt2>
        <a:srgbClr val="FBFEC6"/>
      </a:lt2>
      <a:accent1>
        <a:srgbClr val="A0C435"/>
      </a:accent1>
      <a:accent2>
        <a:srgbClr val="F29F26"/>
      </a:accent2>
      <a:accent3>
        <a:srgbClr val="08BBDB"/>
      </a:accent3>
      <a:accent4>
        <a:srgbClr val="687CDD"/>
      </a:accent4>
      <a:accent5>
        <a:srgbClr val="28C874"/>
      </a:accent5>
      <a:accent6>
        <a:srgbClr val="E47963"/>
      </a:accent6>
      <a:hlink>
        <a:srgbClr val="64C143"/>
      </a:hlink>
      <a:folHlink>
        <a:srgbClr val="9A9A9A"/>
      </a:folHlink>
    </a:clrScheme>
    <a:fontScheme name="보자기">
      <a:majorFont>
        <a:latin typeface="Lucida Sans"/>
        <a:ea typeface=""/>
        <a:cs typeface=""/>
        <a:font script="Grek" typeface="Arial"/>
        <a:font script="Cyrl" typeface="Arial"/>
        <a:font script="Jpan" typeface="HGP明朝E"/>
        <a:font script="Hang" typeface="HY견고딕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Lucida Sans"/>
        <a:ea typeface=""/>
        <a:cs typeface=""/>
        <a:font script="Grek" typeface="Arial"/>
        <a:font script="Cyrl" typeface="Arial"/>
        <a:font script="Jpan" typeface="HGP明朝E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보자기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45000"/>
                <a:shade val="95000"/>
                <a:hueMod val="100000"/>
                <a:satMod val="100000"/>
              </a:schemeClr>
            </a:gs>
            <a:gs pos="5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50000">
              <a:schemeClr val="phClr">
                <a:tint val="100000"/>
                <a:shade val="50000"/>
                <a:hueMod val="100000"/>
                <a:satMod val="100000"/>
              </a:schemeClr>
            </a:gs>
            <a:gs pos="100000">
              <a:schemeClr val="phClr">
                <a:tint val="75000"/>
                <a:shade val="100000"/>
                <a:hueMod val="100000"/>
                <a:satMod val="100000"/>
              </a:schemeClr>
            </a:gs>
          </a:gsLst>
          <a:lin ang="1350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38100" dir="2400000" algn="br">
              <a:srgbClr val="000000">
                <a:alpha val="70588"/>
              </a:srgbClr>
            </a:outerShdw>
          </a:effectLst>
        </a:effectStyle>
        <a:effectStyle>
          <a:effectLst>
            <a:outerShdw blurRad="63500" dist="50800" dir="2400000" sx="96000" sy="96000">
              <a:srgbClr val="000000">
                <a:alpha val="78431"/>
              </a:srgbClr>
            </a:outerShdw>
          </a:effectLst>
          <a:scene3d>
            <a:camera prst="orthographicFront" fov="0">
              <a:rot lat="0" lon="0" rev="0"/>
            </a:camera>
            <a:lightRig rig="twoPt" dir="l">
              <a:rot lat="0" lon="600000" rev="5100000"/>
            </a:lightRig>
          </a:scene3d>
          <a:sp3d prstMaterial="plastic">
            <a:bevelT w="38100" h="25400"/>
            <a:contourClr>
              <a:srgbClr val="FFFFFF">
                <a:alpha val="0"/>
              </a:srgbClr>
            </a:contourClr>
          </a:sp3d>
        </a:effectStyle>
        <a:effectStyle>
          <a:effectLst>
            <a:outerShdw blurRad="63500" dist="63500" dir="600000" sx="96000" sy="96000">
              <a:srgbClr val="0F0F0F">
                <a:alpha val="78431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600000" rev="5100000"/>
            </a:lightRig>
          </a:scene3d>
          <a:sp3d prstMaterial="plastic">
            <a:bevelT w="114300" h="1143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45000"/>
                <a:hueMod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47000"/>
                <a:hueMod val="100000"/>
                <a:satMod val="100000"/>
              </a:schemeClr>
              <a:schemeClr val="phClr">
                <a:tint val="7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Wrapper</Template>
  <TotalTime>5</TotalTime>
  <Words>0</Words>
  <Application>Microsoft Office PowerPoint</Application>
  <PresentationFormat>화면 슬라이드 쇼(4:3)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1" baseType="lpstr">
      <vt:lpstr>보자기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asdf</dc:creator>
  <cp:lastModifiedBy>asdf</cp:lastModifiedBy>
  <cp:revision>9</cp:revision>
  <dcterms:created xsi:type="dcterms:W3CDTF">2018-01-13T06:47:38Z</dcterms:created>
  <dcterms:modified xsi:type="dcterms:W3CDTF">2018-01-13T06:54:14Z</dcterms:modified>
</cp:coreProperties>
</file>