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28" d="100"/>
          <a:sy n="28" d="100"/>
        </p:scale>
        <p:origin x="-194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>
            <a:off x="6820592" y="428628"/>
            <a:ext cx="2323440" cy="6000768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35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09446"/>
            <a:ext cx="7772400" cy="1470025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23248" y="3886200"/>
            <a:ext cx="5414978" cy="1042998"/>
          </a:xfrm>
        </p:spPr>
        <p:txBody>
          <a:bodyPr/>
          <a:lstStyle>
            <a:lvl1pPr marL="0" indent="0" algn="r">
              <a:buNone/>
              <a:defRPr sz="24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58082" y="274639"/>
            <a:ext cx="1328718" cy="5851525"/>
          </a:xfrm>
        </p:spPr>
        <p:txBody>
          <a:bodyPr vert="eaVert" anchor="b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28672"/>
            <a:ext cx="6900882" cy="519749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>
              <a:buNone/>
              <a:defRPr sz="1800" i="1">
                <a:solidFill>
                  <a:schemeClr val="tx1">
                    <a:tint val="8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tx1">
                    <a:tint val="85000"/>
                  </a:schemeClr>
                </a:solidFill>
              </a:defRPr>
            </a:lvl3pPr>
            <a:lvl4pPr marL="13716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4pPr>
            <a:lvl5pPr marL="18288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500702"/>
            <a:ext cx="4040188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5500702"/>
            <a:ext cx="4041775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8219505" cy="59387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868" y="1590620"/>
            <a:ext cx="8218935" cy="4535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866111"/>
            <a:ext cx="8237260" cy="6877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785926"/>
            <a:ext cx="3422654" cy="781052"/>
          </a:xfrm>
        </p:spPr>
        <p:txBody>
          <a:bodyPr anchor="b"/>
          <a:lstStyle>
            <a:lvl1pPr algn="r">
              <a:defRPr sz="24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8596" y="2566978"/>
            <a:ext cx="3422654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"/>
          </p:nvPr>
        </p:nvSpPr>
        <p:spPr>
          <a:xfrm>
            <a:off x="4000496" y="928670"/>
            <a:ext cx="4500594" cy="4500570"/>
          </a:xfrm>
          <a:prstGeom prst="roundRect">
            <a:avLst>
              <a:gd name="adj" fmla="val 8501"/>
            </a:avLst>
          </a:prstGeom>
          <a:noFill/>
          <a:ln w="165100" cap="rnd" cmpd="sng">
            <a:gradFill flip="none" rotWithShape="1">
              <a:gsLst>
                <a:gs pos="0">
                  <a:schemeClr val="accent2">
                    <a:tint val="20000"/>
                  </a:schemeClr>
                </a:gs>
                <a:gs pos="100000">
                  <a:schemeClr val="accent2">
                    <a:tint val="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balanced" dir="t"/>
          </a:scene3d>
          <a:sp3d extrusionH="76200" prstMaterial="matte">
            <a:bevelT h="38100"/>
            <a:bevelB h="38100"/>
            <a:extrusionClr>
              <a:schemeClr val="bg2">
                <a:shade val="75000"/>
              </a:schemeClr>
            </a:extrusionClr>
          </a:sp3d>
        </p:spPr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 flipH="1">
            <a:off x="-32" y="500042"/>
            <a:ext cx="2268129" cy="5929354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62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1" kern="1200" smtClean="0">
          <a:ln w="11430">
            <a:solidFill>
              <a:schemeClr val="tx2">
                <a:shade val="25000"/>
                <a:alpha val="75000"/>
              </a:schemeClr>
            </a:solidFill>
          </a:ln>
          <a:gradFill>
            <a:gsLst>
              <a:gs pos="0">
                <a:schemeClr val="tx2"/>
              </a:gs>
              <a:gs pos="50000">
                <a:schemeClr val="tx2"/>
              </a:gs>
              <a:gs pos="100000">
                <a:schemeClr val="tx2">
                  <a:shade val="90000"/>
                </a:schemeClr>
              </a:gs>
            </a:gsLst>
            <a:lin ang="5400000" scaled="0"/>
          </a:gradFill>
          <a:effectLst>
            <a:outerShdw blurRad="50800" dist="25400" dir="5460000" algn="tl" rotWithShape="0">
              <a:srgbClr val="000000">
                <a:alpha val="27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tx2"/>
        </a:buClr>
        <a:buSzPct val="70000"/>
        <a:buFont typeface="Wingdings"/>
        <a:buChar char="p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140000"/>
        <a:buFont typeface="Wingdings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4"/>
        </a:buClr>
        <a:buSzPct val="12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5"/>
        </a:buClr>
        <a:buSzPct val="110000"/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6"/>
        </a:buClr>
        <a:buSzPct val="9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연꽃 당초 무늬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5000"/>
                <a:hueMod val="100000"/>
                <a:satMod val="100000"/>
              </a:schemeClr>
            </a:gs>
          </a:gsLst>
          <a:path path="circle">
            <a:fillToRect t="45000" r="100000" b="45000"/>
          </a:path>
        </a:gradFill>
        <a:blipFill>
          <a:blip xmlns:r="http://schemas.openxmlformats.org/officeDocument/2006/relationships" r:embed="rId1">
            <a:duotone>
              <a:srgbClr val="000000">
                <a:alpha val="27450"/>
              </a:srgbClr>
              <a:schemeClr val="phClr">
                <a:tint val="7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Scrollwork</Template>
  <TotalTime>6</TotalTime>
  <Words>0</Words>
  <Application>Microsoft Office PowerPoint</Application>
  <PresentationFormat>화면 슬라이드 쇼(4:3)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1" baseType="lpstr">
      <vt:lpstr>연꽃 당초 무늬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asdf</dc:creator>
  <cp:lastModifiedBy>asdf</cp:lastModifiedBy>
  <cp:revision>10</cp:revision>
  <dcterms:created xsi:type="dcterms:W3CDTF">2018-01-13T06:47:38Z</dcterms:created>
  <dcterms:modified xsi:type="dcterms:W3CDTF">2018-01-13T06:54:35Z</dcterms:modified>
</cp:coreProperties>
</file>