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열정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11</cp:revision>
  <dcterms:created xsi:type="dcterms:W3CDTF">2018-01-13T06:47:38Z</dcterms:created>
  <dcterms:modified xsi:type="dcterms:W3CDTF">2018-01-13T06:54:43Z</dcterms:modified>
</cp:coreProperties>
</file>