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80" r:id="rId1"/>
  </p:sldMaster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28" d="100"/>
          <a:sy n="28" d="100"/>
        </p:scale>
        <p:origin x="-1940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23CDF-556B-4DA6-94EA-3A82F24827DD}" type="datetimeFigureOut">
              <a:rPr lang="ko-KR" altLang="en-US" smtClean="0"/>
              <a:pPr/>
              <a:t>2018-01-13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56090-8F09-49A6-B5D9-ACEE87DD592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23CDF-556B-4DA6-94EA-3A82F24827DD}" type="datetimeFigureOut">
              <a:rPr lang="ko-KR" altLang="en-US" smtClean="0"/>
              <a:pPr/>
              <a:t>2018-01-13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56090-8F09-49A6-B5D9-ACEE87DD592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23CDF-556B-4DA6-94EA-3A82F24827DD}" type="datetimeFigureOut">
              <a:rPr lang="ko-KR" altLang="en-US" smtClean="0"/>
              <a:pPr/>
              <a:t>2018-01-13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56090-8F09-49A6-B5D9-ACEE87DD592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23CDF-556B-4DA6-94EA-3A82F24827DD}" type="datetimeFigureOut">
              <a:rPr lang="ko-KR" altLang="en-US" smtClean="0"/>
              <a:pPr/>
              <a:t>2018-01-13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56090-8F09-49A6-B5D9-ACEE87DD592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23CDF-556B-4DA6-94EA-3A82F24827DD}" type="datetimeFigureOut">
              <a:rPr lang="ko-KR" altLang="en-US" smtClean="0"/>
              <a:pPr/>
              <a:t>2018-01-13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56090-8F09-49A6-B5D9-ACEE87DD592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23CDF-556B-4DA6-94EA-3A82F24827DD}" type="datetimeFigureOut">
              <a:rPr lang="ko-KR" altLang="en-US" smtClean="0"/>
              <a:pPr/>
              <a:t>2018-01-13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56090-8F09-49A6-B5D9-ACEE87DD592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23CDF-556B-4DA6-94EA-3A82F24827DD}" type="datetimeFigureOut">
              <a:rPr lang="ko-KR" altLang="en-US" smtClean="0"/>
              <a:pPr/>
              <a:t>2018-01-13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56090-8F09-49A6-B5D9-ACEE87DD592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23CDF-556B-4DA6-94EA-3A82F24827DD}" type="datetimeFigureOut">
              <a:rPr lang="ko-KR" altLang="en-US" smtClean="0"/>
              <a:pPr/>
              <a:t>2018-01-13</a:t>
            </a:fld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B56090-8F09-49A6-B5D9-ACEE87DD592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23CDF-556B-4DA6-94EA-3A82F24827DD}" type="datetimeFigureOut">
              <a:rPr lang="ko-KR" altLang="en-US" smtClean="0"/>
              <a:pPr/>
              <a:t>2018-01-13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56090-8F09-49A6-B5D9-ACEE87DD592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23CDF-556B-4DA6-94EA-3A82F24827DD}" type="datetimeFigureOut">
              <a:rPr lang="ko-KR" altLang="en-US" smtClean="0"/>
              <a:pPr/>
              <a:t>2018-01-13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71B56090-8F09-49A6-B5D9-ACEE87DD592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D6323CDF-556B-4DA6-94EA-3A82F24827DD}" type="datetimeFigureOut">
              <a:rPr lang="ko-KR" altLang="en-US" smtClean="0"/>
              <a:pPr/>
              <a:t>2018-01-13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56090-8F09-49A6-B5D9-ACEE87DD592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자유형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D6323CDF-556B-4DA6-94EA-3A82F24827DD}" type="datetimeFigureOut">
              <a:rPr lang="ko-KR" altLang="en-US" smtClean="0"/>
              <a:pPr/>
              <a:t>2018-01-13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71B56090-8F09-49A6-B5D9-ACEE87DD592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081" r:id="rId1"/>
    <p:sldLayoutId id="2147484082" r:id="rId2"/>
    <p:sldLayoutId id="2147484083" r:id="rId3"/>
    <p:sldLayoutId id="2147484084" r:id="rId4"/>
    <p:sldLayoutId id="2147484085" r:id="rId5"/>
    <p:sldLayoutId id="2147484086" r:id="rId6"/>
    <p:sldLayoutId id="2147484087" r:id="rId7"/>
    <p:sldLayoutId id="2147484088" r:id="rId8"/>
    <p:sldLayoutId id="2147484089" r:id="rId9"/>
    <p:sldLayoutId id="2147484090" r:id="rId10"/>
    <p:sldLayoutId id="2147484091" r:id="rId11"/>
  </p:sldLayoutIdLst>
  <p:txStyles>
    <p:titleStyle>
      <a:lvl1pPr algn="l" rtl="0" eaLnBrk="1" latinLnBrk="1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1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1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1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1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1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1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1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1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1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테크닉">
  <a:themeElements>
    <a:clrScheme name="테크닉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테크닉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테크닉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7</TotalTime>
  <Words>0</Words>
  <Application>Microsoft Office PowerPoint</Application>
  <PresentationFormat>화면 슬라이드 쇼(4:3)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1" baseType="lpstr">
      <vt:lpstr>테크닉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asdf</dc:creator>
  <cp:lastModifiedBy>asdf</cp:lastModifiedBy>
  <cp:revision>17</cp:revision>
  <dcterms:created xsi:type="dcterms:W3CDTF">2018-01-13T06:47:38Z</dcterms:created>
  <dcterms:modified xsi:type="dcterms:W3CDTF">2018-01-13T06:55:39Z</dcterms:modified>
</cp:coreProperties>
</file>