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28" d="100"/>
          <a:sy n="28" d="100"/>
        </p:scale>
        <p:origin x="-194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6" name="날짜 개체 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25" name="텍스트 개체 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8" name="내용 개체 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29" name="바닥글 개체 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트렉">
  <a:themeElements>
    <a:clrScheme name="트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트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트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</TotalTime>
  <Words>0</Words>
  <Application>Microsoft Office PowerPoint</Application>
  <PresentationFormat>화면 슬라이드 쇼(4:3)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1" baseType="lpstr">
      <vt:lpstr>트렉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asdf</dc:creator>
  <cp:lastModifiedBy>asdf</cp:lastModifiedBy>
  <cp:revision>18</cp:revision>
  <dcterms:created xsi:type="dcterms:W3CDTF">2018-01-13T06:47:38Z</dcterms:created>
  <dcterms:modified xsi:type="dcterms:W3CDTF">2018-01-13T06:55:48Z</dcterms:modified>
</cp:coreProperties>
</file>