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9AF0C-9400-4BF3-9E2F-F076A6071D20}" v="345" dt="2025-08-03T08:28:03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D6C13-2B03-4BEC-A073-89B60A5892C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927B89-B036-404D-AB8B-5D66AC43C1D2}">
      <dgm:prSet/>
      <dgm:spPr/>
      <dgm:t>
        <a:bodyPr/>
        <a:lstStyle/>
        <a:p>
          <a:r>
            <a:rPr lang="en-IN"/>
            <a:t>We built an automated ML pipeline to predict hourly demand using historical data and real-time features (like weather, holidays). After preprocessing and feature engineering, multiple models were evaluated. The system was deployed with real-time inference and evaluated using MAE and RMSE.</a:t>
          </a:r>
          <a:endParaRPr lang="en-US"/>
        </a:p>
      </dgm:t>
    </dgm:pt>
    <dgm:pt modelId="{DC313C7A-82E8-44E3-B163-1D21FF7D28AB}" type="parTrans" cxnId="{9FDA1136-102B-4A4D-952F-C34D1D04057D}">
      <dgm:prSet/>
      <dgm:spPr/>
      <dgm:t>
        <a:bodyPr/>
        <a:lstStyle/>
        <a:p>
          <a:endParaRPr lang="en-US"/>
        </a:p>
      </dgm:t>
    </dgm:pt>
    <dgm:pt modelId="{30409DA4-4ECA-46D2-AE71-D551DD455C4F}" type="sibTrans" cxnId="{9FDA1136-102B-4A4D-952F-C34D1D04057D}">
      <dgm:prSet/>
      <dgm:spPr/>
      <dgm:t>
        <a:bodyPr/>
        <a:lstStyle/>
        <a:p>
          <a:endParaRPr lang="en-US"/>
        </a:p>
      </dgm:t>
    </dgm:pt>
    <dgm:pt modelId="{CBB89EEC-A0BC-4BAA-865A-8E85793A18C2}">
      <dgm:prSet/>
      <dgm:spPr/>
      <dgm:t>
        <a:bodyPr/>
        <a:lstStyle/>
        <a:p>
          <a:r>
            <a:rPr lang="en-IN"/>
            <a:t>✅ </a:t>
          </a:r>
          <a:r>
            <a:rPr lang="en-IN" b="1"/>
            <a:t>Best performing model</a:t>
          </a:r>
          <a:r>
            <a:rPr lang="en-IN"/>
            <a:t>: Random Forest Classifier</a:t>
          </a:r>
          <a:br>
            <a:rPr lang="en-IN"/>
          </a:br>
          <a:r>
            <a:rPr lang="en-IN"/>
            <a:t> ✅ </a:t>
          </a:r>
          <a:r>
            <a:rPr lang="en-IN" b="1"/>
            <a:t>Deployment-ready</a:t>
          </a:r>
          <a:r>
            <a:rPr lang="en-IN"/>
            <a:t> with scalable architecture for real-time predictions.</a:t>
          </a:r>
          <a:endParaRPr lang="en-US"/>
        </a:p>
      </dgm:t>
    </dgm:pt>
    <dgm:pt modelId="{93CD358A-5C4F-4538-88B8-1E4F9C4CD53A}" type="parTrans" cxnId="{2510DC8C-1DE8-4FEB-9029-D3FBB9D2A8AE}">
      <dgm:prSet/>
      <dgm:spPr/>
      <dgm:t>
        <a:bodyPr/>
        <a:lstStyle/>
        <a:p>
          <a:endParaRPr lang="en-US"/>
        </a:p>
      </dgm:t>
    </dgm:pt>
    <dgm:pt modelId="{ED9FF896-BF6B-44AA-B4C7-7E17739352A6}" type="sibTrans" cxnId="{2510DC8C-1DE8-4FEB-9029-D3FBB9D2A8AE}">
      <dgm:prSet/>
      <dgm:spPr/>
      <dgm:t>
        <a:bodyPr/>
        <a:lstStyle/>
        <a:p>
          <a:endParaRPr lang="en-US"/>
        </a:p>
      </dgm:t>
    </dgm:pt>
    <dgm:pt modelId="{3770A84C-B4F7-44FF-88A1-E0971D55B20F}" type="pres">
      <dgm:prSet presAssocID="{1A8D6C13-2B03-4BEC-A073-89B60A5892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724E95-FEA7-4864-B23F-C0B7E37DE3CB}" type="pres">
      <dgm:prSet presAssocID="{10927B89-B036-404D-AB8B-5D66AC43C1D2}" presName="hierRoot1" presStyleCnt="0"/>
      <dgm:spPr/>
    </dgm:pt>
    <dgm:pt modelId="{9E89CEAA-97A7-4FFB-B8FE-9F4D213F6CF7}" type="pres">
      <dgm:prSet presAssocID="{10927B89-B036-404D-AB8B-5D66AC43C1D2}" presName="composite" presStyleCnt="0"/>
      <dgm:spPr/>
    </dgm:pt>
    <dgm:pt modelId="{29A58FAE-8355-457C-9BAA-D7E684D6A6B6}" type="pres">
      <dgm:prSet presAssocID="{10927B89-B036-404D-AB8B-5D66AC43C1D2}" presName="background" presStyleLbl="node0" presStyleIdx="0" presStyleCnt="2"/>
      <dgm:spPr/>
    </dgm:pt>
    <dgm:pt modelId="{690D0629-FCDF-4574-A6DE-6C31B826C640}" type="pres">
      <dgm:prSet presAssocID="{10927B89-B036-404D-AB8B-5D66AC43C1D2}" presName="text" presStyleLbl="fgAcc0" presStyleIdx="0" presStyleCnt="2">
        <dgm:presLayoutVars>
          <dgm:chPref val="3"/>
        </dgm:presLayoutVars>
      </dgm:prSet>
      <dgm:spPr/>
    </dgm:pt>
    <dgm:pt modelId="{0A0382F1-26D7-473F-A144-2C71D519E0FC}" type="pres">
      <dgm:prSet presAssocID="{10927B89-B036-404D-AB8B-5D66AC43C1D2}" presName="hierChild2" presStyleCnt="0"/>
      <dgm:spPr/>
    </dgm:pt>
    <dgm:pt modelId="{35085977-E553-4DA5-903D-CA701786F9BD}" type="pres">
      <dgm:prSet presAssocID="{CBB89EEC-A0BC-4BAA-865A-8E85793A18C2}" presName="hierRoot1" presStyleCnt="0"/>
      <dgm:spPr/>
    </dgm:pt>
    <dgm:pt modelId="{48CA2946-1652-408D-9517-55446E511D44}" type="pres">
      <dgm:prSet presAssocID="{CBB89EEC-A0BC-4BAA-865A-8E85793A18C2}" presName="composite" presStyleCnt="0"/>
      <dgm:spPr/>
    </dgm:pt>
    <dgm:pt modelId="{E4BBA331-21D5-4571-AFA5-4B1B9B9A5546}" type="pres">
      <dgm:prSet presAssocID="{CBB89EEC-A0BC-4BAA-865A-8E85793A18C2}" presName="background" presStyleLbl="node0" presStyleIdx="1" presStyleCnt="2"/>
      <dgm:spPr/>
    </dgm:pt>
    <dgm:pt modelId="{DC9E4868-C08E-4172-A778-5B117CF6F3BE}" type="pres">
      <dgm:prSet presAssocID="{CBB89EEC-A0BC-4BAA-865A-8E85793A18C2}" presName="text" presStyleLbl="fgAcc0" presStyleIdx="1" presStyleCnt="2">
        <dgm:presLayoutVars>
          <dgm:chPref val="3"/>
        </dgm:presLayoutVars>
      </dgm:prSet>
      <dgm:spPr/>
    </dgm:pt>
    <dgm:pt modelId="{BB7AEE53-13B4-481A-8975-910F6C709042}" type="pres">
      <dgm:prSet presAssocID="{CBB89EEC-A0BC-4BAA-865A-8E85793A18C2}" presName="hierChild2" presStyleCnt="0"/>
      <dgm:spPr/>
    </dgm:pt>
  </dgm:ptLst>
  <dgm:cxnLst>
    <dgm:cxn modelId="{46C1D805-0697-4F63-867A-14F3E3E09CF0}" type="presOf" srcId="{1A8D6C13-2B03-4BEC-A073-89B60A5892C7}" destId="{3770A84C-B4F7-44FF-88A1-E0971D55B20F}" srcOrd="0" destOrd="0" presId="urn:microsoft.com/office/officeart/2005/8/layout/hierarchy1"/>
    <dgm:cxn modelId="{9FDA1136-102B-4A4D-952F-C34D1D04057D}" srcId="{1A8D6C13-2B03-4BEC-A073-89B60A5892C7}" destId="{10927B89-B036-404D-AB8B-5D66AC43C1D2}" srcOrd="0" destOrd="0" parTransId="{DC313C7A-82E8-44E3-B163-1D21FF7D28AB}" sibTransId="{30409DA4-4ECA-46D2-AE71-D551DD455C4F}"/>
    <dgm:cxn modelId="{43251076-336D-4068-A8D1-8661ED4CF437}" type="presOf" srcId="{CBB89EEC-A0BC-4BAA-865A-8E85793A18C2}" destId="{DC9E4868-C08E-4172-A778-5B117CF6F3BE}" srcOrd="0" destOrd="0" presId="urn:microsoft.com/office/officeart/2005/8/layout/hierarchy1"/>
    <dgm:cxn modelId="{2510DC8C-1DE8-4FEB-9029-D3FBB9D2A8AE}" srcId="{1A8D6C13-2B03-4BEC-A073-89B60A5892C7}" destId="{CBB89EEC-A0BC-4BAA-865A-8E85793A18C2}" srcOrd="1" destOrd="0" parTransId="{93CD358A-5C4F-4538-88B8-1E4F9C4CD53A}" sibTransId="{ED9FF896-BF6B-44AA-B4C7-7E17739352A6}"/>
    <dgm:cxn modelId="{413BC0A2-F9A6-4DCE-9756-472DE5795BF0}" type="presOf" srcId="{10927B89-B036-404D-AB8B-5D66AC43C1D2}" destId="{690D0629-FCDF-4574-A6DE-6C31B826C640}" srcOrd="0" destOrd="0" presId="urn:microsoft.com/office/officeart/2005/8/layout/hierarchy1"/>
    <dgm:cxn modelId="{E95D7E14-A32F-47F7-81BD-9249489DFA42}" type="presParOf" srcId="{3770A84C-B4F7-44FF-88A1-E0971D55B20F}" destId="{22724E95-FEA7-4864-B23F-C0B7E37DE3CB}" srcOrd="0" destOrd="0" presId="urn:microsoft.com/office/officeart/2005/8/layout/hierarchy1"/>
    <dgm:cxn modelId="{804367E6-55EC-40FD-AE24-9427B04D5370}" type="presParOf" srcId="{22724E95-FEA7-4864-B23F-C0B7E37DE3CB}" destId="{9E89CEAA-97A7-4FFB-B8FE-9F4D213F6CF7}" srcOrd="0" destOrd="0" presId="urn:microsoft.com/office/officeart/2005/8/layout/hierarchy1"/>
    <dgm:cxn modelId="{303CA58D-21D3-4970-9F07-3E3BB82DB4C9}" type="presParOf" srcId="{9E89CEAA-97A7-4FFB-B8FE-9F4D213F6CF7}" destId="{29A58FAE-8355-457C-9BAA-D7E684D6A6B6}" srcOrd="0" destOrd="0" presId="urn:microsoft.com/office/officeart/2005/8/layout/hierarchy1"/>
    <dgm:cxn modelId="{355F56FB-BC0E-4CC6-A162-608B84A61D3D}" type="presParOf" srcId="{9E89CEAA-97A7-4FFB-B8FE-9F4D213F6CF7}" destId="{690D0629-FCDF-4574-A6DE-6C31B826C640}" srcOrd="1" destOrd="0" presId="urn:microsoft.com/office/officeart/2005/8/layout/hierarchy1"/>
    <dgm:cxn modelId="{FA5B2308-3A62-40C1-8A59-E77C8B2FD0BD}" type="presParOf" srcId="{22724E95-FEA7-4864-B23F-C0B7E37DE3CB}" destId="{0A0382F1-26D7-473F-A144-2C71D519E0FC}" srcOrd="1" destOrd="0" presId="urn:microsoft.com/office/officeart/2005/8/layout/hierarchy1"/>
    <dgm:cxn modelId="{F87EC48F-A3D4-4713-9ACC-2F90F2B0977E}" type="presParOf" srcId="{3770A84C-B4F7-44FF-88A1-E0971D55B20F}" destId="{35085977-E553-4DA5-903D-CA701786F9BD}" srcOrd="1" destOrd="0" presId="urn:microsoft.com/office/officeart/2005/8/layout/hierarchy1"/>
    <dgm:cxn modelId="{11F09174-D9B2-406C-A571-40413D33ADC7}" type="presParOf" srcId="{35085977-E553-4DA5-903D-CA701786F9BD}" destId="{48CA2946-1652-408D-9517-55446E511D44}" srcOrd="0" destOrd="0" presId="urn:microsoft.com/office/officeart/2005/8/layout/hierarchy1"/>
    <dgm:cxn modelId="{F3B8E595-710B-41A1-A24B-2021FC2F6386}" type="presParOf" srcId="{48CA2946-1652-408D-9517-55446E511D44}" destId="{E4BBA331-21D5-4571-AFA5-4B1B9B9A5546}" srcOrd="0" destOrd="0" presId="urn:microsoft.com/office/officeart/2005/8/layout/hierarchy1"/>
    <dgm:cxn modelId="{C112A095-4053-4AB4-BDED-E4A90F2EAB44}" type="presParOf" srcId="{48CA2946-1652-408D-9517-55446E511D44}" destId="{DC9E4868-C08E-4172-A778-5B117CF6F3BE}" srcOrd="1" destOrd="0" presId="urn:microsoft.com/office/officeart/2005/8/layout/hierarchy1"/>
    <dgm:cxn modelId="{101F44F5-7778-48F6-B67A-B6988416771E}" type="presParOf" srcId="{35085977-E553-4DA5-903D-CA701786F9BD}" destId="{BB7AEE53-13B4-481A-8975-910F6C7090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A7B4E-4BA7-439E-ABCC-3688FDC3EFAE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928766-6C5E-4DC1-9906-C3E6BF8B7E84}">
      <dgm:prSet/>
      <dgm:spPr/>
      <dgm:t>
        <a:bodyPr/>
        <a:lstStyle/>
        <a:p>
          <a:r>
            <a:rPr lang="en-IN"/>
            <a:t>🔧 </a:t>
          </a:r>
          <a:r>
            <a:rPr lang="en-IN" b="1"/>
            <a:t>System Requirements</a:t>
          </a:r>
          <a:endParaRPr lang="en-US"/>
        </a:p>
      </dgm:t>
    </dgm:pt>
    <dgm:pt modelId="{97852F03-24C6-409B-BEDC-45977C1AA60D}" type="parTrans" cxnId="{3B69ACA9-311B-4C1F-B4A5-06E5C260ECE5}">
      <dgm:prSet/>
      <dgm:spPr/>
      <dgm:t>
        <a:bodyPr/>
        <a:lstStyle/>
        <a:p>
          <a:endParaRPr lang="en-US"/>
        </a:p>
      </dgm:t>
    </dgm:pt>
    <dgm:pt modelId="{DA2BBF05-75A9-4C42-8B90-75B2E009B7EC}" type="sibTrans" cxnId="{3B69ACA9-311B-4C1F-B4A5-06E5C260ECE5}">
      <dgm:prSet/>
      <dgm:spPr/>
      <dgm:t>
        <a:bodyPr/>
        <a:lstStyle/>
        <a:p>
          <a:endParaRPr lang="en-US"/>
        </a:p>
      </dgm:t>
    </dgm:pt>
    <dgm:pt modelId="{8D16D02D-F921-4602-8DCD-3763E286456D}">
      <dgm:prSet/>
      <dgm:spPr/>
      <dgm:t>
        <a:bodyPr/>
        <a:lstStyle/>
        <a:p>
          <a:r>
            <a:rPr lang="en-IN"/>
            <a:t>Jupyter Notebook (or IBM Watson Studio)</a:t>
          </a:r>
          <a:endParaRPr lang="en-US"/>
        </a:p>
      </dgm:t>
    </dgm:pt>
    <dgm:pt modelId="{0E59442A-C5EB-4FC3-865B-E484FB5FB137}" type="parTrans" cxnId="{CC0B0D6E-B1F5-4B6B-AE4D-4B66B389E8E1}">
      <dgm:prSet/>
      <dgm:spPr/>
      <dgm:t>
        <a:bodyPr/>
        <a:lstStyle/>
        <a:p>
          <a:endParaRPr lang="en-US"/>
        </a:p>
      </dgm:t>
    </dgm:pt>
    <dgm:pt modelId="{6E92311E-4DD1-44CB-B233-E51B8E6ECA51}" type="sibTrans" cxnId="{CC0B0D6E-B1F5-4B6B-AE4D-4B66B389E8E1}">
      <dgm:prSet/>
      <dgm:spPr/>
      <dgm:t>
        <a:bodyPr/>
        <a:lstStyle/>
        <a:p>
          <a:endParaRPr lang="en-US"/>
        </a:p>
      </dgm:t>
    </dgm:pt>
    <dgm:pt modelId="{15D38DBE-49FC-4973-8AF3-A689CE91F0A0}">
      <dgm:prSet/>
      <dgm:spPr/>
      <dgm:t>
        <a:bodyPr/>
        <a:lstStyle/>
        <a:p>
          <a:r>
            <a:rPr lang="en-IN"/>
            <a:t>Python 3.x environment</a:t>
          </a:r>
          <a:endParaRPr lang="en-US"/>
        </a:p>
      </dgm:t>
    </dgm:pt>
    <dgm:pt modelId="{75130DFB-F343-4E4D-876A-B764185916F4}" type="parTrans" cxnId="{CD718274-8DAC-441B-86F2-36B86DB45FFE}">
      <dgm:prSet/>
      <dgm:spPr/>
      <dgm:t>
        <a:bodyPr/>
        <a:lstStyle/>
        <a:p>
          <a:endParaRPr lang="en-US"/>
        </a:p>
      </dgm:t>
    </dgm:pt>
    <dgm:pt modelId="{CC60116C-E843-449C-929B-0A67180456CC}" type="sibTrans" cxnId="{CD718274-8DAC-441B-86F2-36B86DB45FFE}">
      <dgm:prSet/>
      <dgm:spPr/>
      <dgm:t>
        <a:bodyPr/>
        <a:lstStyle/>
        <a:p>
          <a:endParaRPr lang="en-US"/>
        </a:p>
      </dgm:t>
    </dgm:pt>
    <dgm:pt modelId="{5BD7E4A1-B217-4AE5-BABE-E0F05A00A0C5}">
      <dgm:prSet/>
      <dgm:spPr/>
      <dgm:t>
        <a:bodyPr/>
        <a:lstStyle/>
        <a:p>
          <a:r>
            <a:rPr lang="en-IN"/>
            <a:t>Cloud storage access (IBM Cloud Object Storage)</a:t>
          </a:r>
          <a:endParaRPr lang="en-US"/>
        </a:p>
      </dgm:t>
    </dgm:pt>
    <dgm:pt modelId="{08F5A7EB-502F-4014-B42D-255F4F6D1E96}" type="parTrans" cxnId="{10C8376A-25B7-4887-B687-DC9ED170EBD4}">
      <dgm:prSet/>
      <dgm:spPr/>
      <dgm:t>
        <a:bodyPr/>
        <a:lstStyle/>
        <a:p>
          <a:endParaRPr lang="en-US"/>
        </a:p>
      </dgm:t>
    </dgm:pt>
    <dgm:pt modelId="{B6460410-F79F-4302-8A13-3519BF738512}" type="sibTrans" cxnId="{10C8376A-25B7-4887-B687-DC9ED170EBD4}">
      <dgm:prSet/>
      <dgm:spPr/>
      <dgm:t>
        <a:bodyPr/>
        <a:lstStyle/>
        <a:p>
          <a:endParaRPr lang="en-US"/>
        </a:p>
      </dgm:t>
    </dgm:pt>
    <dgm:pt modelId="{A9E42C15-5DBB-41C5-A111-990867526EEE}">
      <dgm:prSet/>
      <dgm:spPr/>
      <dgm:t>
        <a:bodyPr/>
        <a:lstStyle/>
        <a:p>
          <a:r>
            <a:rPr lang="en-IN"/>
            <a:t>📦 </a:t>
          </a:r>
          <a:r>
            <a:rPr lang="en-IN" b="1"/>
            <a:t>Required Libraries</a:t>
          </a:r>
          <a:endParaRPr lang="en-US"/>
        </a:p>
      </dgm:t>
    </dgm:pt>
    <dgm:pt modelId="{9964161B-ED27-4FB5-BA1F-865A5FA2A853}" type="parTrans" cxnId="{47CBFF7E-A029-4D99-B37A-391321F413EB}">
      <dgm:prSet/>
      <dgm:spPr/>
      <dgm:t>
        <a:bodyPr/>
        <a:lstStyle/>
        <a:p>
          <a:endParaRPr lang="en-US"/>
        </a:p>
      </dgm:t>
    </dgm:pt>
    <dgm:pt modelId="{643E710F-EA15-4DCB-B354-CEDB2DBA8035}" type="sibTrans" cxnId="{47CBFF7E-A029-4D99-B37A-391321F413EB}">
      <dgm:prSet/>
      <dgm:spPr/>
      <dgm:t>
        <a:bodyPr/>
        <a:lstStyle/>
        <a:p>
          <a:endParaRPr lang="en-US"/>
        </a:p>
      </dgm:t>
    </dgm:pt>
    <dgm:pt modelId="{82B0EBA9-3FF8-4EFB-87D4-6CCE993E7950}">
      <dgm:prSet/>
      <dgm:spPr/>
      <dgm:t>
        <a:bodyPr/>
        <a:lstStyle/>
        <a:p>
          <a:r>
            <a:rPr lang="en-IN"/>
            <a:t>pandas, numpy – Data handling</a:t>
          </a:r>
          <a:endParaRPr lang="en-US"/>
        </a:p>
      </dgm:t>
    </dgm:pt>
    <dgm:pt modelId="{6C216F12-A54D-4AAA-9B65-ECC416DE7C4C}" type="parTrans" cxnId="{DFE0D82B-368A-41BF-8D8F-4AD217A90866}">
      <dgm:prSet/>
      <dgm:spPr/>
      <dgm:t>
        <a:bodyPr/>
        <a:lstStyle/>
        <a:p>
          <a:endParaRPr lang="en-US"/>
        </a:p>
      </dgm:t>
    </dgm:pt>
    <dgm:pt modelId="{923E43BD-FC22-4645-95D3-E75ECE1AED15}" type="sibTrans" cxnId="{DFE0D82B-368A-41BF-8D8F-4AD217A90866}">
      <dgm:prSet/>
      <dgm:spPr/>
      <dgm:t>
        <a:bodyPr/>
        <a:lstStyle/>
        <a:p>
          <a:endParaRPr lang="en-US"/>
        </a:p>
      </dgm:t>
    </dgm:pt>
    <dgm:pt modelId="{BADD1FC3-906F-412E-B348-6414DAC241A5}">
      <dgm:prSet/>
      <dgm:spPr/>
      <dgm:t>
        <a:bodyPr/>
        <a:lstStyle/>
        <a:p>
          <a:r>
            <a:rPr lang="en-IN"/>
            <a:t>matplotlib, seaborn – Visualization</a:t>
          </a:r>
          <a:endParaRPr lang="en-US"/>
        </a:p>
      </dgm:t>
    </dgm:pt>
    <dgm:pt modelId="{CA13F3E8-8BFF-479E-A3F6-338A9FB7DF9F}" type="parTrans" cxnId="{9B02DD1C-618E-4BE8-B208-75645C003109}">
      <dgm:prSet/>
      <dgm:spPr/>
      <dgm:t>
        <a:bodyPr/>
        <a:lstStyle/>
        <a:p>
          <a:endParaRPr lang="en-US"/>
        </a:p>
      </dgm:t>
    </dgm:pt>
    <dgm:pt modelId="{44AC61BB-E69D-482C-9BB0-ED9DC66EB181}" type="sibTrans" cxnId="{9B02DD1C-618E-4BE8-B208-75645C003109}">
      <dgm:prSet/>
      <dgm:spPr/>
      <dgm:t>
        <a:bodyPr/>
        <a:lstStyle/>
        <a:p>
          <a:endParaRPr lang="en-US"/>
        </a:p>
      </dgm:t>
    </dgm:pt>
    <dgm:pt modelId="{DAA9097B-7A55-4D8C-A374-5F56BFAE903A}">
      <dgm:prSet/>
      <dgm:spPr/>
      <dgm:t>
        <a:bodyPr/>
        <a:lstStyle/>
        <a:p>
          <a:r>
            <a:rPr lang="en-IN"/>
            <a:t>sklearn – Model building &amp; evaluation</a:t>
          </a:r>
          <a:endParaRPr lang="en-US"/>
        </a:p>
      </dgm:t>
    </dgm:pt>
    <dgm:pt modelId="{4B00E2CC-8AF1-43E4-9B10-B9833E687B38}" type="parTrans" cxnId="{D11C19DA-5F40-4382-8951-EB8B21E64E8C}">
      <dgm:prSet/>
      <dgm:spPr/>
      <dgm:t>
        <a:bodyPr/>
        <a:lstStyle/>
        <a:p>
          <a:endParaRPr lang="en-US"/>
        </a:p>
      </dgm:t>
    </dgm:pt>
    <dgm:pt modelId="{C17C63C7-ADB2-4663-94C3-4BC488DE0BF9}" type="sibTrans" cxnId="{D11C19DA-5F40-4382-8951-EB8B21E64E8C}">
      <dgm:prSet/>
      <dgm:spPr/>
      <dgm:t>
        <a:bodyPr/>
        <a:lstStyle/>
        <a:p>
          <a:endParaRPr lang="en-US"/>
        </a:p>
      </dgm:t>
    </dgm:pt>
    <dgm:pt modelId="{3EBEAD31-5F1E-4622-A37F-670D5930E8C7}">
      <dgm:prSet/>
      <dgm:spPr/>
      <dgm:t>
        <a:bodyPr/>
        <a:lstStyle/>
        <a:p>
          <a:r>
            <a:rPr lang="en-IN"/>
            <a:t>xgboost, lightgbm – Advanced ML models</a:t>
          </a:r>
          <a:endParaRPr lang="en-US"/>
        </a:p>
      </dgm:t>
    </dgm:pt>
    <dgm:pt modelId="{DB854D49-B777-4117-BF56-C53838B544B8}" type="parTrans" cxnId="{97FB8C36-9D19-46C4-A5BC-C8371BE7ED5A}">
      <dgm:prSet/>
      <dgm:spPr/>
      <dgm:t>
        <a:bodyPr/>
        <a:lstStyle/>
        <a:p>
          <a:endParaRPr lang="en-US"/>
        </a:p>
      </dgm:t>
    </dgm:pt>
    <dgm:pt modelId="{6F63F969-7908-45B2-9E0D-0D34F9349222}" type="sibTrans" cxnId="{97FB8C36-9D19-46C4-A5BC-C8371BE7ED5A}">
      <dgm:prSet/>
      <dgm:spPr/>
      <dgm:t>
        <a:bodyPr/>
        <a:lstStyle/>
        <a:p>
          <a:endParaRPr lang="en-US"/>
        </a:p>
      </dgm:t>
    </dgm:pt>
    <dgm:pt modelId="{AFF9D374-D0BC-45ED-AEA2-11683D5ADFAA}" type="pres">
      <dgm:prSet presAssocID="{1ECA7B4E-4BA7-439E-ABCC-3688FDC3EFAE}" presName="vert0" presStyleCnt="0">
        <dgm:presLayoutVars>
          <dgm:dir/>
          <dgm:animOne val="branch"/>
          <dgm:animLvl val="lvl"/>
        </dgm:presLayoutVars>
      </dgm:prSet>
      <dgm:spPr/>
    </dgm:pt>
    <dgm:pt modelId="{2A7B80F8-2F3F-447D-9460-D57DAF40235A}" type="pres">
      <dgm:prSet presAssocID="{4F928766-6C5E-4DC1-9906-C3E6BF8B7E84}" presName="thickLine" presStyleLbl="alignNode1" presStyleIdx="0" presStyleCnt="9"/>
      <dgm:spPr/>
    </dgm:pt>
    <dgm:pt modelId="{D02CE7FA-47DF-4009-87CD-05EFFEBAD0FF}" type="pres">
      <dgm:prSet presAssocID="{4F928766-6C5E-4DC1-9906-C3E6BF8B7E84}" presName="horz1" presStyleCnt="0"/>
      <dgm:spPr/>
    </dgm:pt>
    <dgm:pt modelId="{55520806-EF33-4513-96CF-A8523A889455}" type="pres">
      <dgm:prSet presAssocID="{4F928766-6C5E-4DC1-9906-C3E6BF8B7E84}" presName="tx1" presStyleLbl="revTx" presStyleIdx="0" presStyleCnt="9"/>
      <dgm:spPr/>
    </dgm:pt>
    <dgm:pt modelId="{9E7DAAE2-1B0A-4E18-9DA7-9A47AA729654}" type="pres">
      <dgm:prSet presAssocID="{4F928766-6C5E-4DC1-9906-C3E6BF8B7E84}" presName="vert1" presStyleCnt="0"/>
      <dgm:spPr/>
    </dgm:pt>
    <dgm:pt modelId="{5552D251-0410-4A81-9E7E-42D76DD33AE4}" type="pres">
      <dgm:prSet presAssocID="{8D16D02D-F921-4602-8DCD-3763E286456D}" presName="thickLine" presStyleLbl="alignNode1" presStyleIdx="1" presStyleCnt="9"/>
      <dgm:spPr/>
    </dgm:pt>
    <dgm:pt modelId="{2C587261-F4E1-4C2B-A667-59A2F4C7D445}" type="pres">
      <dgm:prSet presAssocID="{8D16D02D-F921-4602-8DCD-3763E286456D}" presName="horz1" presStyleCnt="0"/>
      <dgm:spPr/>
    </dgm:pt>
    <dgm:pt modelId="{969668A4-557C-4B78-A40D-0E5051093515}" type="pres">
      <dgm:prSet presAssocID="{8D16D02D-F921-4602-8DCD-3763E286456D}" presName="tx1" presStyleLbl="revTx" presStyleIdx="1" presStyleCnt="9"/>
      <dgm:spPr/>
    </dgm:pt>
    <dgm:pt modelId="{9E038B52-A271-4FEB-820A-D761CA5446AD}" type="pres">
      <dgm:prSet presAssocID="{8D16D02D-F921-4602-8DCD-3763E286456D}" presName="vert1" presStyleCnt="0"/>
      <dgm:spPr/>
    </dgm:pt>
    <dgm:pt modelId="{749307EC-CA47-4F9A-8CF0-8D9A1D78B47F}" type="pres">
      <dgm:prSet presAssocID="{15D38DBE-49FC-4973-8AF3-A689CE91F0A0}" presName="thickLine" presStyleLbl="alignNode1" presStyleIdx="2" presStyleCnt="9"/>
      <dgm:spPr/>
    </dgm:pt>
    <dgm:pt modelId="{9AE9BB49-F4FA-48DC-A4CE-1E2EAD4AA937}" type="pres">
      <dgm:prSet presAssocID="{15D38DBE-49FC-4973-8AF3-A689CE91F0A0}" presName="horz1" presStyleCnt="0"/>
      <dgm:spPr/>
    </dgm:pt>
    <dgm:pt modelId="{A6BEB470-51F2-4F20-9D65-59E3F58115DE}" type="pres">
      <dgm:prSet presAssocID="{15D38DBE-49FC-4973-8AF3-A689CE91F0A0}" presName="tx1" presStyleLbl="revTx" presStyleIdx="2" presStyleCnt="9"/>
      <dgm:spPr/>
    </dgm:pt>
    <dgm:pt modelId="{6B18B8C8-ED57-4706-92E8-AB133FC45958}" type="pres">
      <dgm:prSet presAssocID="{15D38DBE-49FC-4973-8AF3-A689CE91F0A0}" presName="vert1" presStyleCnt="0"/>
      <dgm:spPr/>
    </dgm:pt>
    <dgm:pt modelId="{64E5198A-B20B-46EA-819B-76B1DA35834C}" type="pres">
      <dgm:prSet presAssocID="{5BD7E4A1-B217-4AE5-BABE-E0F05A00A0C5}" presName="thickLine" presStyleLbl="alignNode1" presStyleIdx="3" presStyleCnt="9"/>
      <dgm:spPr/>
    </dgm:pt>
    <dgm:pt modelId="{F6A773DF-FC38-4EA2-9DF1-CA0C293CDB21}" type="pres">
      <dgm:prSet presAssocID="{5BD7E4A1-B217-4AE5-BABE-E0F05A00A0C5}" presName="horz1" presStyleCnt="0"/>
      <dgm:spPr/>
    </dgm:pt>
    <dgm:pt modelId="{CE2149A9-B47A-45FF-8218-A4AA8140B701}" type="pres">
      <dgm:prSet presAssocID="{5BD7E4A1-B217-4AE5-BABE-E0F05A00A0C5}" presName="tx1" presStyleLbl="revTx" presStyleIdx="3" presStyleCnt="9"/>
      <dgm:spPr/>
    </dgm:pt>
    <dgm:pt modelId="{86B4A310-3414-4529-BEAA-0BB100E2D0A7}" type="pres">
      <dgm:prSet presAssocID="{5BD7E4A1-B217-4AE5-BABE-E0F05A00A0C5}" presName="vert1" presStyleCnt="0"/>
      <dgm:spPr/>
    </dgm:pt>
    <dgm:pt modelId="{AF31432C-D3C6-45ED-B05C-7EC44B02CB86}" type="pres">
      <dgm:prSet presAssocID="{A9E42C15-5DBB-41C5-A111-990867526EEE}" presName="thickLine" presStyleLbl="alignNode1" presStyleIdx="4" presStyleCnt="9"/>
      <dgm:spPr/>
    </dgm:pt>
    <dgm:pt modelId="{83E894FB-4192-46EC-A815-B46CE441CFDD}" type="pres">
      <dgm:prSet presAssocID="{A9E42C15-5DBB-41C5-A111-990867526EEE}" presName="horz1" presStyleCnt="0"/>
      <dgm:spPr/>
    </dgm:pt>
    <dgm:pt modelId="{64B72C96-8D61-4057-B45E-8CD431A2096F}" type="pres">
      <dgm:prSet presAssocID="{A9E42C15-5DBB-41C5-A111-990867526EEE}" presName="tx1" presStyleLbl="revTx" presStyleIdx="4" presStyleCnt="9"/>
      <dgm:spPr/>
    </dgm:pt>
    <dgm:pt modelId="{12C8D781-52CA-48B1-8E4C-0FD95F92620A}" type="pres">
      <dgm:prSet presAssocID="{A9E42C15-5DBB-41C5-A111-990867526EEE}" presName="vert1" presStyleCnt="0"/>
      <dgm:spPr/>
    </dgm:pt>
    <dgm:pt modelId="{94FD54DE-56F7-401A-9565-0C24E6279DBE}" type="pres">
      <dgm:prSet presAssocID="{82B0EBA9-3FF8-4EFB-87D4-6CCE993E7950}" presName="thickLine" presStyleLbl="alignNode1" presStyleIdx="5" presStyleCnt="9"/>
      <dgm:spPr/>
    </dgm:pt>
    <dgm:pt modelId="{5ACBB1D1-B4D2-4304-9D71-0219CBF7BC59}" type="pres">
      <dgm:prSet presAssocID="{82B0EBA9-3FF8-4EFB-87D4-6CCE993E7950}" presName="horz1" presStyleCnt="0"/>
      <dgm:spPr/>
    </dgm:pt>
    <dgm:pt modelId="{AC47C928-2CE7-4596-BD26-6E58FE5DBDAB}" type="pres">
      <dgm:prSet presAssocID="{82B0EBA9-3FF8-4EFB-87D4-6CCE993E7950}" presName="tx1" presStyleLbl="revTx" presStyleIdx="5" presStyleCnt="9"/>
      <dgm:spPr/>
    </dgm:pt>
    <dgm:pt modelId="{48400493-972E-4D0B-ADFE-6992FCD4D93B}" type="pres">
      <dgm:prSet presAssocID="{82B0EBA9-3FF8-4EFB-87D4-6CCE993E7950}" presName="vert1" presStyleCnt="0"/>
      <dgm:spPr/>
    </dgm:pt>
    <dgm:pt modelId="{1F0605C7-1B9E-494C-AF33-CFD957B6F468}" type="pres">
      <dgm:prSet presAssocID="{BADD1FC3-906F-412E-B348-6414DAC241A5}" presName="thickLine" presStyleLbl="alignNode1" presStyleIdx="6" presStyleCnt="9"/>
      <dgm:spPr/>
    </dgm:pt>
    <dgm:pt modelId="{442BB697-C32C-4D78-B63D-C7E704EF4DAF}" type="pres">
      <dgm:prSet presAssocID="{BADD1FC3-906F-412E-B348-6414DAC241A5}" presName="horz1" presStyleCnt="0"/>
      <dgm:spPr/>
    </dgm:pt>
    <dgm:pt modelId="{D10C63EF-CD51-41AB-BB6A-4F69144A1E7B}" type="pres">
      <dgm:prSet presAssocID="{BADD1FC3-906F-412E-B348-6414DAC241A5}" presName="tx1" presStyleLbl="revTx" presStyleIdx="6" presStyleCnt="9"/>
      <dgm:spPr/>
    </dgm:pt>
    <dgm:pt modelId="{F34BE629-7306-499C-8ABA-10DA42A601B5}" type="pres">
      <dgm:prSet presAssocID="{BADD1FC3-906F-412E-B348-6414DAC241A5}" presName="vert1" presStyleCnt="0"/>
      <dgm:spPr/>
    </dgm:pt>
    <dgm:pt modelId="{D5AA06CA-960C-4F7B-9FAC-CB352A5DFEAA}" type="pres">
      <dgm:prSet presAssocID="{DAA9097B-7A55-4D8C-A374-5F56BFAE903A}" presName="thickLine" presStyleLbl="alignNode1" presStyleIdx="7" presStyleCnt="9"/>
      <dgm:spPr/>
    </dgm:pt>
    <dgm:pt modelId="{16CE0E76-D0BC-4DB8-9D07-70406D4564E0}" type="pres">
      <dgm:prSet presAssocID="{DAA9097B-7A55-4D8C-A374-5F56BFAE903A}" presName="horz1" presStyleCnt="0"/>
      <dgm:spPr/>
    </dgm:pt>
    <dgm:pt modelId="{239F014D-756E-4BF9-9A7D-C03BB0618A49}" type="pres">
      <dgm:prSet presAssocID="{DAA9097B-7A55-4D8C-A374-5F56BFAE903A}" presName="tx1" presStyleLbl="revTx" presStyleIdx="7" presStyleCnt="9"/>
      <dgm:spPr/>
    </dgm:pt>
    <dgm:pt modelId="{136D82E2-48A0-4280-8493-95F2E2CBDB4F}" type="pres">
      <dgm:prSet presAssocID="{DAA9097B-7A55-4D8C-A374-5F56BFAE903A}" presName="vert1" presStyleCnt="0"/>
      <dgm:spPr/>
    </dgm:pt>
    <dgm:pt modelId="{84D3B099-E786-4B12-9382-88B17CBAA8DB}" type="pres">
      <dgm:prSet presAssocID="{3EBEAD31-5F1E-4622-A37F-670D5930E8C7}" presName="thickLine" presStyleLbl="alignNode1" presStyleIdx="8" presStyleCnt="9"/>
      <dgm:spPr/>
    </dgm:pt>
    <dgm:pt modelId="{2672D110-2075-40A0-9BE9-A94B5B58B6E5}" type="pres">
      <dgm:prSet presAssocID="{3EBEAD31-5F1E-4622-A37F-670D5930E8C7}" presName="horz1" presStyleCnt="0"/>
      <dgm:spPr/>
    </dgm:pt>
    <dgm:pt modelId="{BEA84E35-66DC-48C7-ABFB-08442EFDEB38}" type="pres">
      <dgm:prSet presAssocID="{3EBEAD31-5F1E-4622-A37F-670D5930E8C7}" presName="tx1" presStyleLbl="revTx" presStyleIdx="8" presStyleCnt="9"/>
      <dgm:spPr/>
    </dgm:pt>
    <dgm:pt modelId="{604EFBD4-82A5-44B8-B647-90C7667AEFED}" type="pres">
      <dgm:prSet presAssocID="{3EBEAD31-5F1E-4622-A37F-670D5930E8C7}" presName="vert1" presStyleCnt="0"/>
      <dgm:spPr/>
    </dgm:pt>
  </dgm:ptLst>
  <dgm:cxnLst>
    <dgm:cxn modelId="{808FBD10-5793-4B8E-BD94-85A130CD3476}" type="presOf" srcId="{4F928766-6C5E-4DC1-9906-C3E6BF8B7E84}" destId="{55520806-EF33-4513-96CF-A8523A889455}" srcOrd="0" destOrd="0" presId="urn:microsoft.com/office/officeart/2008/layout/LinedList"/>
    <dgm:cxn modelId="{9B02DD1C-618E-4BE8-B208-75645C003109}" srcId="{1ECA7B4E-4BA7-439E-ABCC-3688FDC3EFAE}" destId="{BADD1FC3-906F-412E-B348-6414DAC241A5}" srcOrd="6" destOrd="0" parTransId="{CA13F3E8-8BFF-479E-A3F6-338A9FB7DF9F}" sibTransId="{44AC61BB-E69D-482C-9BB0-ED9DC66EB181}"/>
    <dgm:cxn modelId="{B05A1F27-A6C5-4A2C-9380-74376AA13F25}" type="presOf" srcId="{BADD1FC3-906F-412E-B348-6414DAC241A5}" destId="{D10C63EF-CD51-41AB-BB6A-4F69144A1E7B}" srcOrd="0" destOrd="0" presId="urn:microsoft.com/office/officeart/2008/layout/LinedList"/>
    <dgm:cxn modelId="{DFE0D82B-368A-41BF-8D8F-4AD217A90866}" srcId="{1ECA7B4E-4BA7-439E-ABCC-3688FDC3EFAE}" destId="{82B0EBA9-3FF8-4EFB-87D4-6CCE993E7950}" srcOrd="5" destOrd="0" parTransId="{6C216F12-A54D-4AAA-9B65-ECC416DE7C4C}" sibTransId="{923E43BD-FC22-4645-95D3-E75ECE1AED15}"/>
    <dgm:cxn modelId="{CBF48033-4634-4766-8EF8-9BA6A41217A8}" type="presOf" srcId="{82B0EBA9-3FF8-4EFB-87D4-6CCE993E7950}" destId="{AC47C928-2CE7-4596-BD26-6E58FE5DBDAB}" srcOrd="0" destOrd="0" presId="urn:microsoft.com/office/officeart/2008/layout/LinedList"/>
    <dgm:cxn modelId="{97FB8C36-9D19-46C4-A5BC-C8371BE7ED5A}" srcId="{1ECA7B4E-4BA7-439E-ABCC-3688FDC3EFAE}" destId="{3EBEAD31-5F1E-4622-A37F-670D5930E8C7}" srcOrd="8" destOrd="0" parTransId="{DB854D49-B777-4117-BF56-C53838B544B8}" sibTransId="{6F63F969-7908-45B2-9E0D-0D34F9349222}"/>
    <dgm:cxn modelId="{E7CE8749-4C3A-4817-8192-3496F4A58996}" type="presOf" srcId="{5BD7E4A1-B217-4AE5-BABE-E0F05A00A0C5}" destId="{CE2149A9-B47A-45FF-8218-A4AA8140B701}" srcOrd="0" destOrd="0" presId="urn:microsoft.com/office/officeart/2008/layout/LinedList"/>
    <dgm:cxn modelId="{10C8376A-25B7-4887-B687-DC9ED170EBD4}" srcId="{1ECA7B4E-4BA7-439E-ABCC-3688FDC3EFAE}" destId="{5BD7E4A1-B217-4AE5-BABE-E0F05A00A0C5}" srcOrd="3" destOrd="0" parTransId="{08F5A7EB-502F-4014-B42D-255F4F6D1E96}" sibTransId="{B6460410-F79F-4302-8A13-3519BF738512}"/>
    <dgm:cxn modelId="{CC0B0D6E-B1F5-4B6B-AE4D-4B66B389E8E1}" srcId="{1ECA7B4E-4BA7-439E-ABCC-3688FDC3EFAE}" destId="{8D16D02D-F921-4602-8DCD-3763E286456D}" srcOrd="1" destOrd="0" parTransId="{0E59442A-C5EB-4FC3-865B-E484FB5FB137}" sibTransId="{6E92311E-4DD1-44CB-B233-E51B8E6ECA51}"/>
    <dgm:cxn modelId="{0EBE2D6F-C345-4EA7-890B-34B83A5DA016}" type="presOf" srcId="{8D16D02D-F921-4602-8DCD-3763E286456D}" destId="{969668A4-557C-4B78-A40D-0E5051093515}" srcOrd="0" destOrd="0" presId="urn:microsoft.com/office/officeart/2008/layout/LinedList"/>
    <dgm:cxn modelId="{D515546F-52E1-48C8-A4E0-0287F06D5851}" type="presOf" srcId="{DAA9097B-7A55-4D8C-A374-5F56BFAE903A}" destId="{239F014D-756E-4BF9-9A7D-C03BB0618A49}" srcOrd="0" destOrd="0" presId="urn:microsoft.com/office/officeart/2008/layout/LinedList"/>
    <dgm:cxn modelId="{CD718274-8DAC-441B-86F2-36B86DB45FFE}" srcId="{1ECA7B4E-4BA7-439E-ABCC-3688FDC3EFAE}" destId="{15D38DBE-49FC-4973-8AF3-A689CE91F0A0}" srcOrd="2" destOrd="0" parTransId="{75130DFB-F343-4E4D-876A-B764185916F4}" sibTransId="{CC60116C-E843-449C-929B-0A67180456CC}"/>
    <dgm:cxn modelId="{B72EC27B-43AD-48FA-8E3D-858168F4C022}" type="presOf" srcId="{3EBEAD31-5F1E-4622-A37F-670D5930E8C7}" destId="{BEA84E35-66DC-48C7-ABFB-08442EFDEB38}" srcOrd="0" destOrd="0" presId="urn:microsoft.com/office/officeart/2008/layout/LinedList"/>
    <dgm:cxn modelId="{47CBFF7E-A029-4D99-B37A-391321F413EB}" srcId="{1ECA7B4E-4BA7-439E-ABCC-3688FDC3EFAE}" destId="{A9E42C15-5DBB-41C5-A111-990867526EEE}" srcOrd="4" destOrd="0" parTransId="{9964161B-ED27-4FB5-BA1F-865A5FA2A853}" sibTransId="{643E710F-EA15-4DCB-B354-CEDB2DBA8035}"/>
    <dgm:cxn modelId="{3B69ACA9-311B-4C1F-B4A5-06E5C260ECE5}" srcId="{1ECA7B4E-4BA7-439E-ABCC-3688FDC3EFAE}" destId="{4F928766-6C5E-4DC1-9906-C3E6BF8B7E84}" srcOrd="0" destOrd="0" parTransId="{97852F03-24C6-409B-BEDC-45977C1AA60D}" sibTransId="{DA2BBF05-75A9-4C42-8B90-75B2E009B7EC}"/>
    <dgm:cxn modelId="{8BBCB1B3-8B3C-4E83-B375-572F83A3766D}" type="presOf" srcId="{1ECA7B4E-4BA7-439E-ABCC-3688FDC3EFAE}" destId="{AFF9D374-D0BC-45ED-AEA2-11683D5ADFAA}" srcOrd="0" destOrd="0" presId="urn:microsoft.com/office/officeart/2008/layout/LinedList"/>
    <dgm:cxn modelId="{31E799C0-2FEA-493C-8609-0CEEF0281313}" type="presOf" srcId="{15D38DBE-49FC-4973-8AF3-A689CE91F0A0}" destId="{A6BEB470-51F2-4F20-9D65-59E3F58115DE}" srcOrd="0" destOrd="0" presId="urn:microsoft.com/office/officeart/2008/layout/LinedList"/>
    <dgm:cxn modelId="{72CA5FC8-2D55-4C94-9BBB-B6E7BC5AB28A}" type="presOf" srcId="{A9E42C15-5DBB-41C5-A111-990867526EEE}" destId="{64B72C96-8D61-4057-B45E-8CD431A2096F}" srcOrd="0" destOrd="0" presId="urn:microsoft.com/office/officeart/2008/layout/LinedList"/>
    <dgm:cxn modelId="{D11C19DA-5F40-4382-8951-EB8B21E64E8C}" srcId="{1ECA7B4E-4BA7-439E-ABCC-3688FDC3EFAE}" destId="{DAA9097B-7A55-4D8C-A374-5F56BFAE903A}" srcOrd="7" destOrd="0" parTransId="{4B00E2CC-8AF1-43E4-9B10-B9833E687B38}" sibTransId="{C17C63C7-ADB2-4663-94C3-4BC488DE0BF9}"/>
    <dgm:cxn modelId="{144C8FD7-C596-4B7F-927B-D38EDCC630C5}" type="presParOf" srcId="{AFF9D374-D0BC-45ED-AEA2-11683D5ADFAA}" destId="{2A7B80F8-2F3F-447D-9460-D57DAF40235A}" srcOrd="0" destOrd="0" presId="urn:microsoft.com/office/officeart/2008/layout/LinedList"/>
    <dgm:cxn modelId="{E55661F9-31A7-4CB0-90DD-AEB001CE3950}" type="presParOf" srcId="{AFF9D374-D0BC-45ED-AEA2-11683D5ADFAA}" destId="{D02CE7FA-47DF-4009-87CD-05EFFEBAD0FF}" srcOrd="1" destOrd="0" presId="urn:microsoft.com/office/officeart/2008/layout/LinedList"/>
    <dgm:cxn modelId="{C0F57B48-08F0-449E-ACC1-1FAAEEA78F3F}" type="presParOf" srcId="{D02CE7FA-47DF-4009-87CD-05EFFEBAD0FF}" destId="{55520806-EF33-4513-96CF-A8523A889455}" srcOrd="0" destOrd="0" presId="urn:microsoft.com/office/officeart/2008/layout/LinedList"/>
    <dgm:cxn modelId="{171AA6A4-6DAD-4C50-AC17-4BBCBFE90E85}" type="presParOf" srcId="{D02CE7FA-47DF-4009-87CD-05EFFEBAD0FF}" destId="{9E7DAAE2-1B0A-4E18-9DA7-9A47AA729654}" srcOrd="1" destOrd="0" presId="urn:microsoft.com/office/officeart/2008/layout/LinedList"/>
    <dgm:cxn modelId="{CBABDB09-5E14-4644-88AE-80FB25688A2D}" type="presParOf" srcId="{AFF9D374-D0BC-45ED-AEA2-11683D5ADFAA}" destId="{5552D251-0410-4A81-9E7E-42D76DD33AE4}" srcOrd="2" destOrd="0" presId="urn:microsoft.com/office/officeart/2008/layout/LinedList"/>
    <dgm:cxn modelId="{39636140-7942-4CC1-AF9B-8C2E8A9D1D85}" type="presParOf" srcId="{AFF9D374-D0BC-45ED-AEA2-11683D5ADFAA}" destId="{2C587261-F4E1-4C2B-A667-59A2F4C7D445}" srcOrd="3" destOrd="0" presId="urn:microsoft.com/office/officeart/2008/layout/LinedList"/>
    <dgm:cxn modelId="{A6160E72-0E53-4B74-970D-389041989D18}" type="presParOf" srcId="{2C587261-F4E1-4C2B-A667-59A2F4C7D445}" destId="{969668A4-557C-4B78-A40D-0E5051093515}" srcOrd="0" destOrd="0" presId="urn:microsoft.com/office/officeart/2008/layout/LinedList"/>
    <dgm:cxn modelId="{C082B0FC-21B8-4F61-A030-36D23BD55819}" type="presParOf" srcId="{2C587261-F4E1-4C2B-A667-59A2F4C7D445}" destId="{9E038B52-A271-4FEB-820A-D761CA5446AD}" srcOrd="1" destOrd="0" presId="urn:microsoft.com/office/officeart/2008/layout/LinedList"/>
    <dgm:cxn modelId="{A2E878B3-8CD3-496C-BC92-8C882B85EB95}" type="presParOf" srcId="{AFF9D374-D0BC-45ED-AEA2-11683D5ADFAA}" destId="{749307EC-CA47-4F9A-8CF0-8D9A1D78B47F}" srcOrd="4" destOrd="0" presId="urn:microsoft.com/office/officeart/2008/layout/LinedList"/>
    <dgm:cxn modelId="{8FD7181E-CC15-48FF-88BC-098633330DE9}" type="presParOf" srcId="{AFF9D374-D0BC-45ED-AEA2-11683D5ADFAA}" destId="{9AE9BB49-F4FA-48DC-A4CE-1E2EAD4AA937}" srcOrd="5" destOrd="0" presId="urn:microsoft.com/office/officeart/2008/layout/LinedList"/>
    <dgm:cxn modelId="{7F2B70CC-826C-41FD-9D08-D90ACD8F2FAD}" type="presParOf" srcId="{9AE9BB49-F4FA-48DC-A4CE-1E2EAD4AA937}" destId="{A6BEB470-51F2-4F20-9D65-59E3F58115DE}" srcOrd="0" destOrd="0" presId="urn:microsoft.com/office/officeart/2008/layout/LinedList"/>
    <dgm:cxn modelId="{44DBE8C1-BA97-4775-B192-D9B528F53C43}" type="presParOf" srcId="{9AE9BB49-F4FA-48DC-A4CE-1E2EAD4AA937}" destId="{6B18B8C8-ED57-4706-92E8-AB133FC45958}" srcOrd="1" destOrd="0" presId="urn:microsoft.com/office/officeart/2008/layout/LinedList"/>
    <dgm:cxn modelId="{E8F293C6-AE2D-4E27-9698-16E25B408A70}" type="presParOf" srcId="{AFF9D374-D0BC-45ED-AEA2-11683D5ADFAA}" destId="{64E5198A-B20B-46EA-819B-76B1DA35834C}" srcOrd="6" destOrd="0" presId="urn:microsoft.com/office/officeart/2008/layout/LinedList"/>
    <dgm:cxn modelId="{4291B2F6-B918-42AC-902A-F9EA37D50F2F}" type="presParOf" srcId="{AFF9D374-D0BC-45ED-AEA2-11683D5ADFAA}" destId="{F6A773DF-FC38-4EA2-9DF1-CA0C293CDB21}" srcOrd="7" destOrd="0" presId="urn:microsoft.com/office/officeart/2008/layout/LinedList"/>
    <dgm:cxn modelId="{B1696288-D987-4E2A-B2A4-85BB5BCEC0B6}" type="presParOf" srcId="{F6A773DF-FC38-4EA2-9DF1-CA0C293CDB21}" destId="{CE2149A9-B47A-45FF-8218-A4AA8140B701}" srcOrd="0" destOrd="0" presId="urn:microsoft.com/office/officeart/2008/layout/LinedList"/>
    <dgm:cxn modelId="{F920EADC-9602-4788-A2FB-BD1340D4BAAE}" type="presParOf" srcId="{F6A773DF-FC38-4EA2-9DF1-CA0C293CDB21}" destId="{86B4A310-3414-4529-BEAA-0BB100E2D0A7}" srcOrd="1" destOrd="0" presId="urn:microsoft.com/office/officeart/2008/layout/LinedList"/>
    <dgm:cxn modelId="{7A360D44-70A4-41C0-B215-02C117742110}" type="presParOf" srcId="{AFF9D374-D0BC-45ED-AEA2-11683D5ADFAA}" destId="{AF31432C-D3C6-45ED-B05C-7EC44B02CB86}" srcOrd="8" destOrd="0" presId="urn:microsoft.com/office/officeart/2008/layout/LinedList"/>
    <dgm:cxn modelId="{ACEC9D6E-99A3-419E-A18E-95CA975962BD}" type="presParOf" srcId="{AFF9D374-D0BC-45ED-AEA2-11683D5ADFAA}" destId="{83E894FB-4192-46EC-A815-B46CE441CFDD}" srcOrd="9" destOrd="0" presId="urn:microsoft.com/office/officeart/2008/layout/LinedList"/>
    <dgm:cxn modelId="{BF7ED041-E13B-4B7F-9B0A-1556292E1835}" type="presParOf" srcId="{83E894FB-4192-46EC-A815-B46CE441CFDD}" destId="{64B72C96-8D61-4057-B45E-8CD431A2096F}" srcOrd="0" destOrd="0" presId="urn:microsoft.com/office/officeart/2008/layout/LinedList"/>
    <dgm:cxn modelId="{335E8C24-0406-48A6-8409-AEE86DCDA4F6}" type="presParOf" srcId="{83E894FB-4192-46EC-A815-B46CE441CFDD}" destId="{12C8D781-52CA-48B1-8E4C-0FD95F92620A}" srcOrd="1" destOrd="0" presId="urn:microsoft.com/office/officeart/2008/layout/LinedList"/>
    <dgm:cxn modelId="{D4DF9282-1EA7-4869-BD51-F2221E7F6EC0}" type="presParOf" srcId="{AFF9D374-D0BC-45ED-AEA2-11683D5ADFAA}" destId="{94FD54DE-56F7-401A-9565-0C24E6279DBE}" srcOrd="10" destOrd="0" presId="urn:microsoft.com/office/officeart/2008/layout/LinedList"/>
    <dgm:cxn modelId="{708AE182-7B89-4A38-84CB-0BDA90C1DC92}" type="presParOf" srcId="{AFF9D374-D0BC-45ED-AEA2-11683D5ADFAA}" destId="{5ACBB1D1-B4D2-4304-9D71-0219CBF7BC59}" srcOrd="11" destOrd="0" presId="urn:microsoft.com/office/officeart/2008/layout/LinedList"/>
    <dgm:cxn modelId="{73FCB2C4-7E32-4E90-A07E-B33BD70065BC}" type="presParOf" srcId="{5ACBB1D1-B4D2-4304-9D71-0219CBF7BC59}" destId="{AC47C928-2CE7-4596-BD26-6E58FE5DBDAB}" srcOrd="0" destOrd="0" presId="urn:microsoft.com/office/officeart/2008/layout/LinedList"/>
    <dgm:cxn modelId="{295389C5-7ECE-4C98-BCF6-6344A80C6DC0}" type="presParOf" srcId="{5ACBB1D1-B4D2-4304-9D71-0219CBF7BC59}" destId="{48400493-972E-4D0B-ADFE-6992FCD4D93B}" srcOrd="1" destOrd="0" presId="urn:microsoft.com/office/officeart/2008/layout/LinedList"/>
    <dgm:cxn modelId="{ADC2C833-1142-4875-9640-A15BC8651973}" type="presParOf" srcId="{AFF9D374-D0BC-45ED-AEA2-11683D5ADFAA}" destId="{1F0605C7-1B9E-494C-AF33-CFD957B6F468}" srcOrd="12" destOrd="0" presId="urn:microsoft.com/office/officeart/2008/layout/LinedList"/>
    <dgm:cxn modelId="{C2C0FA46-7417-4F82-8F5A-AA50C06712E1}" type="presParOf" srcId="{AFF9D374-D0BC-45ED-AEA2-11683D5ADFAA}" destId="{442BB697-C32C-4D78-B63D-C7E704EF4DAF}" srcOrd="13" destOrd="0" presId="urn:microsoft.com/office/officeart/2008/layout/LinedList"/>
    <dgm:cxn modelId="{0E94BF71-92D7-4140-86D5-2CB94D7CD15B}" type="presParOf" srcId="{442BB697-C32C-4D78-B63D-C7E704EF4DAF}" destId="{D10C63EF-CD51-41AB-BB6A-4F69144A1E7B}" srcOrd="0" destOrd="0" presId="urn:microsoft.com/office/officeart/2008/layout/LinedList"/>
    <dgm:cxn modelId="{7470C4C6-8161-4641-A413-C03B95381B8B}" type="presParOf" srcId="{442BB697-C32C-4D78-B63D-C7E704EF4DAF}" destId="{F34BE629-7306-499C-8ABA-10DA42A601B5}" srcOrd="1" destOrd="0" presId="urn:microsoft.com/office/officeart/2008/layout/LinedList"/>
    <dgm:cxn modelId="{A4DF787A-ACBF-41DC-BAE2-61559D154CD7}" type="presParOf" srcId="{AFF9D374-D0BC-45ED-AEA2-11683D5ADFAA}" destId="{D5AA06CA-960C-4F7B-9FAC-CB352A5DFEAA}" srcOrd="14" destOrd="0" presId="urn:microsoft.com/office/officeart/2008/layout/LinedList"/>
    <dgm:cxn modelId="{F3BE1609-FD5A-43F2-8A93-76EEE7A09E1E}" type="presParOf" srcId="{AFF9D374-D0BC-45ED-AEA2-11683D5ADFAA}" destId="{16CE0E76-D0BC-4DB8-9D07-70406D4564E0}" srcOrd="15" destOrd="0" presId="urn:microsoft.com/office/officeart/2008/layout/LinedList"/>
    <dgm:cxn modelId="{DE716F23-985A-4571-9443-0E45B59CA346}" type="presParOf" srcId="{16CE0E76-D0BC-4DB8-9D07-70406D4564E0}" destId="{239F014D-756E-4BF9-9A7D-C03BB0618A49}" srcOrd="0" destOrd="0" presId="urn:microsoft.com/office/officeart/2008/layout/LinedList"/>
    <dgm:cxn modelId="{649E585B-C3D7-4B9A-ACC1-97779600F500}" type="presParOf" srcId="{16CE0E76-D0BC-4DB8-9D07-70406D4564E0}" destId="{136D82E2-48A0-4280-8493-95F2E2CBDB4F}" srcOrd="1" destOrd="0" presId="urn:microsoft.com/office/officeart/2008/layout/LinedList"/>
    <dgm:cxn modelId="{D448E5F6-377F-4F5C-9FDE-9D72A3ED378A}" type="presParOf" srcId="{AFF9D374-D0BC-45ED-AEA2-11683D5ADFAA}" destId="{84D3B099-E786-4B12-9382-88B17CBAA8DB}" srcOrd="16" destOrd="0" presId="urn:microsoft.com/office/officeart/2008/layout/LinedList"/>
    <dgm:cxn modelId="{5CD00193-742E-4415-9AFF-AAC3F507FCF3}" type="presParOf" srcId="{AFF9D374-D0BC-45ED-AEA2-11683D5ADFAA}" destId="{2672D110-2075-40A0-9BE9-A94B5B58B6E5}" srcOrd="17" destOrd="0" presId="urn:microsoft.com/office/officeart/2008/layout/LinedList"/>
    <dgm:cxn modelId="{B9A95C9A-8923-4954-A2F9-CA0E8A32818C}" type="presParOf" srcId="{2672D110-2075-40A0-9BE9-A94B5B58B6E5}" destId="{BEA84E35-66DC-48C7-ABFB-08442EFDEB38}" srcOrd="0" destOrd="0" presId="urn:microsoft.com/office/officeart/2008/layout/LinedList"/>
    <dgm:cxn modelId="{66417138-E6D4-4E0A-B1B2-B4DF7C87BABA}" type="presParOf" srcId="{2672D110-2075-40A0-9BE9-A94B5B58B6E5}" destId="{604EFBD4-82A5-44B8-B647-90C7667AEF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AAD89B-0B49-42C7-A35C-97A61BF659A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AE5318-54BA-4B02-853A-BBD62FD34FE2}">
      <dgm:prSet/>
      <dgm:spPr/>
      <dgm:t>
        <a:bodyPr/>
        <a:lstStyle/>
        <a:p>
          <a:r>
            <a:rPr lang="en-IN"/>
            <a:t>Developed an AutoML-based system for </a:t>
          </a:r>
          <a:r>
            <a:rPr lang="en-IN" b="1"/>
            <a:t>power fault detection</a:t>
          </a:r>
          <a:r>
            <a:rPr lang="en-IN"/>
            <a:t>.</a:t>
          </a:r>
          <a:endParaRPr lang="en-US"/>
        </a:p>
      </dgm:t>
    </dgm:pt>
    <dgm:pt modelId="{735E2DC4-98BA-45F0-80BB-3B661D12AB29}" type="parTrans" cxnId="{0E6D8008-4EC1-45A7-B611-8C8BF88FB638}">
      <dgm:prSet/>
      <dgm:spPr/>
      <dgm:t>
        <a:bodyPr/>
        <a:lstStyle/>
        <a:p>
          <a:endParaRPr lang="en-US"/>
        </a:p>
      </dgm:t>
    </dgm:pt>
    <dgm:pt modelId="{84B6EE68-A9DD-426B-A6B5-72A57823D5F4}" type="sibTrans" cxnId="{0E6D8008-4EC1-45A7-B611-8C8BF88FB638}">
      <dgm:prSet/>
      <dgm:spPr/>
      <dgm:t>
        <a:bodyPr/>
        <a:lstStyle/>
        <a:p>
          <a:endParaRPr lang="en-US"/>
        </a:p>
      </dgm:t>
    </dgm:pt>
    <dgm:pt modelId="{1AC1051A-5318-494A-BA81-D4EFAB33EB07}">
      <dgm:prSet/>
      <dgm:spPr/>
      <dgm:t>
        <a:bodyPr/>
        <a:lstStyle/>
        <a:p>
          <a:r>
            <a:rPr lang="en-IN" b="1"/>
            <a:t>Random Forest Classifier</a:t>
          </a:r>
          <a:r>
            <a:rPr lang="en-IN"/>
            <a:t> gave the best accuracy.</a:t>
          </a:r>
          <a:endParaRPr lang="en-US"/>
        </a:p>
      </dgm:t>
    </dgm:pt>
    <dgm:pt modelId="{ED7B4FF1-119D-4057-A297-3079B9293DB8}" type="parTrans" cxnId="{6CAB2FDB-8E24-4F7B-8424-D9C4B82A703B}">
      <dgm:prSet/>
      <dgm:spPr/>
      <dgm:t>
        <a:bodyPr/>
        <a:lstStyle/>
        <a:p>
          <a:endParaRPr lang="en-US"/>
        </a:p>
      </dgm:t>
    </dgm:pt>
    <dgm:pt modelId="{78ED0661-BF98-464B-B350-52814B1A0E83}" type="sibTrans" cxnId="{6CAB2FDB-8E24-4F7B-8424-D9C4B82A703B}">
      <dgm:prSet/>
      <dgm:spPr/>
      <dgm:t>
        <a:bodyPr/>
        <a:lstStyle/>
        <a:p>
          <a:endParaRPr lang="en-US"/>
        </a:p>
      </dgm:t>
    </dgm:pt>
    <dgm:pt modelId="{9D5E2EA4-E498-4FF3-AE85-726715F713A3}">
      <dgm:prSet/>
      <dgm:spPr/>
      <dgm:t>
        <a:bodyPr/>
        <a:lstStyle/>
        <a:p>
          <a:r>
            <a:rPr lang="en-IN"/>
            <a:t>Helped classify faults like </a:t>
          </a:r>
          <a:r>
            <a:rPr lang="en-IN" b="1"/>
            <a:t>LG, LLG, LLLG</a:t>
          </a:r>
          <a:r>
            <a:rPr lang="en-IN"/>
            <a:t> effectively.</a:t>
          </a:r>
          <a:endParaRPr lang="en-US"/>
        </a:p>
      </dgm:t>
    </dgm:pt>
    <dgm:pt modelId="{334683EA-F587-40A7-B555-CD0CE38EDF92}" type="parTrans" cxnId="{CB63D4B4-E7C7-43DA-AD59-F150108C2E11}">
      <dgm:prSet/>
      <dgm:spPr/>
      <dgm:t>
        <a:bodyPr/>
        <a:lstStyle/>
        <a:p>
          <a:endParaRPr lang="en-US"/>
        </a:p>
      </dgm:t>
    </dgm:pt>
    <dgm:pt modelId="{D14DAF6C-8CE0-4094-8009-A80F30DC5311}" type="sibTrans" cxnId="{CB63D4B4-E7C7-43DA-AD59-F150108C2E11}">
      <dgm:prSet/>
      <dgm:spPr/>
      <dgm:t>
        <a:bodyPr/>
        <a:lstStyle/>
        <a:p>
          <a:endParaRPr lang="en-US"/>
        </a:p>
      </dgm:t>
    </dgm:pt>
    <dgm:pt modelId="{2F8A8A26-9B44-4527-9FE7-A4EA0963C3D0}">
      <dgm:prSet/>
      <dgm:spPr/>
      <dgm:t>
        <a:bodyPr/>
        <a:lstStyle/>
        <a:p>
          <a:r>
            <a:rPr lang="en-IN"/>
            <a:t>Faced data quality issues; real-time deployment needs improvement.</a:t>
          </a:r>
          <a:endParaRPr lang="en-US"/>
        </a:p>
      </dgm:t>
    </dgm:pt>
    <dgm:pt modelId="{9719B7B4-8AC6-4BF6-B3AD-DFF158FC9C29}" type="parTrans" cxnId="{AB189F67-49FC-449D-9BA8-5F722231A53A}">
      <dgm:prSet/>
      <dgm:spPr/>
      <dgm:t>
        <a:bodyPr/>
        <a:lstStyle/>
        <a:p>
          <a:endParaRPr lang="en-US"/>
        </a:p>
      </dgm:t>
    </dgm:pt>
    <dgm:pt modelId="{370E7C6F-1305-452B-A0C6-5B4AFE3DCDA0}" type="sibTrans" cxnId="{AB189F67-49FC-449D-9BA8-5F722231A53A}">
      <dgm:prSet/>
      <dgm:spPr/>
      <dgm:t>
        <a:bodyPr/>
        <a:lstStyle/>
        <a:p>
          <a:endParaRPr lang="en-US"/>
        </a:p>
      </dgm:t>
    </dgm:pt>
    <dgm:pt modelId="{0BEDB2F1-FD05-4D7A-848B-2C85A744284F}">
      <dgm:prSet/>
      <dgm:spPr/>
      <dgm:t>
        <a:bodyPr/>
        <a:lstStyle/>
        <a:p>
          <a:r>
            <a:rPr lang="en-IN"/>
            <a:t>Ensures </a:t>
          </a:r>
          <a:r>
            <a:rPr lang="en-IN" b="1"/>
            <a:t>quick response</a:t>
          </a:r>
          <a:r>
            <a:rPr lang="en-IN"/>
            <a:t> and </a:t>
          </a:r>
          <a:r>
            <a:rPr lang="en-IN" b="1"/>
            <a:t>stable power supply</a:t>
          </a:r>
          <a:r>
            <a:rPr lang="en-IN"/>
            <a:t>.</a:t>
          </a:r>
          <a:endParaRPr lang="en-US"/>
        </a:p>
      </dgm:t>
    </dgm:pt>
    <dgm:pt modelId="{7CACC220-9599-406A-9B37-B6A96318D400}" type="parTrans" cxnId="{CBFB4AF6-CEF5-4B25-8B14-FA5AC64A9A0A}">
      <dgm:prSet/>
      <dgm:spPr/>
      <dgm:t>
        <a:bodyPr/>
        <a:lstStyle/>
        <a:p>
          <a:endParaRPr lang="en-US"/>
        </a:p>
      </dgm:t>
    </dgm:pt>
    <dgm:pt modelId="{3C9CE999-FDCB-4783-96D2-291A30F6DC36}" type="sibTrans" cxnId="{CBFB4AF6-CEF5-4B25-8B14-FA5AC64A9A0A}">
      <dgm:prSet/>
      <dgm:spPr/>
      <dgm:t>
        <a:bodyPr/>
        <a:lstStyle/>
        <a:p>
          <a:endParaRPr lang="en-US"/>
        </a:p>
      </dgm:t>
    </dgm:pt>
    <dgm:pt modelId="{9CBAE08A-7807-4FB7-B8E2-81A9FC2BB160}" type="pres">
      <dgm:prSet presAssocID="{BAAAD89B-0B49-42C7-A35C-97A61BF659A0}" presName="outerComposite" presStyleCnt="0">
        <dgm:presLayoutVars>
          <dgm:chMax val="5"/>
          <dgm:dir/>
          <dgm:resizeHandles val="exact"/>
        </dgm:presLayoutVars>
      </dgm:prSet>
      <dgm:spPr/>
    </dgm:pt>
    <dgm:pt modelId="{0C65CC1A-D6B7-481F-9D27-B18EAD51EB08}" type="pres">
      <dgm:prSet presAssocID="{BAAAD89B-0B49-42C7-A35C-97A61BF659A0}" presName="dummyMaxCanvas" presStyleCnt="0">
        <dgm:presLayoutVars/>
      </dgm:prSet>
      <dgm:spPr/>
    </dgm:pt>
    <dgm:pt modelId="{D8C2A473-F449-4A28-A518-2D401E0652B0}" type="pres">
      <dgm:prSet presAssocID="{BAAAD89B-0B49-42C7-A35C-97A61BF659A0}" presName="FiveNodes_1" presStyleLbl="node1" presStyleIdx="0" presStyleCnt="5">
        <dgm:presLayoutVars>
          <dgm:bulletEnabled val="1"/>
        </dgm:presLayoutVars>
      </dgm:prSet>
      <dgm:spPr/>
    </dgm:pt>
    <dgm:pt modelId="{68B4AEE3-1B1D-4887-B75B-75FE9E26F5A1}" type="pres">
      <dgm:prSet presAssocID="{BAAAD89B-0B49-42C7-A35C-97A61BF659A0}" presName="FiveNodes_2" presStyleLbl="node1" presStyleIdx="1" presStyleCnt="5">
        <dgm:presLayoutVars>
          <dgm:bulletEnabled val="1"/>
        </dgm:presLayoutVars>
      </dgm:prSet>
      <dgm:spPr/>
    </dgm:pt>
    <dgm:pt modelId="{182FF4DA-B68E-4CBE-B907-50087BF377AA}" type="pres">
      <dgm:prSet presAssocID="{BAAAD89B-0B49-42C7-A35C-97A61BF659A0}" presName="FiveNodes_3" presStyleLbl="node1" presStyleIdx="2" presStyleCnt="5">
        <dgm:presLayoutVars>
          <dgm:bulletEnabled val="1"/>
        </dgm:presLayoutVars>
      </dgm:prSet>
      <dgm:spPr/>
    </dgm:pt>
    <dgm:pt modelId="{5FD934EF-A6C8-4212-8B68-BC5A9CA7AE87}" type="pres">
      <dgm:prSet presAssocID="{BAAAD89B-0B49-42C7-A35C-97A61BF659A0}" presName="FiveNodes_4" presStyleLbl="node1" presStyleIdx="3" presStyleCnt="5">
        <dgm:presLayoutVars>
          <dgm:bulletEnabled val="1"/>
        </dgm:presLayoutVars>
      </dgm:prSet>
      <dgm:spPr/>
    </dgm:pt>
    <dgm:pt modelId="{D9B87ADC-DE2E-473A-BEC4-672408C87060}" type="pres">
      <dgm:prSet presAssocID="{BAAAD89B-0B49-42C7-A35C-97A61BF659A0}" presName="FiveNodes_5" presStyleLbl="node1" presStyleIdx="4" presStyleCnt="5">
        <dgm:presLayoutVars>
          <dgm:bulletEnabled val="1"/>
        </dgm:presLayoutVars>
      </dgm:prSet>
      <dgm:spPr/>
    </dgm:pt>
    <dgm:pt modelId="{43AF4A70-5663-46BA-A1CA-F112A8962B1A}" type="pres">
      <dgm:prSet presAssocID="{BAAAD89B-0B49-42C7-A35C-97A61BF659A0}" presName="FiveConn_1-2" presStyleLbl="fgAccFollowNode1" presStyleIdx="0" presStyleCnt="4">
        <dgm:presLayoutVars>
          <dgm:bulletEnabled val="1"/>
        </dgm:presLayoutVars>
      </dgm:prSet>
      <dgm:spPr/>
    </dgm:pt>
    <dgm:pt modelId="{F244BA2F-0479-41F3-9F0D-4D4AF00C8EF9}" type="pres">
      <dgm:prSet presAssocID="{BAAAD89B-0B49-42C7-A35C-97A61BF659A0}" presName="FiveConn_2-3" presStyleLbl="fgAccFollowNode1" presStyleIdx="1" presStyleCnt="4">
        <dgm:presLayoutVars>
          <dgm:bulletEnabled val="1"/>
        </dgm:presLayoutVars>
      </dgm:prSet>
      <dgm:spPr/>
    </dgm:pt>
    <dgm:pt modelId="{48B3458E-7DB0-408D-A9B5-40F0F3244594}" type="pres">
      <dgm:prSet presAssocID="{BAAAD89B-0B49-42C7-A35C-97A61BF659A0}" presName="FiveConn_3-4" presStyleLbl="fgAccFollowNode1" presStyleIdx="2" presStyleCnt="4">
        <dgm:presLayoutVars>
          <dgm:bulletEnabled val="1"/>
        </dgm:presLayoutVars>
      </dgm:prSet>
      <dgm:spPr/>
    </dgm:pt>
    <dgm:pt modelId="{22F3C479-0723-42C5-87EB-41BBE781F84A}" type="pres">
      <dgm:prSet presAssocID="{BAAAD89B-0B49-42C7-A35C-97A61BF659A0}" presName="FiveConn_4-5" presStyleLbl="fgAccFollowNode1" presStyleIdx="3" presStyleCnt="4">
        <dgm:presLayoutVars>
          <dgm:bulletEnabled val="1"/>
        </dgm:presLayoutVars>
      </dgm:prSet>
      <dgm:spPr/>
    </dgm:pt>
    <dgm:pt modelId="{11E0B39C-5721-4E40-82CC-63664C56F0D5}" type="pres">
      <dgm:prSet presAssocID="{BAAAD89B-0B49-42C7-A35C-97A61BF659A0}" presName="FiveNodes_1_text" presStyleLbl="node1" presStyleIdx="4" presStyleCnt="5">
        <dgm:presLayoutVars>
          <dgm:bulletEnabled val="1"/>
        </dgm:presLayoutVars>
      </dgm:prSet>
      <dgm:spPr/>
    </dgm:pt>
    <dgm:pt modelId="{0B396D38-9875-45D9-A749-AC6D46F31916}" type="pres">
      <dgm:prSet presAssocID="{BAAAD89B-0B49-42C7-A35C-97A61BF659A0}" presName="FiveNodes_2_text" presStyleLbl="node1" presStyleIdx="4" presStyleCnt="5">
        <dgm:presLayoutVars>
          <dgm:bulletEnabled val="1"/>
        </dgm:presLayoutVars>
      </dgm:prSet>
      <dgm:spPr/>
    </dgm:pt>
    <dgm:pt modelId="{0098B09C-5B28-448C-B0DD-180E9EC4C57C}" type="pres">
      <dgm:prSet presAssocID="{BAAAD89B-0B49-42C7-A35C-97A61BF659A0}" presName="FiveNodes_3_text" presStyleLbl="node1" presStyleIdx="4" presStyleCnt="5">
        <dgm:presLayoutVars>
          <dgm:bulletEnabled val="1"/>
        </dgm:presLayoutVars>
      </dgm:prSet>
      <dgm:spPr/>
    </dgm:pt>
    <dgm:pt modelId="{09074DAD-E1BB-4BAF-A017-581A6613FE60}" type="pres">
      <dgm:prSet presAssocID="{BAAAD89B-0B49-42C7-A35C-97A61BF659A0}" presName="FiveNodes_4_text" presStyleLbl="node1" presStyleIdx="4" presStyleCnt="5">
        <dgm:presLayoutVars>
          <dgm:bulletEnabled val="1"/>
        </dgm:presLayoutVars>
      </dgm:prSet>
      <dgm:spPr/>
    </dgm:pt>
    <dgm:pt modelId="{3D18CF12-F0B8-4D04-9428-C34AEE4EF066}" type="pres">
      <dgm:prSet presAssocID="{BAAAD89B-0B49-42C7-A35C-97A61BF659A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E6D8008-4EC1-45A7-B611-8C8BF88FB638}" srcId="{BAAAD89B-0B49-42C7-A35C-97A61BF659A0}" destId="{48AE5318-54BA-4B02-853A-BBD62FD34FE2}" srcOrd="0" destOrd="0" parTransId="{735E2DC4-98BA-45F0-80BB-3B661D12AB29}" sibTransId="{84B6EE68-A9DD-426B-A6B5-72A57823D5F4}"/>
    <dgm:cxn modelId="{2709C008-E1E6-42E0-8E09-E637D44F3C57}" type="presOf" srcId="{1AC1051A-5318-494A-BA81-D4EFAB33EB07}" destId="{68B4AEE3-1B1D-4887-B75B-75FE9E26F5A1}" srcOrd="0" destOrd="0" presId="urn:microsoft.com/office/officeart/2005/8/layout/vProcess5"/>
    <dgm:cxn modelId="{9AC72A09-B1D6-4C69-B73F-EBC01AA85BB1}" type="presOf" srcId="{78ED0661-BF98-464B-B350-52814B1A0E83}" destId="{F244BA2F-0479-41F3-9F0D-4D4AF00C8EF9}" srcOrd="0" destOrd="0" presId="urn:microsoft.com/office/officeart/2005/8/layout/vProcess5"/>
    <dgm:cxn modelId="{8EDF1E2B-45E0-4BFF-A0E2-C1ABF9268ACB}" type="presOf" srcId="{0BEDB2F1-FD05-4D7A-848B-2C85A744284F}" destId="{3D18CF12-F0B8-4D04-9428-C34AEE4EF066}" srcOrd="1" destOrd="0" presId="urn:microsoft.com/office/officeart/2005/8/layout/vProcess5"/>
    <dgm:cxn modelId="{D321852C-FA4F-4AF5-A818-D4AAFEF0E03B}" type="presOf" srcId="{BAAAD89B-0B49-42C7-A35C-97A61BF659A0}" destId="{9CBAE08A-7807-4FB7-B8E2-81A9FC2BB160}" srcOrd="0" destOrd="0" presId="urn:microsoft.com/office/officeart/2005/8/layout/vProcess5"/>
    <dgm:cxn modelId="{BCADAC31-2290-494C-B36C-DAB08E94661F}" type="presOf" srcId="{D14DAF6C-8CE0-4094-8009-A80F30DC5311}" destId="{48B3458E-7DB0-408D-A9B5-40F0F3244594}" srcOrd="0" destOrd="0" presId="urn:microsoft.com/office/officeart/2005/8/layout/vProcess5"/>
    <dgm:cxn modelId="{D18D0E60-6744-4616-BA75-2CAF8D6EFE03}" type="presOf" srcId="{48AE5318-54BA-4B02-853A-BBD62FD34FE2}" destId="{D8C2A473-F449-4A28-A518-2D401E0652B0}" srcOrd="0" destOrd="0" presId="urn:microsoft.com/office/officeart/2005/8/layout/vProcess5"/>
    <dgm:cxn modelId="{AB189F67-49FC-449D-9BA8-5F722231A53A}" srcId="{BAAAD89B-0B49-42C7-A35C-97A61BF659A0}" destId="{2F8A8A26-9B44-4527-9FE7-A4EA0963C3D0}" srcOrd="3" destOrd="0" parTransId="{9719B7B4-8AC6-4BF6-B3AD-DFF158FC9C29}" sibTransId="{370E7C6F-1305-452B-A0C6-5B4AFE3DCDA0}"/>
    <dgm:cxn modelId="{CED0BD85-B650-4DF5-8C8D-98E3FC27A6B3}" type="presOf" srcId="{370E7C6F-1305-452B-A0C6-5B4AFE3DCDA0}" destId="{22F3C479-0723-42C5-87EB-41BBE781F84A}" srcOrd="0" destOrd="0" presId="urn:microsoft.com/office/officeart/2005/8/layout/vProcess5"/>
    <dgm:cxn modelId="{9D897286-B8A7-455F-BBFB-99A149115584}" type="presOf" srcId="{2F8A8A26-9B44-4527-9FE7-A4EA0963C3D0}" destId="{5FD934EF-A6C8-4212-8B68-BC5A9CA7AE87}" srcOrd="0" destOrd="0" presId="urn:microsoft.com/office/officeart/2005/8/layout/vProcess5"/>
    <dgm:cxn modelId="{B85377A7-F597-4815-9A75-D996941FA5D7}" type="presOf" srcId="{9D5E2EA4-E498-4FF3-AE85-726715F713A3}" destId="{182FF4DA-B68E-4CBE-B907-50087BF377AA}" srcOrd="0" destOrd="0" presId="urn:microsoft.com/office/officeart/2005/8/layout/vProcess5"/>
    <dgm:cxn modelId="{2B0A28B2-D586-479A-8F77-F24A69FB146C}" type="presOf" srcId="{48AE5318-54BA-4B02-853A-BBD62FD34FE2}" destId="{11E0B39C-5721-4E40-82CC-63664C56F0D5}" srcOrd="1" destOrd="0" presId="urn:microsoft.com/office/officeart/2005/8/layout/vProcess5"/>
    <dgm:cxn modelId="{CB63D4B4-E7C7-43DA-AD59-F150108C2E11}" srcId="{BAAAD89B-0B49-42C7-A35C-97A61BF659A0}" destId="{9D5E2EA4-E498-4FF3-AE85-726715F713A3}" srcOrd="2" destOrd="0" parTransId="{334683EA-F587-40A7-B555-CD0CE38EDF92}" sibTransId="{D14DAF6C-8CE0-4094-8009-A80F30DC5311}"/>
    <dgm:cxn modelId="{1F90DBCB-939E-4944-BD87-490F8643CF4C}" type="presOf" srcId="{0BEDB2F1-FD05-4D7A-848B-2C85A744284F}" destId="{D9B87ADC-DE2E-473A-BEC4-672408C87060}" srcOrd="0" destOrd="0" presId="urn:microsoft.com/office/officeart/2005/8/layout/vProcess5"/>
    <dgm:cxn modelId="{F46DD8D3-7F80-486B-A567-19B3D7339377}" type="presOf" srcId="{9D5E2EA4-E498-4FF3-AE85-726715F713A3}" destId="{0098B09C-5B28-448C-B0DD-180E9EC4C57C}" srcOrd="1" destOrd="0" presId="urn:microsoft.com/office/officeart/2005/8/layout/vProcess5"/>
    <dgm:cxn modelId="{6CAB2FDB-8E24-4F7B-8424-D9C4B82A703B}" srcId="{BAAAD89B-0B49-42C7-A35C-97A61BF659A0}" destId="{1AC1051A-5318-494A-BA81-D4EFAB33EB07}" srcOrd="1" destOrd="0" parTransId="{ED7B4FF1-119D-4057-A297-3079B9293DB8}" sibTransId="{78ED0661-BF98-464B-B350-52814B1A0E83}"/>
    <dgm:cxn modelId="{C06898E0-8D0F-4FC4-9F6C-25D0A4FB94AF}" type="presOf" srcId="{1AC1051A-5318-494A-BA81-D4EFAB33EB07}" destId="{0B396D38-9875-45D9-A749-AC6D46F31916}" srcOrd="1" destOrd="0" presId="urn:microsoft.com/office/officeart/2005/8/layout/vProcess5"/>
    <dgm:cxn modelId="{CBFB4AF6-CEF5-4B25-8B14-FA5AC64A9A0A}" srcId="{BAAAD89B-0B49-42C7-A35C-97A61BF659A0}" destId="{0BEDB2F1-FD05-4D7A-848B-2C85A744284F}" srcOrd="4" destOrd="0" parTransId="{7CACC220-9599-406A-9B37-B6A96318D400}" sibTransId="{3C9CE999-FDCB-4783-96D2-291A30F6DC36}"/>
    <dgm:cxn modelId="{721B12F8-478D-4A97-9D9D-E03ACA143795}" type="presOf" srcId="{84B6EE68-A9DD-426B-A6B5-72A57823D5F4}" destId="{43AF4A70-5663-46BA-A1CA-F112A8962B1A}" srcOrd="0" destOrd="0" presId="urn:microsoft.com/office/officeart/2005/8/layout/vProcess5"/>
    <dgm:cxn modelId="{4E4681F9-ED71-4183-9E3A-EA13392A54A2}" type="presOf" srcId="{2F8A8A26-9B44-4527-9FE7-A4EA0963C3D0}" destId="{09074DAD-E1BB-4BAF-A017-581A6613FE60}" srcOrd="1" destOrd="0" presId="urn:microsoft.com/office/officeart/2005/8/layout/vProcess5"/>
    <dgm:cxn modelId="{39E4B98E-704B-443F-8799-6916978D4029}" type="presParOf" srcId="{9CBAE08A-7807-4FB7-B8E2-81A9FC2BB160}" destId="{0C65CC1A-D6B7-481F-9D27-B18EAD51EB08}" srcOrd="0" destOrd="0" presId="urn:microsoft.com/office/officeart/2005/8/layout/vProcess5"/>
    <dgm:cxn modelId="{3CFB5492-3EF0-40E4-86F8-DB53A517F495}" type="presParOf" srcId="{9CBAE08A-7807-4FB7-B8E2-81A9FC2BB160}" destId="{D8C2A473-F449-4A28-A518-2D401E0652B0}" srcOrd="1" destOrd="0" presId="urn:microsoft.com/office/officeart/2005/8/layout/vProcess5"/>
    <dgm:cxn modelId="{444D71A6-F77A-452D-95F1-3CACFF97C11A}" type="presParOf" srcId="{9CBAE08A-7807-4FB7-B8E2-81A9FC2BB160}" destId="{68B4AEE3-1B1D-4887-B75B-75FE9E26F5A1}" srcOrd="2" destOrd="0" presId="urn:microsoft.com/office/officeart/2005/8/layout/vProcess5"/>
    <dgm:cxn modelId="{07B2CE55-C301-483B-9EC5-8C788B704E85}" type="presParOf" srcId="{9CBAE08A-7807-4FB7-B8E2-81A9FC2BB160}" destId="{182FF4DA-B68E-4CBE-B907-50087BF377AA}" srcOrd="3" destOrd="0" presId="urn:microsoft.com/office/officeart/2005/8/layout/vProcess5"/>
    <dgm:cxn modelId="{D14B8F34-C8E1-4EC7-AB4F-866AB9E8C10D}" type="presParOf" srcId="{9CBAE08A-7807-4FB7-B8E2-81A9FC2BB160}" destId="{5FD934EF-A6C8-4212-8B68-BC5A9CA7AE87}" srcOrd="4" destOrd="0" presId="urn:microsoft.com/office/officeart/2005/8/layout/vProcess5"/>
    <dgm:cxn modelId="{129AB788-65A1-43E1-ADB1-B86C8B12249D}" type="presParOf" srcId="{9CBAE08A-7807-4FB7-B8E2-81A9FC2BB160}" destId="{D9B87ADC-DE2E-473A-BEC4-672408C87060}" srcOrd="5" destOrd="0" presId="urn:microsoft.com/office/officeart/2005/8/layout/vProcess5"/>
    <dgm:cxn modelId="{BD828675-FAB1-4A2A-BCC5-85ABA9B477AC}" type="presParOf" srcId="{9CBAE08A-7807-4FB7-B8E2-81A9FC2BB160}" destId="{43AF4A70-5663-46BA-A1CA-F112A8962B1A}" srcOrd="6" destOrd="0" presId="urn:microsoft.com/office/officeart/2005/8/layout/vProcess5"/>
    <dgm:cxn modelId="{31DDA301-7858-4DBD-BAED-093D2A54D4AA}" type="presParOf" srcId="{9CBAE08A-7807-4FB7-B8E2-81A9FC2BB160}" destId="{F244BA2F-0479-41F3-9F0D-4D4AF00C8EF9}" srcOrd="7" destOrd="0" presId="urn:microsoft.com/office/officeart/2005/8/layout/vProcess5"/>
    <dgm:cxn modelId="{B3364453-DD34-4BFC-94C1-B07E426BDD4D}" type="presParOf" srcId="{9CBAE08A-7807-4FB7-B8E2-81A9FC2BB160}" destId="{48B3458E-7DB0-408D-A9B5-40F0F3244594}" srcOrd="8" destOrd="0" presId="urn:microsoft.com/office/officeart/2005/8/layout/vProcess5"/>
    <dgm:cxn modelId="{2E03067A-D052-4D2E-85E0-6CDF5213278E}" type="presParOf" srcId="{9CBAE08A-7807-4FB7-B8E2-81A9FC2BB160}" destId="{22F3C479-0723-42C5-87EB-41BBE781F84A}" srcOrd="9" destOrd="0" presId="urn:microsoft.com/office/officeart/2005/8/layout/vProcess5"/>
    <dgm:cxn modelId="{D7EAE432-7DA2-4E06-AF7D-47EC7B0AD8A4}" type="presParOf" srcId="{9CBAE08A-7807-4FB7-B8E2-81A9FC2BB160}" destId="{11E0B39C-5721-4E40-82CC-63664C56F0D5}" srcOrd="10" destOrd="0" presId="urn:microsoft.com/office/officeart/2005/8/layout/vProcess5"/>
    <dgm:cxn modelId="{C8815B9E-5065-482D-93EA-B150A19A97DB}" type="presParOf" srcId="{9CBAE08A-7807-4FB7-B8E2-81A9FC2BB160}" destId="{0B396D38-9875-45D9-A749-AC6D46F31916}" srcOrd="11" destOrd="0" presId="urn:microsoft.com/office/officeart/2005/8/layout/vProcess5"/>
    <dgm:cxn modelId="{B9D5BA27-CB91-4E54-8A61-1E5EAE810DFF}" type="presParOf" srcId="{9CBAE08A-7807-4FB7-B8E2-81A9FC2BB160}" destId="{0098B09C-5B28-448C-B0DD-180E9EC4C57C}" srcOrd="12" destOrd="0" presId="urn:microsoft.com/office/officeart/2005/8/layout/vProcess5"/>
    <dgm:cxn modelId="{04474416-EF79-4897-887E-89B1A5CD27B0}" type="presParOf" srcId="{9CBAE08A-7807-4FB7-B8E2-81A9FC2BB160}" destId="{09074DAD-E1BB-4BAF-A017-581A6613FE60}" srcOrd="13" destOrd="0" presId="urn:microsoft.com/office/officeart/2005/8/layout/vProcess5"/>
    <dgm:cxn modelId="{A5A3EE53-2A98-4AFD-9601-CE21224E088A}" type="presParOf" srcId="{9CBAE08A-7807-4FB7-B8E2-81A9FC2BB160}" destId="{3D18CF12-F0B8-4D04-9428-C34AEE4EF06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8AF5AF-59C9-4877-9B92-1C9DDA4DCE2C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125EB8-4D5D-4C51-8668-02DE36822F48}">
      <dgm:prSet/>
      <dgm:spPr/>
      <dgm:t>
        <a:bodyPr/>
        <a:lstStyle/>
        <a:p>
          <a:r>
            <a:rPr lang="en-US"/>
            <a:t>Integrate with </a:t>
          </a:r>
          <a:r>
            <a:rPr lang="en-US" b="1"/>
            <a:t>real-time SCADA systems</a:t>
          </a:r>
          <a:r>
            <a:rPr lang="en-US"/>
            <a:t> for live fault detection.</a:t>
          </a:r>
        </a:p>
      </dgm:t>
    </dgm:pt>
    <dgm:pt modelId="{D10A93FC-8B87-4F19-B736-2DCD1E372D5D}" type="parTrans" cxnId="{4C2237C7-24AC-4CAF-AF0F-E643B8B3762D}">
      <dgm:prSet/>
      <dgm:spPr/>
      <dgm:t>
        <a:bodyPr/>
        <a:lstStyle/>
        <a:p>
          <a:endParaRPr lang="en-US"/>
        </a:p>
      </dgm:t>
    </dgm:pt>
    <dgm:pt modelId="{9AF200B8-DA1C-4B9E-8812-1D8F2AC99F7F}" type="sibTrans" cxnId="{4C2237C7-24AC-4CAF-AF0F-E643B8B3762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D56652-A0C3-4BA1-9C43-8B68CD5267FD}">
      <dgm:prSet/>
      <dgm:spPr/>
      <dgm:t>
        <a:bodyPr/>
        <a:lstStyle/>
        <a:p>
          <a:r>
            <a:rPr lang="en-US"/>
            <a:t>Expand to </a:t>
          </a:r>
          <a:r>
            <a:rPr lang="en-US" b="1"/>
            <a:t>predictive maintenance</a:t>
          </a:r>
          <a:r>
            <a:rPr lang="en-US"/>
            <a:t> using IoT sensor data.</a:t>
          </a:r>
        </a:p>
      </dgm:t>
    </dgm:pt>
    <dgm:pt modelId="{B379862A-87CA-4EF4-AD4C-E427B49D5BDB}" type="parTrans" cxnId="{C2532453-E305-4F74-9C78-C6D7040081A2}">
      <dgm:prSet/>
      <dgm:spPr/>
      <dgm:t>
        <a:bodyPr/>
        <a:lstStyle/>
        <a:p>
          <a:endParaRPr lang="en-US"/>
        </a:p>
      </dgm:t>
    </dgm:pt>
    <dgm:pt modelId="{188B8C56-1993-4861-807F-FD3F7F99E3D6}" type="sibTrans" cxnId="{C2532453-E305-4F74-9C78-C6D7040081A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081DD8F-5C08-4F60-A0DF-417406BAFEBC}">
      <dgm:prSet/>
      <dgm:spPr/>
      <dgm:t>
        <a:bodyPr/>
        <a:lstStyle/>
        <a:p>
          <a:r>
            <a:rPr lang="en-US"/>
            <a:t>Improve model accuracy with </a:t>
          </a:r>
          <a:r>
            <a:rPr lang="en-US" b="1"/>
            <a:t>larger and more diverse datasets</a:t>
          </a:r>
          <a:r>
            <a:rPr lang="en-US"/>
            <a:t>.</a:t>
          </a:r>
        </a:p>
      </dgm:t>
    </dgm:pt>
    <dgm:pt modelId="{C76F8799-FFE2-4941-B883-E7A80000E0D5}" type="parTrans" cxnId="{437AEA09-0076-45F6-A503-7A13F2AE1525}">
      <dgm:prSet/>
      <dgm:spPr/>
      <dgm:t>
        <a:bodyPr/>
        <a:lstStyle/>
        <a:p>
          <a:endParaRPr lang="en-US"/>
        </a:p>
      </dgm:t>
    </dgm:pt>
    <dgm:pt modelId="{44DCDF30-2B61-479C-B950-BAF773F530DD}" type="sibTrans" cxnId="{437AEA09-0076-45F6-A503-7A13F2AE152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141CB15-4A5D-4884-A3AB-67F9EC3FCC20}">
      <dgm:prSet/>
      <dgm:spPr/>
      <dgm:t>
        <a:bodyPr/>
        <a:lstStyle/>
        <a:p>
          <a:r>
            <a:rPr lang="en-US"/>
            <a:t>Deploy on cloud platforms like </a:t>
          </a:r>
          <a:r>
            <a:rPr lang="en-US" b="1"/>
            <a:t>IBM Watsonx</a:t>
          </a:r>
          <a:r>
            <a:rPr lang="en-US"/>
            <a:t> for scalability.</a:t>
          </a:r>
        </a:p>
      </dgm:t>
    </dgm:pt>
    <dgm:pt modelId="{2C46A36D-DDFD-4097-B0D3-51F640C756CA}" type="parTrans" cxnId="{33E497A4-80B8-482F-86F7-44FDA4F3AF46}">
      <dgm:prSet/>
      <dgm:spPr/>
      <dgm:t>
        <a:bodyPr/>
        <a:lstStyle/>
        <a:p>
          <a:endParaRPr lang="en-US"/>
        </a:p>
      </dgm:t>
    </dgm:pt>
    <dgm:pt modelId="{37FDFB8C-2665-4822-89BA-A1A863386FB1}" type="sibTrans" cxnId="{33E497A4-80B8-482F-86F7-44FDA4F3AF4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744EFB5-44FD-4315-A438-E975534BD4BE}">
      <dgm:prSet/>
      <dgm:spPr/>
      <dgm:t>
        <a:bodyPr/>
        <a:lstStyle/>
        <a:p>
          <a:r>
            <a:rPr lang="en-US"/>
            <a:t>Add </a:t>
          </a:r>
          <a:r>
            <a:rPr lang="en-US" b="1"/>
            <a:t>fault location detection</a:t>
          </a:r>
          <a:r>
            <a:rPr lang="en-US"/>
            <a:t> for quicker field response.</a:t>
          </a:r>
        </a:p>
      </dgm:t>
    </dgm:pt>
    <dgm:pt modelId="{11AB3F48-45DB-4872-AD8F-45C5107A2B5B}" type="parTrans" cxnId="{A9B58DB5-7AE1-4973-8266-CCB9A509AC17}">
      <dgm:prSet/>
      <dgm:spPr/>
      <dgm:t>
        <a:bodyPr/>
        <a:lstStyle/>
        <a:p>
          <a:endParaRPr lang="en-US"/>
        </a:p>
      </dgm:t>
    </dgm:pt>
    <dgm:pt modelId="{BB5ACA53-CC98-4A7F-88D4-E4D0E483212F}" type="sibTrans" cxnId="{A9B58DB5-7AE1-4973-8266-CCB9A509AC1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77DA5DA-3562-4C93-8078-B534C61F278E}" type="pres">
      <dgm:prSet presAssocID="{B78AF5AF-59C9-4877-9B92-1C9DDA4DCE2C}" presName="linearFlow" presStyleCnt="0">
        <dgm:presLayoutVars>
          <dgm:dir/>
          <dgm:animLvl val="lvl"/>
          <dgm:resizeHandles val="exact"/>
        </dgm:presLayoutVars>
      </dgm:prSet>
      <dgm:spPr/>
    </dgm:pt>
    <dgm:pt modelId="{F994D83D-20A9-4B2A-A62A-153D59152655}" type="pres">
      <dgm:prSet presAssocID="{92125EB8-4D5D-4C51-8668-02DE36822F48}" presName="compositeNode" presStyleCnt="0"/>
      <dgm:spPr/>
    </dgm:pt>
    <dgm:pt modelId="{267B2029-1158-492B-8C87-0E55D4BE6AC8}" type="pres">
      <dgm:prSet presAssocID="{92125EB8-4D5D-4C51-8668-02DE36822F4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48C1EA9-7834-4567-95EC-E4F30419A5E2}" type="pres">
      <dgm:prSet presAssocID="{92125EB8-4D5D-4C51-8668-02DE36822F48}" presName="parSh" presStyleCnt="0"/>
      <dgm:spPr/>
    </dgm:pt>
    <dgm:pt modelId="{FC36B4DB-52C3-4717-9517-809709D558BC}" type="pres">
      <dgm:prSet presAssocID="{92125EB8-4D5D-4C51-8668-02DE36822F48}" presName="lineNode" presStyleLbl="alignAccFollowNode1" presStyleIdx="0" presStyleCnt="15"/>
      <dgm:spPr/>
    </dgm:pt>
    <dgm:pt modelId="{2A299654-CFDF-4D4A-9231-92A1917F0AA8}" type="pres">
      <dgm:prSet presAssocID="{92125EB8-4D5D-4C51-8668-02DE36822F48}" presName="lineArrowNode" presStyleLbl="alignAccFollowNode1" presStyleIdx="1" presStyleCnt="15"/>
      <dgm:spPr/>
    </dgm:pt>
    <dgm:pt modelId="{34F1A998-029A-4D06-82F9-CD50096D31D0}" type="pres">
      <dgm:prSet presAssocID="{9AF200B8-DA1C-4B9E-8812-1D8F2AC99F7F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80BACE9A-EA6D-4A64-BCC3-8964E616DD64}" type="pres">
      <dgm:prSet presAssocID="{9AF200B8-DA1C-4B9E-8812-1D8F2AC99F7F}" presName="spacerBetweenCircleAndCallout" presStyleCnt="0">
        <dgm:presLayoutVars/>
      </dgm:prSet>
      <dgm:spPr/>
    </dgm:pt>
    <dgm:pt modelId="{BC4E359F-19BA-463C-BA1E-33A89DB9EAB7}" type="pres">
      <dgm:prSet presAssocID="{92125EB8-4D5D-4C51-8668-02DE36822F48}" presName="nodeText" presStyleLbl="alignAccFollowNode1" presStyleIdx="2" presStyleCnt="15">
        <dgm:presLayoutVars>
          <dgm:bulletEnabled val="1"/>
        </dgm:presLayoutVars>
      </dgm:prSet>
      <dgm:spPr/>
    </dgm:pt>
    <dgm:pt modelId="{0E44A491-98D5-48A3-860E-FDFFCD01C87A}" type="pres">
      <dgm:prSet presAssocID="{9AF200B8-DA1C-4B9E-8812-1D8F2AC99F7F}" presName="sibTransComposite" presStyleCnt="0"/>
      <dgm:spPr/>
    </dgm:pt>
    <dgm:pt modelId="{E0A445B9-E895-4203-B463-E55AFA1584CD}" type="pres">
      <dgm:prSet presAssocID="{85D56652-A0C3-4BA1-9C43-8B68CD5267FD}" presName="compositeNode" presStyleCnt="0"/>
      <dgm:spPr/>
    </dgm:pt>
    <dgm:pt modelId="{A920C7DD-5BD0-461C-830D-0AB1B17E1175}" type="pres">
      <dgm:prSet presAssocID="{85D56652-A0C3-4BA1-9C43-8B68CD5267F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17D137E-FAF2-4ED2-B9EA-0D2C970895B6}" type="pres">
      <dgm:prSet presAssocID="{85D56652-A0C3-4BA1-9C43-8B68CD5267FD}" presName="parSh" presStyleCnt="0"/>
      <dgm:spPr/>
    </dgm:pt>
    <dgm:pt modelId="{A8135CBD-F5BA-47B6-9AE3-80E37BDFA949}" type="pres">
      <dgm:prSet presAssocID="{85D56652-A0C3-4BA1-9C43-8B68CD5267FD}" presName="lineNode" presStyleLbl="alignAccFollowNode1" presStyleIdx="3" presStyleCnt="15"/>
      <dgm:spPr/>
    </dgm:pt>
    <dgm:pt modelId="{D05ABE75-D30D-40B1-BDD4-7DF615BE94C1}" type="pres">
      <dgm:prSet presAssocID="{85D56652-A0C3-4BA1-9C43-8B68CD5267FD}" presName="lineArrowNode" presStyleLbl="alignAccFollowNode1" presStyleIdx="4" presStyleCnt="15"/>
      <dgm:spPr/>
    </dgm:pt>
    <dgm:pt modelId="{19EA8478-BA27-4908-8B13-D8030D19C326}" type="pres">
      <dgm:prSet presAssocID="{188B8C56-1993-4861-807F-FD3F7F99E3D6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E5C3FF6B-D1DA-4F51-9DE5-C0FBB18E64E8}" type="pres">
      <dgm:prSet presAssocID="{188B8C56-1993-4861-807F-FD3F7F99E3D6}" presName="spacerBetweenCircleAndCallout" presStyleCnt="0">
        <dgm:presLayoutVars/>
      </dgm:prSet>
      <dgm:spPr/>
    </dgm:pt>
    <dgm:pt modelId="{5CC7FDF4-16E2-4648-AA1B-5B8A5966CFBB}" type="pres">
      <dgm:prSet presAssocID="{85D56652-A0C3-4BA1-9C43-8B68CD5267FD}" presName="nodeText" presStyleLbl="alignAccFollowNode1" presStyleIdx="5" presStyleCnt="15">
        <dgm:presLayoutVars>
          <dgm:bulletEnabled val="1"/>
        </dgm:presLayoutVars>
      </dgm:prSet>
      <dgm:spPr/>
    </dgm:pt>
    <dgm:pt modelId="{0FD9A008-9552-43ED-BD55-BD811AFE9AC7}" type="pres">
      <dgm:prSet presAssocID="{188B8C56-1993-4861-807F-FD3F7F99E3D6}" presName="sibTransComposite" presStyleCnt="0"/>
      <dgm:spPr/>
    </dgm:pt>
    <dgm:pt modelId="{74B26084-CD81-4DAB-BB72-5685E05B1B8E}" type="pres">
      <dgm:prSet presAssocID="{A081DD8F-5C08-4F60-A0DF-417406BAFEBC}" presName="compositeNode" presStyleCnt="0"/>
      <dgm:spPr/>
    </dgm:pt>
    <dgm:pt modelId="{416B277F-2A8E-4813-9243-A544E9816EAB}" type="pres">
      <dgm:prSet presAssocID="{A081DD8F-5C08-4F60-A0DF-417406BAFEB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4BDF0E2-1A30-42D2-844A-DF7E38BB7F53}" type="pres">
      <dgm:prSet presAssocID="{A081DD8F-5C08-4F60-A0DF-417406BAFEBC}" presName="parSh" presStyleCnt="0"/>
      <dgm:spPr/>
    </dgm:pt>
    <dgm:pt modelId="{59A4625E-C30C-4C7D-A55F-DF6552E2F51F}" type="pres">
      <dgm:prSet presAssocID="{A081DD8F-5C08-4F60-A0DF-417406BAFEBC}" presName="lineNode" presStyleLbl="alignAccFollowNode1" presStyleIdx="6" presStyleCnt="15"/>
      <dgm:spPr/>
    </dgm:pt>
    <dgm:pt modelId="{B254707B-BEBC-49B1-983C-446D10C5D658}" type="pres">
      <dgm:prSet presAssocID="{A081DD8F-5C08-4F60-A0DF-417406BAFEBC}" presName="lineArrowNode" presStyleLbl="alignAccFollowNode1" presStyleIdx="7" presStyleCnt="15"/>
      <dgm:spPr/>
    </dgm:pt>
    <dgm:pt modelId="{23842B9E-D799-4B88-9C72-57BC4CEDD53E}" type="pres">
      <dgm:prSet presAssocID="{44DCDF30-2B61-479C-B950-BAF773F530DD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BCF64E2B-6895-4282-BD22-D9A945382B6D}" type="pres">
      <dgm:prSet presAssocID="{44DCDF30-2B61-479C-B950-BAF773F530DD}" presName="spacerBetweenCircleAndCallout" presStyleCnt="0">
        <dgm:presLayoutVars/>
      </dgm:prSet>
      <dgm:spPr/>
    </dgm:pt>
    <dgm:pt modelId="{CC4E08D6-3ECB-4843-89A4-4FA7C16526F5}" type="pres">
      <dgm:prSet presAssocID="{A081DD8F-5C08-4F60-A0DF-417406BAFEBC}" presName="nodeText" presStyleLbl="alignAccFollowNode1" presStyleIdx="8" presStyleCnt="15">
        <dgm:presLayoutVars>
          <dgm:bulletEnabled val="1"/>
        </dgm:presLayoutVars>
      </dgm:prSet>
      <dgm:spPr/>
    </dgm:pt>
    <dgm:pt modelId="{76784411-A66C-4AA0-BFB4-C7F6A300640D}" type="pres">
      <dgm:prSet presAssocID="{44DCDF30-2B61-479C-B950-BAF773F530DD}" presName="sibTransComposite" presStyleCnt="0"/>
      <dgm:spPr/>
    </dgm:pt>
    <dgm:pt modelId="{91293AAF-0D89-4F22-BCD4-06A6256CB509}" type="pres">
      <dgm:prSet presAssocID="{1141CB15-4A5D-4884-A3AB-67F9EC3FCC20}" presName="compositeNode" presStyleCnt="0"/>
      <dgm:spPr/>
    </dgm:pt>
    <dgm:pt modelId="{099B8434-08B0-4AEA-B2F2-1324E7B4D310}" type="pres">
      <dgm:prSet presAssocID="{1141CB15-4A5D-4884-A3AB-67F9EC3FCC2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0F89A66-628B-4733-9468-109F36938C23}" type="pres">
      <dgm:prSet presAssocID="{1141CB15-4A5D-4884-A3AB-67F9EC3FCC20}" presName="parSh" presStyleCnt="0"/>
      <dgm:spPr/>
    </dgm:pt>
    <dgm:pt modelId="{D162E101-E64F-4221-A2BD-83A37F40F8CC}" type="pres">
      <dgm:prSet presAssocID="{1141CB15-4A5D-4884-A3AB-67F9EC3FCC20}" presName="lineNode" presStyleLbl="alignAccFollowNode1" presStyleIdx="9" presStyleCnt="15"/>
      <dgm:spPr/>
    </dgm:pt>
    <dgm:pt modelId="{56EE6CE2-16B8-49C9-9C3F-07BF73A15145}" type="pres">
      <dgm:prSet presAssocID="{1141CB15-4A5D-4884-A3AB-67F9EC3FCC20}" presName="lineArrowNode" presStyleLbl="alignAccFollowNode1" presStyleIdx="10" presStyleCnt="15"/>
      <dgm:spPr/>
    </dgm:pt>
    <dgm:pt modelId="{51ADC701-F9DC-4A24-B4CF-E3F243074C33}" type="pres">
      <dgm:prSet presAssocID="{37FDFB8C-2665-4822-89BA-A1A863386FB1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D426459-B2B9-40FE-9721-1546BFCE58AA}" type="pres">
      <dgm:prSet presAssocID="{37FDFB8C-2665-4822-89BA-A1A863386FB1}" presName="spacerBetweenCircleAndCallout" presStyleCnt="0">
        <dgm:presLayoutVars/>
      </dgm:prSet>
      <dgm:spPr/>
    </dgm:pt>
    <dgm:pt modelId="{BF74838A-FA88-4FA7-8A10-88D412FEC107}" type="pres">
      <dgm:prSet presAssocID="{1141CB15-4A5D-4884-A3AB-67F9EC3FCC20}" presName="nodeText" presStyleLbl="alignAccFollowNode1" presStyleIdx="11" presStyleCnt="15">
        <dgm:presLayoutVars>
          <dgm:bulletEnabled val="1"/>
        </dgm:presLayoutVars>
      </dgm:prSet>
      <dgm:spPr/>
    </dgm:pt>
    <dgm:pt modelId="{2E3095BA-4F3C-4642-95B8-F8CD4F662B8D}" type="pres">
      <dgm:prSet presAssocID="{37FDFB8C-2665-4822-89BA-A1A863386FB1}" presName="sibTransComposite" presStyleCnt="0"/>
      <dgm:spPr/>
    </dgm:pt>
    <dgm:pt modelId="{A4C10862-03A4-4B54-8800-CEE3868F1E8D}" type="pres">
      <dgm:prSet presAssocID="{5744EFB5-44FD-4315-A438-E975534BD4BE}" presName="compositeNode" presStyleCnt="0"/>
      <dgm:spPr/>
    </dgm:pt>
    <dgm:pt modelId="{BE3A80F1-BFDC-4120-9311-07D3AE88D58B}" type="pres">
      <dgm:prSet presAssocID="{5744EFB5-44FD-4315-A438-E975534BD4B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62E77E-0906-4930-A894-98F2975F4179}" type="pres">
      <dgm:prSet presAssocID="{5744EFB5-44FD-4315-A438-E975534BD4BE}" presName="parSh" presStyleCnt="0"/>
      <dgm:spPr/>
    </dgm:pt>
    <dgm:pt modelId="{4907B1F7-8DFF-485E-A0C3-2A119A99FBE2}" type="pres">
      <dgm:prSet presAssocID="{5744EFB5-44FD-4315-A438-E975534BD4BE}" presName="lineNode" presStyleLbl="alignAccFollowNode1" presStyleIdx="12" presStyleCnt="15"/>
      <dgm:spPr/>
    </dgm:pt>
    <dgm:pt modelId="{B6CD8071-A551-4A84-A14C-C40474AC3D46}" type="pres">
      <dgm:prSet presAssocID="{5744EFB5-44FD-4315-A438-E975534BD4BE}" presName="lineArrowNode" presStyleLbl="alignAccFollowNode1" presStyleIdx="13" presStyleCnt="15"/>
      <dgm:spPr/>
    </dgm:pt>
    <dgm:pt modelId="{D65E8672-3807-4EC8-A3AB-6E3B3A8E02FD}" type="pres">
      <dgm:prSet presAssocID="{BB5ACA53-CC98-4A7F-88D4-E4D0E483212F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91D4539F-AD87-4D34-8C98-490008349B1A}" type="pres">
      <dgm:prSet presAssocID="{BB5ACA53-CC98-4A7F-88D4-E4D0E483212F}" presName="spacerBetweenCircleAndCallout" presStyleCnt="0">
        <dgm:presLayoutVars/>
      </dgm:prSet>
      <dgm:spPr/>
    </dgm:pt>
    <dgm:pt modelId="{3ABE3026-455D-4072-BBCB-045BF4E4E249}" type="pres">
      <dgm:prSet presAssocID="{5744EFB5-44FD-4315-A438-E975534BD4BE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B8914805-FA0B-45D8-A2B0-01DE0F761220}" type="presOf" srcId="{44DCDF30-2B61-479C-B950-BAF773F530DD}" destId="{23842B9E-D799-4B88-9C72-57BC4CEDD53E}" srcOrd="0" destOrd="0" presId="urn:microsoft.com/office/officeart/2016/7/layout/LinearArrowProcessNumbered"/>
    <dgm:cxn modelId="{437AEA09-0076-45F6-A503-7A13F2AE1525}" srcId="{B78AF5AF-59C9-4877-9B92-1C9DDA4DCE2C}" destId="{A081DD8F-5C08-4F60-A0DF-417406BAFEBC}" srcOrd="2" destOrd="0" parTransId="{C76F8799-FFE2-4941-B883-E7A80000E0D5}" sibTransId="{44DCDF30-2B61-479C-B950-BAF773F530DD}"/>
    <dgm:cxn modelId="{A69A6C67-AF8C-4EDE-9D08-E8574C75FCA9}" type="presOf" srcId="{85D56652-A0C3-4BA1-9C43-8B68CD5267FD}" destId="{5CC7FDF4-16E2-4648-AA1B-5B8A5966CFBB}" srcOrd="0" destOrd="0" presId="urn:microsoft.com/office/officeart/2016/7/layout/LinearArrowProcessNumbered"/>
    <dgm:cxn modelId="{47D0C047-9FD8-466B-A671-C1016A82668F}" type="presOf" srcId="{BB5ACA53-CC98-4A7F-88D4-E4D0E483212F}" destId="{D65E8672-3807-4EC8-A3AB-6E3B3A8E02FD}" srcOrd="0" destOrd="0" presId="urn:microsoft.com/office/officeart/2016/7/layout/LinearArrowProcessNumbered"/>
    <dgm:cxn modelId="{3A407D70-79E3-4911-9523-E98A53426B0D}" type="presOf" srcId="{1141CB15-4A5D-4884-A3AB-67F9EC3FCC20}" destId="{BF74838A-FA88-4FA7-8A10-88D412FEC107}" srcOrd="0" destOrd="0" presId="urn:microsoft.com/office/officeart/2016/7/layout/LinearArrowProcessNumbered"/>
    <dgm:cxn modelId="{88C5F570-38BF-42E8-9F43-07E6EECDBCFB}" type="presOf" srcId="{A081DD8F-5C08-4F60-A0DF-417406BAFEBC}" destId="{CC4E08D6-3ECB-4843-89A4-4FA7C16526F5}" srcOrd="0" destOrd="0" presId="urn:microsoft.com/office/officeart/2016/7/layout/LinearArrowProcessNumbered"/>
    <dgm:cxn modelId="{C2532453-E305-4F74-9C78-C6D7040081A2}" srcId="{B78AF5AF-59C9-4877-9B92-1C9DDA4DCE2C}" destId="{85D56652-A0C3-4BA1-9C43-8B68CD5267FD}" srcOrd="1" destOrd="0" parTransId="{B379862A-87CA-4EF4-AD4C-E427B49D5BDB}" sibTransId="{188B8C56-1993-4861-807F-FD3F7F99E3D6}"/>
    <dgm:cxn modelId="{A12B467E-1283-427F-A8D7-A22627E7C060}" type="presOf" srcId="{188B8C56-1993-4861-807F-FD3F7F99E3D6}" destId="{19EA8478-BA27-4908-8B13-D8030D19C326}" srcOrd="0" destOrd="0" presId="urn:microsoft.com/office/officeart/2016/7/layout/LinearArrowProcessNumbered"/>
    <dgm:cxn modelId="{EEAD0C83-C72E-4165-B1CC-EFE38E139A32}" type="presOf" srcId="{92125EB8-4D5D-4C51-8668-02DE36822F48}" destId="{BC4E359F-19BA-463C-BA1E-33A89DB9EAB7}" srcOrd="0" destOrd="0" presId="urn:microsoft.com/office/officeart/2016/7/layout/LinearArrowProcessNumbered"/>
    <dgm:cxn modelId="{33E497A4-80B8-482F-86F7-44FDA4F3AF46}" srcId="{B78AF5AF-59C9-4877-9B92-1C9DDA4DCE2C}" destId="{1141CB15-4A5D-4884-A3AB-67F9EC3FCC20}" srcOrd="3" destOrd="0" parTransId="{2C46A36D-DDFD-4097-B0D3-51F640C756CA}" sibTransId="{37FDFB8C-2665-4822-89BA-A1A863386FB1}"/>
    <dgm:cxn modelId="{A9B58DB5-7AE1-4973-8266-CCB9A509AC17}" srcId="{B78AF5AF-59C9-4877-9B92-1C9DDA4DCE2C}" destId="{5744EFB5-44FD-4315-A438-E975534BD4BE}" srcOrd="4" destOrd="0" parTransId="{11AB3F48-45DB-4872-AD8F-45C5107A2B5B}" sibTransId="{BB5ACA53-CC98-4A7F-88D4-E4D0E483212F}"/>
    <dgm:cxn modelId="{4C2237C7-24AC-4CAF-AF0F-E643B8B3762D}" srcId="{B78AF5AF-59C9-4877-9B92-1C9DDA4DCE2C}" destId="{92125EB8-4D5D-4C51-8668-02DE36822F48}" srcOrd="0" destOrd="0" parTransId="{D10A93FC-8B87-4F19-B736-2DCD1E372D5D}" sibTransId="{9AF200B8-DA1C-4B9E-8812-1D8F2AC99F7F}"/>
    <dgm:cxn modelId="{40B677D5-463F-4A9B-BEC9-37AF9A53CD32}" type="presOf" srcId="{9AF200B8-DA1C-4B9E-8812-1D8F2AC99F7F}" destId="{34F1A998-029A-4D06-82F9-CD50096D31D0}" srcOrd="0" destOrd="0" presId="urn:microsoft.com/office/officeart/2016/7/layout/LinearArrowProcessNumbered"/>
    <dgm:cxn modelId="{954A86EA-DCFA-4D07-A2A4-AF73E56354C0}" type="presOf" srcId="{37FDFB8C-2665-4822-89BA-A1A863386FB1}" destId="{51ADC701-F9DC-4A24-B4CF-E3F243074C33}" srcOrd="0" destOrd="0" presId="urn:microsoft.com/office/officeart/2016/7/layout/LinearArrowProcessNumbered"/>
    <dgm:cxn modelId="{0C3FDAEA-DC91-41DA-87D3-9B8DB803FA99}" type="presOf" srcId="{B78AF5AF-59C9-4877-9B92-1C9DDA4DCE2C}" destId="{577DA5DA-3562-4C93-8078-B534C61F278E}" srcOrd="0" destOrd="0" presId="urn:microsoft.com/office/officeart/2016/7/layout/LinearArrowProcessNumbered"/>
    <dgm:cxn modelId="{82FDD1FC-C1A7-4F68-B1B5-23D85108A42F}" type="presOf" srcId="{5744EFB5-44FD-4315-A438-E975534BD4BE}" destId="{3ABE3026-455D-4072-BBCB-045BF4E4E249}" srcOrd="0" destOrd="0" presId="urn:microsoft.com/office/officeart/2016/7/layout/LinearArrowProcessNumbered"/>
    <dgm:cxn modelId="{AD5429F5-6481-4474-B563-1EFE87234395}" type="presParOf" srcId="{577DA5DA-3562-4C93-8078-B534C61F278E}" destId="{F994D83D-20A9-4B2A-A62A-153D59152655}" srcOrd="0" destOrd="0" presId="urn:microsoft.com/office/officeart/2016/7/layout/LinearArrowProcessNumbered"/>
    <dgm:cxn modelId="{3BE74004-8EC6-4E76-860A-32A4B3D3B242}" type="presParOf" srcId="{F994D83D-20A9-4B2A-A62A-153D59152655}" destId="{267B2029-1158-492B-8C87-0E55D4BE6AC8}" srcOrd="0" destOrd="0" presId="urn:microsoft.com/office/officeart/2016/7/layout/LinearArrowProcessNumbered"/>
    <dgm:cxn modelId="{D231CDBB-F21F-4064-AD4F-BA12C23C3664}" type="presParOf" srcId="{F994D83D-20A9-4B2A-A62A-153D59152655}" destId="{648C1EA9-7834-4567-95EC-E4F30419A5E2}" srcOrd="1" destOrd="0" presId="urn:microsoft.com/office/officeart/2016/7/layout/LinearArrowProcessNumbered"/>
    <dgm:cxn modelId="{20DDBF7A-1B3B-4DAF-831C-B0F351BF6615}" type="presParOf" srcId="{648C1EA9-7834-4567-95EC-E4F30419A5E2}" destId="{FC36B4DB-52C3-4717-9517-809709D558BC}" srcOrd="0" destOrd="0" presId="urn:microsoft.com/office/officeart/2016/7/layout/LinearArrowProcessNumbered"/>
    <dgm:cxn modelId="{4EB8F6ED-E41D-4B63-920C-3DCAEC2156F1}" type="presParOf" srcId="{648C1EA9-7834-4567-95EC-E4F30419A5E2}" destId="{2A299654-CFDF-4D4A-9231-92A1917F0AA8}" srcOrd="1" destOrd="0" presId="urn:microsoft.com/office/officeart/2016/7/layout/LinearArrowProcessNumbered"/>
    <dgm:cxn modelId="{AE0AAF33-444D-4B8D-878C-FD8C412C9A72}" type="presParOf" srcId="{648C1EA9-7834-4567-95EC-E4F30419A5E2}" destId="{34F1A998-029A-4D06-82F9-CD50096D31D0}" srcOrd="2" destOrd="0" presId="urn:microsoft.com/office/officeart/2016/7/layout/LinearArrowProcessNumbered"/>
    <dgm:cxn modelId="{6DB61667-BDAE-4055-A7BC-4042749C6127}" type="presParOf" srcId="{648C1EA9-7834-4567-95EC-E4F30419A5E2}" destId="{80BACE9A-EA6D-4A64-BCC3-8964E616DD64}" srcOrd="3" destOrd="0" presId="urn:microsoft.com/office/officeart/2016/7/layout/LinearArrowProcessNumbered"/>
    <dgm:cxn modelId="{2A81D793-8CA7-4AE4-8C9C-A7FE1AC06EDB}" type="presParOf" srcId="{F994D83D-20A9-4B2A-A62A-153D59152655}" destId="{BC4E359F-19BA-463C-BA1E-33A89DB9EAB7}" srcOrd="2" destOrd="0" presId="urn:microsoft.com/office/officeart/2016/7/layout/LinearArrowProcessNumbered"/>
    <dgm:cxn modelId="{E98449E2-8264-4C0C-8C22-C303472EEA28}" type="presParOf" srcId="{577DA5DA-3562-4C93-8078-B534C61F278E}" destId="{0E44A491-98D5-48A3-860E-FDFFCD01C87A}" srcOrd="1" destOrd="0" presId="urn:microsoft.com/office/officeart/2016/7/layout/LinearArrowProcessNumbered"/>
    <dgm:cxn modelId="{BA6AA112-3E76-4309-852F-224D2A8096DC}" type="presParOf" srcId="{577DA5DA-3562-4C93-8078-B534C61F278E}" destId="{E0A445B9-E895-4203-B463-E55AFA1584CD}" srcOrd="2" destOrd="0" presId="urn:microsoft.com/office/officeart/2016/7/layout/LinearArrowProcessNumbered"/>
    <dgm:cxn modelId="{770876A6-E60E-4E88-B03C-491C5AA7FCCF}" type="presParOf" srcId="{E0A445B9-E895-4203-B463-E55AFA1584CD}" destId="{A920C7DD-5BD0-461C-830D-0AB1B17E1175}" srcOrd="0" destOrd="0" presId="urn:microsoft.com/office/officeart/2016/7/layout/LinearArrowProcessNumbered"/>
    <dgm:cxn modelId="{4361CBDB-07FC-4B00-83B3-4CE49164FD71}" type="presParOf" srcId="{E0A445B9-E895-4203-B463-E55AFA1584CD}" destId="{E17D137E-FAF2-4ED2-B9EA-0D2C970895B6}" srcOrd="1" destOrd="0" presId="urn:microsoft.com/office/officeart/2016/7/layout/LinearArrowProcessNumbered"/>
    <dgm:cxn modelId="{AFF9938E-2E93-4DF9-82B4-2685BF035E76}" type="presParOf" srcId="{E17D137E-FAF2-4ED2-B9EA-0D2C970895B6}" destId="{A8135CBD-F5BA-47B6-9AE3-80E37BDFA949}" srcOrd="0" destOrd="0" presId="urn:microsoft.com/office/officeart/2016/7/layout/LinearArrowProcessNumbered"/>
    <dgm:cxn modelId="{E92C00B4-69F9-4A9C-8147-F3C54820B8DF}" type="presParOf" srcId="{E17D137E-FAF2-4ED2-B9EA-0D2C970895B6}" destId="{D05ABE75-D30D-40B1-BDD4-7DF615BE94C1}" srcOrd="1" destOrd="0" presId="urn:microsoft.com/office/officeart/2016/7/layout/LinearArrowProcessNumbered"/>
    <dgm:cxn modelId="{D5DEC9B4-F0FA-4F75-931F-E6371D3DBA93}" type="presParOf" srcId="{E17D137E-FAF2-4ED2-B9EA-0D2C970895B6}" destId="{19EA8478-BA27-4908-8B13-D8030D19C326}" srcOrd="2" destOrd="0" presId="urn:microsoft.com/office/officeart/2016/7/layout/LinearArrowProcessNumbered"/>
    <dgm:cxn modelId="{9DDAAEB1-2E74-4E31-8E29-256E68AA1E13}" type="presParOf" srcId="{E17D137E-FAF2-4ED2-B9EA-0D2C970895B6}" destId="{E5C3FF6B-D1DA-4F51-9DE5-C0FBB18E64E8}" srcOrd="3" destOrd="0" presId="urn:microsoft.com/office/officeart/2016/7/layout/LinearArrowProcessNumbered"/>
    <dgm:cxn modelId="{C9319F91-AFA5-401A-BC7C-3E3ED417517F}" type="presParOf" srcId="{E0A445B9-E895-4203-B463-E55AFA1584CD}" destId="{5CC7FDF4-16E2-4648-AA1B-5B8A5966CFBB}" srcOrd="2" destOrd="0" presId="urn:microsoft.com/office/officeart/2016/7/layout/LinearArrowProcessNumbered"/>
    <dgm:cxn modelId="{5D732753-DC57-4B1E-8C11-FC6973CFD223}" type="presParOf" srcId="{577DA5DA-3562-4C93-8078-B534C61F278E}" destId="{0FD9A008-9552-43ED-BD55-BD811AFE9AC7}" srcOrd="3" destOrd="0" presId="urn:microsoft.com/office/officeart/2016/7/layout/LinearArrowProcessNumbered"/>
    <dgm:cxn modelId="{BC86AC28-C487-4473-B8B5-B735AF20A246}" type="presParOf" srcId="{577DA5DA-3562-4C93-8078-B534C61F278E}" destId="{74B26084-CD81-4DAB-BB72-5685E05B1B8E}" srcOrd="4" destOrd="0" presId="urn:microsoft.com/office/officeart/2016/7/layout/LinearArrowProcessNumbered"/>
    <dgm:cxn modelId="{BDF8C41C-80B6-438C-9695-30C2DD5D7801}" type="presParOf" srcId="{74B26084-CD81-4DAB-BB72-5685E05B1B8E}" destId="{416B277F-2A8E-4813-9243-A544E9816EAB}" srcOrd="0" destOrd="0" presId="urn:microsoft.com/office/officeart/2016/7/layout/LinearArrowProcessNumbered"/>
    <dgm:cxn modelId="{ED1055B4-3CD3-4084-AE3C-9F202D703327}" type="presParOf" srcId="{74B26084-CD81-4DAB-BB72-5685E05B1B8E}" destId="{C4BDF0E2-1A30-42D2-844A-DF7E38BB7F53}" srcOrd="1" destOrd="0" presId="urn:microsoft.com/office/officeart/2016/7/layout/LinearArrowProcessNumbered"/>
    <dgm:cxn modelId="{40650F36-E007-4ABB-8E51-580DBE5BF325}" type="presParOf" srcId="{C4BDF0E2-1A30-42D2-844A-DF7E38BB7F53}" destId="{59A4625E-C30C-4C7D-A55F-DF6552E2F51F}" srcOrd="0" destOrd="0" presId="urn:microsoft.com/office/officeart/2016/7/layout/LinearArrowProcessNumbered"/>
    <dgm:cxn modelId="{C789DF1E-A605-47F0-B668-36629EA13215}" type="presParOf" srcId="{C4BDF0E2-1A30-42D2-844A-DF7E38BB7F53}" destId="{B254707B-BEBC-49B1-983C-446D10C5D658}" srcOrd="1" destOrd="0" presId="urn:microsoft.com/office/officeart/2016/7/layout/LinearArrowProcessNumbered"/>
    <dgm:cxn modelId="{1568579F-29F4-43DC-8E44-EDCBA501F67F}" type="presParOf" srcId="{C4BDF0E2-1A30-42D2-844A-DF7E38BB7F53}" destId="{23842B9E-D799-4B88-9C72-57BC4CEDD53E}" srcOrd="2" destOrd="0" presId="urn:microsoft.com/office/officeart/2016/7/layout/LinearArrowProcessNumbered"/>
    <dgm:cxn modelId="{C00A7B8B-2D13-4C7B-9326-F99B86AF24FA}" type="presParOf" srcId="{C4BDF0E2-1A30-42D2-844A-DF7E38BB7F53}" destId="{BCF64E2B-6895-4282-BD22-D9A945382B6D}" srcOrd="3" destOrd="0" presId="urn:microsoft.com/office/officeart/2016/7/layout/LinearArrowProcessNumbered"/>
    <dgm:cxn modelId="{61A49786-8E92-447F-8014-6B9DFC5064FA}" type="presParOf" srcId="{74B26084-CD81-4DAB-BB72-5685E05B1B8E}" destId="{CC4E08D6-3ECB-4843-89A4-4FA7C16526F5}" srcOrd="2" destOrd="0" presId="urn:microsoft.com/office/officeart/2016/7/layout/LinearArrowProcessNumbered"/>
    <dgm:cxn modelId="{C67BC9D4-456C-4049-9F25-5ADB19AFCFAB}" type="presParOf" srcId="{577DA5DA-3562-4C93-8078-B534C61F278E}" destId="{76784411-A66C-4AA0-BFB4-C7F6A300640D}" srcOrd="5" destOrd="0" presId="urn:microsoft.com/office/officeart/2016/7/layout/LinearArrowProcessNumbered"/>
    <dgm:cxn modelId="{2D1FD824-E424-4A66-86DE-BA99852ADC16}" type="presParOf" srcId="{577DA5DA-3562-4C93-8078-B534C61F278E}" destId="{91293AAF-0D89-4F22-BCD4-06A6256CB509}" srcOrd="6" destOrd="0" presId="urn:microsoft.com/office/officeart/2016/7/layout/LinearArrowProcessNumbered"/>
    <dgm:cxn modelId="{BDFD058B-E327-4C99-8721-EEB0F6450C4B}" type="presParOf" srcId="{91293AAF-0D89-4F22-BCD4-06A6256CB509}" destId="{099B8434-08B0-4AEA-B2F2-1324E7B4D310}" srcOrd="0" destOrd="0" presId="urn:microsoft.com/office/officeart/2016/7/layout/LinearArrowProcessNumbered"/>
    <dgm:cxn modelId="{AEB10EFC-8EE7-4C23-A147-2B9B2F4C4848}" type="presParOf" srcId="{91293AAF-0D89-4F22-BCD4-06A6256CB509}" destId="{B0F89A66-628B-4733-9468-109F36938C23}" srcOrd="1" destOrd="0" presId="urn:microsoft.com/office/officeart/2016/7/layout/LinearArrowProcessNumbered"/>
    <dgm:cxn modelId="{EAE48653-DC54-4E8D-8677-5516D6F5CAA1}" type="presParOf" srcId="{B0F89A66-628B-4733-9468-109F36938C23}" destId="{D162E101-E64F-4221-A2BD-83A37F40F8CC}" srcOrd="0" destOrd="0" presId="urn:microsoft.com/office/officeart/2016/7/layout/LinearArrowProcessNumbered"/>
    <dgm:cxn modelId="{CC92C2EE-4757-4D18-B921-0D66F1DD2B89}" type="presParOf" srcId="{B0F89A66-628B-4733-9468-109F36938C23}" destId="{56EE6CE2-16B8-49C9-9C3F-07BF73A15145}" srcOrd="1" destOrd="0" presId="urn:microsoft.com/office/officeart/2016/7/layout/LinearArrowProcessNumbered"/>
    <dgm:cxn modelId="{A3AD3BBC-AB59-42F6-9BF9-7F10536AE145}" type="presParOf" srcId="{B0F89A66-628B-4733-9468-109F36938C23}" destId="{51ADC701-F9DC-4A24-B4CF-E3F243074C33}" srcOrd="2" destOrd="0" presId="urn:microsoft.com/office/officeart/2016/7/layout/LinearArrowProcessNumbered"/>
    <dgm:cxn modelId="{252C731E-AD35-4F05-83D0-8BCDAA8F08A5}" type="presParOf" srcId="{B0F89A66-628B-4733-9468-109F36938C23}" destId="{3D426459-B2B9-40FE-9721-1546BFCE58AA}" srcOrd="3" destOrd="0" presId="urn:microsoft.com/office/officeart/2016/7/layout/LinearArrowProcessNumbered"/>
    <dgm:cxn modelId="{A2F4B3C5-C2C0-47E1-9774-38AEE9410DC2}" type="presParOf" srcId="{91293AAF-0D89-4F22-BCD4-06A6256CB509}" destId="{BF74838A-FA88-4FA7-8A10-88D412FEC107}" srcOrd="2" destOrd="0" presId="urn:microsoft.com/office/officeart/2016/7/layout/LinearArrowProcessNumbered"/>
    <dgm:cxn modelId="{05C4829C-9DA2-4CF9-A44E-BEAE2D33A241}" type="presParOf" srcId="{577DA5DA-3562-4C93-8078-B534C61F278E}" destId="{2E3095BA-4F3C-4642-95B8-F8CD4F662B8D}" srcOrd="7" destOrd="0" presId="urn:microsoft.com/office/officeart/2016/7/layout/LinearArrowProcessNumbered"/>
    <dgm:cxn modelId="{B245F908-0DAA-4578-9A10-E9FA70EFB406}" type="presParOf" srcId="{577DA5DA-3562-4C93-8078-B534C61F278E}" destId="{A4C10862-03A4-4B54-8800-CEE3868F1E8D}" srcOrd="8" destOrd="0" presId="urn:microsoft.com/office/officeart/2016/7/layout/LinearArrowProcessNumbered"/>
    <dgm:cxn modelId="{37E52A1D-5C18-407A-BDAC-920189E13D94}" type="presParOf" srcId="{A4C10862-03A4-4B54-8800-CEE3868F1E8D}" destId="{BE3A80F1-BFDC-4120-9311-07D3AE88D58B}" srcOrd="0" destOrd="0" presId="urn:microsoft.com/office/officeart/2016/7/layout/LinearArrowProcessNumbered"/>
    <dgm:cxn modelId="{E1FD1FA5-724C-4510-9921-67F74D1C9D4C}" type="presParOf" srcId="{A4C10862-03A4-4B54-8800-CEE3868F1E8D}" destId="{F962E77E-0906-4930-A894-98F2975F4179}" srcOrd="1" destOrd="0" presId="urn:microsoft.com/office/officeart/2016/7/layout/LinearArrowProcessNumbered"/>
    <dgm:cxn modelId="{F98B165C-17A9-4250-8E72-0BAED17A8499}" type="presParOf" srcId="{F962E77E-0906-4930-A894-98F2975F4179}" destId="{4907B1F7-8DFF-485E-A0C3-2A119A99FBE2}" srcOrd="0" destOrd="0" presId="urn:microsoft.com/office/officeart/2016/7/layout/LinearArrowProcessNumbered"/>
    <dgm:cxn modelId="{4EB86F32-8ABC-469B-8403-1524B5A1B24A}" type="presParOf" srcId="{F962E77E-0906-4930-A894-98F2975F4179}" destId="{B6CD8071-A551-4A84-A14C-C40474AC3D46}" srcOrd="1" destOrd="0" presId="urn:microsoft.com/office/officeart/2016/7/layout/LinearArrowProcessNumbered"/>
    <dgm:cxn modelId="{796EA692-566A-4475-AA14-78CD62F5E4CC}" type="presParOf" srcId="{F962E77E-0906-4930-A894-98F2975F4179}" destId="{D65E8672-3807-4EC8-A3AB-6E3B3A8E02FD}" srcOrd="2" destOrd="0" presId="urn:microsoft.com/office/officeart/2016/7/layout/LinearArrowProcessNumbered"/>
    <dgm:cxn modelId="{730FDDC9-A6DA-44CB-87E0-6256CB1F0E11}" type="presParOf" srcId="{F962E77E-0906-4930-A894-98F2975F4179}" destId="{91D4539F-AD87-4D34-8C98-490008349B1A}" srcOrd="3" destOrd="0" presId="urn:microsoft.com/office/officeart/2016/7/layout/LinearArrowProcessNumbered"/>
    <dgm:cxn modelId="{37568206-28B0-4F72-A149-9E4829E82386}" type="presParOf" srcId="{A4C10862-03A4-4B54-8800-CEE3868F1E8D}" destId="{3ABE3026-455D-4072-BBCB-045BF4E4E24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58FAE-8355-457C-9BAA-D7E684D6A6B6}">
      <dsp:nvSpPr>
        <dsp:cNvPr id="0" name=""/>
        <dsp:cNvSpPr/>
      </dsp:nvSpPr>
      <dsp:spPr>
        <a:xfrm>
          <a:off x="1346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D0629-FCDF-4574-A6DE-6C31B826C640}">
      <dsp:nvSpPr>
        <dsp:cNvPr id="0" name=""/>
        <dsp:cNvSpPr/>
      </dsp:nvSpPr>
      <dsp:spPr>
        <a:xfrm>
          <a:off x="526453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We built an automated ML pipeline to predict hourly demand using historical data and real-time features (like weather, holidays). After preprocessing and feature engineering, multiple models were evaluated. The system was deployed with real-time inference and evaluated using MAE and RMSE.</a:t>
          </a:r>
          <a:endParaRPr lang="en-US" sz="2200" kern="1200"/>
        </a:p>
      </dsp:txBody>
      <dsp:txXfrm>
        <a:off x="614349" y="743967"/>
        <a:ext cx="4550175" cy="2825197"/>
      </dsp:txXfrm>
    </dsp:sp>
    <dsp:sp modelId="{E4BBA331-21D5-4571-AFA5-4B1B9B9A5546}">
      <dsp:nvSpPr>
        <dsp:cNvPr id="0" name=""/>
        <dsp:cNvSpPr/>
      </dsp:nvSpPr>
      <dsp:spPr>
        <a:xfrm>
          <a:off x="5777528" y="157219"/>
          <a:ext cx="4725967" cy="3000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E4868-C08E-4172-A778-5B117CF6F3BE}">
      <dsp:nvSpPr>
        <dsp:cNvPr id="0" name=""/>
        <dsp:cNvSpPr/>
      </dsp:nvSpPr>
      <dsp:spPr>
        <a:xfrm>
          <a:off x="6302636" y="656071"/>
          <a:ext cx="4725967" cy="3000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✅ </a:t>
          </a:r>
          <a:r>
            <a:rPr lang="en-IN" sz="2200" b="1" kern="1200"/>
            <a:t>Best performing model</a:t>
          </a:r>
          <a:r>
            <a:rPr lang="en-IN" sz="2200" kern="1200"/>
            <a:t>: Random Forest Classifier</a:t>
          </a:r>
          <a:br>
            <a:rPr lang="en-IN" sz="2200" kern="1200"/>
          </a:br>
          <a:r>
            <a:rPr lang="en-IN" sz="2200" kern="1200"/>
            <a:t> ✅ </a:t>
          </a:r>
          <a:r>
            <a:rPr lang="en-IN" sz="2200" b="1" kern="1200"/>
            <a:t>Deployment-ready</a:t>
          </a:r>
          <a:r>
            <a:rPr lang="en-IN" sz="2200" kern="1200"/>
            <a:t> with scalable architecture for real-time predictions.</a:t>
          </a:r>
          <a:endParaRPr lang="en-US" sz="2200" kern="1200"/>
        </a:p>
      </dsp:txBody>
      <dsp:txXfrm>
        <a:off x="6390532" y="743967"/>
        <a:ext cx="4550175" cy="2825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B80F8-2F3F-447D-9460-D57DAF40235A}">
      <dsp:nvSpPr>
        <dsp:cNvPr id="0" name=""/>
        <dsp:cNvSpPr/>
      </dsp:nvSpPr>
      <dsp:spPr>
        <a:xfrm>
          <a:off x="0" y="574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520806-EF33-4513-96CF-A8523A889455}">
      <dsp:nvSpPr>
        <dsp:cNvPr id="0" name=""/>
        <dsp:cNvSpPr/>
      </dsp:nvSpPr>
      <dsp:spPr>
        <a:xfrm>
          <a:off x="0" y="574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🔧 </a:t>
          </a:r>
          <a:r>
            <a:rPr lang="en-IN" sz="2200" b="1" kern="1200"/>
            <a:t>System Requirements</a:t>
          </a:r>
          <a:endParaRPr lang="en-US" sz="2200" kern="1200"/>
        </a:p>
      </dsp:txBody>
      <dsp:txXfrm>
        <a:off x="0" y="574"/>
        <a:ext cx="7012370" cy="523109"/>
      </dsp:txXfrm>
    </dsp:sp>
    <dsp:sp modelId="{5552D251-0410-4A81-9E7E-42D76DD33AE4}">
      <dsp:nvSpPr>
        <dsp:cNvPr id="0" name=""/>
        <dsp:cNvSpPr/>
      </dsp:nvSpPr>
      <dsp:spPr>
        <a:xfrm>
          <a:off x="0" y="523683"/>
          <a:ext cx="701237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9668A4-557C-4B78-A40D-0E5051093515}">
      <dsp:nvSpPr>
        <dsp:cNvPr id="0" name=""/>
        <dsp:cNvSpPr/>
      </dsp:nvSpPr>
      <dsp:spPr>
        <a:xfrm>
          <a:off x="0" y="523683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Jupyter Notebook (or IBM Watson Studio)</a:t>
          </a:r>
          <a:endParaRPr lang="en-US" sz="2200" kern="1200"/>
        </a:p>
      </dsp:txBody>
      <dsp:txXfrm>
        <a:off x="0" y="523683"/>
        <a:ext cx="7012370" cy="523109"/>
      </dsp:txXfrm>
    </dsp:sp>
    <dsp:sp modelId="{749307EC-CA47-4F9A-8CF0-8D9A1D78B47F}">
      <dsp:nvSpPr>
        <dsp:cNvPr id="0" name=""/>
        <dsp:cNvSpPr/>
      </dsp:nvSpPr>
      <dsp:spPr>
        <a:xfrm>
          <a:off x="0" y="1046792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BEB470-51F2-4F20-9D65-59E3F58115DE}">
      <dsp:nvSpPr>
        <dsp:cNvPr id="0" name=""/>
        <dsp:cNvSpPr/>
      </dsp:nvSpPr>
      <dsp:spPr>
        <a:xfrm>
          <a:off x="0" y="1046792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Python 3.x environment</a:t>
          </a:r>
          <a:endParaRPr lang="en-US" sz="2200" kern="1200"/>
        </a:p>
      </dsp:txBody>
      <dsp:txXfrm>
        <a:off x="0" y="1046792"/>
        <a:ext cx="7012370" cy="523109"/>
      </dsp:txXfrm>
    </dsp:sp>
    <dsp:sp modelId="{64E5198A-B20B-46EA-819B-76B1DA35834C}">
      <dsp:nvSpPr>
        <dsp:cNvPr id="0" name=""/>
        <dsp:cNvSpPr/>
      </dsp:nvSpPr>
      <dsp:spPr>
        <a:xfrm>
          <a:off x="0" y="1569901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2149A9-B47A-45FF-8218-A4AA8140B701}">
      <dsp:nvSpPr>
        <dsp:cNvPr id="0" name=""/>
        <dsp:cNvSpPr/>
      </dsp:nvSpPr>
      <dsp:spPr>
        <a:xfrm>
          <a:off x="0" y="1569901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Cloud storage access (IBM Cloud Object Storage)</a:t>
          </a:r>
          <a:endParaRPr lang="en-US" sz="2200" kern="1200"/>
        </a:p>
      </dsp:txBody>
      <dsp:txXfrm>
        <a:off x="0" y="1569901"/>
        <a:ext cx="7012370" cy="523109"/>
      </dsp:txXfrm>
    </dsp:sp>
    <dsp:sp modelId="{AF31432C-D3C6-45ED-B05C-7EC44B02CB86}">
      <dsp:nvSpPr>
        <dsp:cNvPr id="0" name=""/>
        <dsp:cNvSpPr/>
      </dsp:nvSpPr>
      <dsp:spPr>
        <a:xfrm>
          <a:off x="0" y="2093010"/>
          <a:ext cx="701237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B72C96-8D61-4057-B45E-8CD431A2096F}">
      <dsp:nvSpPr>
        <dsp:cNvPr id="0" name=""/>
        <dsp:cNvSpPr/>
      </dsp:nvSpPr>
      <dsp:spPr>
        <a:xfrm>
          <a:off x="0" y="2093010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📦 </a:t>
          </a:r>
          <a:r>
            <a:rPr lang="en-IN" sz="2200" b="1" kern="1200"/>
            <a:t>Required Libraries</a:t>
          </a:r>
          <a:endParaRPr lang="en-US" sz="2200" kern="1200"/>
        </a:p>
      </dsp:txBody>
      <dsp:txXfrm>
        <a:off x="0" y="2093010"/>
        <a:ext cx="7012370" cy="523109"/>
      </dsp:txXfrm>
    </dsp:sp>
    <dsp:sp modelId="{94FD54DE-56F7-401A-9565-0C24E6279DBE}">
      <dsp:nvSpPr>
        <dsp:cNvPr id="0" name=""/>
        <dsp:cNvSpPr/>
      </dsp:nvSpPr>
      <dsp:spPr>
        <a:xfrm>
          <a:off x="0" y="2616120"/>
          <a:ext cx="701237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47C928-2CE7-4596-BD26-6E58FE5DBDAB}">
      <dsp:nvSpPr>
        <dsp:cNvPr id="0" name=""/>
        <dsp:cNvSpPr/>
      </dsp:nvSpPr>
      <dsp:spPr>
        <a:xfrm>
          <a:off x="0" y="2616120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pandas, numpy – Data handling</a:t>
          </a:r>
          <a:endParaRPr lang="en-US" sz="2200" kern="1200"/>
        </a:p>
      </dsp:txBody>
      <dsp:txXfrm>
        <a:off x="0" y="2616120"/>
        <a:ext cx="7012370" cy="523109"/>
      </dsp:txXfrm>
    </dsp:sp>
    <dsp:sp modelId="{1F0605C7-1B9E-494C-AF33-CFD957B6F468}">
      <dsp:nvSpPr>
        <dsp:cNvPr id="0" name=""/>
        <dsp:cNvSpPr/>
      </dsp:nvSpPr>
      <dsp:spPr>
        <a:xfrm>
          <a:off x="0" y="3139229"/>
          <a:ext cx="701237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C63EF-CD51-41AB-BB6A-4F69144A1E7B}">
      <dsp:nvSpPr>
        <dsp:cNvPr id="0" name=""/>
        <dsp:cNvSpPr/>
      </dsp:nvSpPr>
      <dsp:spPr>
        <a:xfrm>
          <a:off x="0" y="3139229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matplotlib, seaborn – Visualization</a:t>
          </a:r>
          <a:endParaRPr lang="en-US" sz="2200" kern="1200"/>
        </a:p>
      </dsp:txBody>
      <dsp:txXfrm>
        <a:off x="0" y="3139229"/>
        <a:ext cx="7012370" cy="523109"/>
      </dsp:txXfrm>
    </dsp:sp>
    <dsp:sp modelId="{D5AA06CA-960C-4F7B-9FAC-CB352A5DFEAA}">
      <dsp:nvSpPr>
        <dsp:cNvPr id="0" name=""/>
        <dsp:cNvSpPr/>
      </dsp:nvSpPr>
      <dsp:spPr>
        <a:xfrm>
          <a:off x="0" y="3662338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F014D-756E-4BF9-9A7D-C03BB0618A49}">
      <dsp:nvSpPr>
        <dsp:cNvPr id="0" name=""/>
        <dsp:cNvSpPr/>
      </dsp:nvSpPr>
      <dsp:spPr>
        <a:xfrm>
          <a:off x="0" y="3662338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sklearn – Model building &amp; evaluation</a:t>
          </a:r>
          <a:endParaRPr lang="en-US" sz="2200" kern="1200"/>
        </a:p>
      </dsp:txBody>
      <dsp:txXfrm>
        <a:off x="0" y="3662338"/>
        <a:ext cx="7012370" cy="523109"/>
      </dsp:txXfrm>
    </dsp:sp>
    <dsp:sp modelId="{84D3B099-E786-4B12-9382-88B17CBAA8DB}">
      <dsp:nvSpPr>
        <dsp:cNvPr id="0" name=""/>
        <dsp:cNvSpPr/>
      </dsp:nvSpPr>
      <dsp:spPr>
        <a:xfrm>
          <a:off x="0" y="4185447"/>
          <a:ext cx="701237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84E35-66DC-48C7-ABFB-08442EFDEB38}">
      <dsp:nvSpPr>
        <dsp:cNvPr id="0" name=""/>
        <dsp:cNvSpPr/>
      </dsp:nvSpPr>
      <dsp:spPr>
        <a:xfrm>
          <a:off x="0" y="4185447"/>
          <a:ext cx="7012370" cy="52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xgboost, lightgbm – Advanced ML models</a:t>
          </a:r>
          <a:endParaRPr lang="en-US" sz="2200" kern="1200"/>
        </a:p>
      </dsp:txBody>
      <dsp:txXfrm>
        <a:off x="0" y="4185447"/>
        <a:ext cx="7012370" cy="523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2A473-F449-4A28-A518-2D401E0652B0}">
      <dsp:nvSpPr>
        <dsp:cNvPr id="0" name=""/>
        <dsp:cNvSpPr/>
      </dsp:nvSpPr>
      <dsp:spPr>
        <a:xfrm>
          <a:off x="0" y="0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Developed an AutoML-based system for </a:t>
          </a:r>
          <a:r>
            <a:rPr lang="en-IN" sz="1900" b="1" kern="1200"/>
            <a:t>power fault detection</a:t>
          </a:r>
          <a:r>
            <a:rPr lang="en-IN" sz="1900" kern="1200"/>
            <a:t>.</a:t>
          </a:r>
          <a:endParaRPr lang="en-US" sz="1900" kern="1200"/>
        </a:p>
      </dsp:txBody>
      <dsp:txXfrm>
        <a:off x="20109" y="20109"/>
        <a:ext cx="7671869" cy="646352"/>
      </dsp:txXfrm>
    </dsp:sp>
    <dsp:sp modelId="{68B4AEE3-1B1D-4887-B75B-75FE9E26F5A1}">
      <dsp:nvSpPr>
        <dsp:cNvPr id="0" name=""/>
        <dsp:cNvSpPr/>
      </dsp:nvSpPr>
      <dsp:spPr>
        <a:xfrm>
          <a:off x="634222" y="781927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Random Forest Classifier</a:t>
          </a:r>
          <a:r>
            <a:rPr lang="en-IN" sz="1900" kern="1200"/>
            <a:t> gave the best accuracy.</a:t>
          </a:r>
          <a:endParaRPr lang="en-US" sz="1900" kern="1200"/>
        </a:p>
      </dsp:txBody>
      <dsp:txXfrm>
        <a:off x="654331" y="802036"/>
        <a:ext cx="7372350" cy="646352"/>
      </dsp:txXfrm>
    </dsp:sp>
    <dsp:sp modelId="{182FF4DA-B68E-4CBE-B907-50087BF377AA}">
      <dsp:nvSpPr>
        <dsp:cNvPr id="0" name=""/>
        <dsp:cNvSpPr/>
      </dsp:nvSpPr>
      <dsp:spPr>
        <a:xfrm>
          <a:off x="1268444" y="1563855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Helped classify faults like </a:t>
          </a:r>
          <a:r>
            <a:rPr lang="en-IN" sz="1900" b="1" kern="1200"/>
            <a:t>LG, LLG, LLLG</a:t>
          </a:r>
          <a:r>
            <a:rPr lang="en-IN" sz="1900" kern="1200"/>
            <a:t> effectively.</a:t>
          </a:r>
          <a:endParaRPr lang="en-US" sz="1900" kern="1200"/>
        </a:p>
      </dsp:txBody>
      <dsp:txXfrm>
        <a:off x="1288553" y="1583964"/>
        <a:ext cx="7372350" cy="646352"/>
      </dsp:txXfrm>
    </dsp:sp>
    <dsp:sp modelId="{5FD934EF-A6C8-4212-8B68-BC5A9CA7AE87}">
      <dsp:nvSpPr>
        <dsp:cNvPr id="0" name=""/>
        <dsp:cNvSpPr/>
      </dsp:nvSpPr>
      <dsp:spPr>
        <a:xfrm>
          <a:off x="1902666" y="2345782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Faced data quality issues; real-time deployment needs improvement.</a:t>
          </a:r>
          <a:endParaRPr lang="en-US" sz="1900" kern="1200"/>
        </a:p>
      </dsp:txBody>
      <dsp:txXfrm>
        <a:off x="1922775" y="2365891"/>
        <a:ext cx="7372350" cy="646352"/>
      </dsp:txXfrm>
    </dsp:sp>
    <dsp:sp modelId="{D9B87ADC-DE2E-473A-BEC4-672408C87060}">
      <dsp:nvSpPr>
        <dsp:cNvPr id="0" name=""/>
        <dsp:cNvSpPr/>
      </dsp:nvSpPr>
      <dsp:spPr>
        <a:xfrm>
          <a:off x="2536888" y="3127710"/>
          <a:ext cx="8493061" cy="686570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Ensures </a:t>
          </a:r>
          <a:r>
            <a:rPr lang="en-IN" sz="1900" b="1" kern="1200"/>
            <a:t>quick response</a:t>
          </a:r>
          <a:r>
            <a:rPr lang="en-IN" sz="1900" kern="1200"/>
            <a:t> and </a:t>
          </a:r>
          <a:r>
            <a:rPr lang="en-IN" sz="1900" b="1" kern="1200"/>
            <a:t>stable power supply</a:t>
          </a:r>
          <a:r>
            <a:rPr lang="en-IN" sz="1900" kern="1200"/>
            <a:t>.</a:t>
          </a:r>
          <a:endParaRPr lang="en-US" sz="1900" kern="1200"/>
        </a:p>
      </dsp:txBody>
      <dsp:txXfrm>
        <a:off x="2556997" y="3147819"/>
        <a:ext cx="7372350" cy="646352"/>
      </dsp:txXfrm>
    </dsp:sp>
    <dsp:sp modelId="{43AF4A70-5663-46BA-A1CA-F112A8962B1A}">
      <dsp:nvSpPr>
        <dsp:cNvPr id="0" name=""/>
        <dsp:cNvSpPr/>
      </dsp:nvSpPr>
      <dsp:spPr>
        <a:xfrm>
          <a:off x="8046790" y="501577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47201" y="501577"/>
        <a:ext cx="245448" cy="335818"/>
      </dsp:txXfrm>
    </dsp:sp>
    <dsp:sp modelId="{F244BA2F-0479-41F3-9F0D-4D4AF00C8EF9}">
      <dsp:nvSpPr>
        <dsp:cNvPr id="0" name=""/>
        <dsp:cNvSpPr/>
      </dsp:nvSpPr>
      <dsp:spPr>
        <a:xfrm>
          <a:off x="8681012" y="1283505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13955"/>
            <a:satOff val="4090"/>
            <a:lumOff val="374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613955"/>
              <a:satOff val="4090"/>
              <a:lumOff val="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81423" y="1283505"/>
        <a:ext cx="245448" cy="335818"/>
      </dsp:txXfrm>
    </dsp:sp>
    <dsp:sp modelId="{48B3458E-7DB0-408D-A9B5-40F0F3244594}">
      <dsp:nvSpPr>
        <dsp:cNvPr id="0" name=""/>
        <dsp:cNvSpPr/>
      </dsp:nvSpPr>
      <dsp:spPr>
        <a:xfrm>
          <a:off x="9315234" y="2053990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27910"/>
            <a:satOff val="8180"/>
            <a:lumOff val="74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227910"/>
              <a:satOff val="8180"/>
              <a:lumOff val="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15645" y="2053990"/>
        <a:ext cx="245448" cy="335818"/>
      </dsp:txXfrm>
    </dsp:sp>
    <dsp:sp modelId="{22F3C479-0723-42C5-87EB-41BBE781F84A}">
      <dsp:nvSpPr>
        <dsp:cNvPr id="0" name=""/>
        <dsp:cNvSpPr/>
      </dsp:nvSpPr>
      <dsp:spPr>
        <a:xfrm>
          <a:off x="9949456" y="2843546"/>
          <a:ext cx="446270" cy="4462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0049867" y="2843546"/>
        <a:ext cx="245448" cy="3358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6B4DB-52C3-4717-9517-809709D558BC}">
      <dsp:nvSpPr>
        <dsp:cNvPr id="0" name=""/>
        <dsp:cNvSpPr/>
      </dsp:nvSpPr>
      <dsp:spPr>
        <a:xfrm>
          <a:off x="1104072" y="841504"/>
          <a:ext cx="88218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99654-CFDF-4D4A-9231-92A1917F0AA8}">
      <dsp:nvSpPr>
        <dsp:cNvPr id="0" name=""/>
        <dsp:cNvSpPr/>
      </dsp:nvSpPr>
      <dsp:spPr>
        <a:xfrm>
          <a:off x="2039183" y="767437"/>
          <a:ext cx="101450" cy="19055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31562"/>
            <a:satOff val="876"/>
            <a:lumOff val="8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31562"/>
              <a:satOff val="876"/>
              <a:lumOff val="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1A998-029A-4D06-82F9-CD50096D31D0}">
      <dsp:nvSpPr>
        <dsp:cNvPr id="0" name=""/>
        <dsp:cNvSpPr/>
      </dsp:nvSpPr>
      <dsp:spPr>
        <a:xfrm>
          <a:off x="547291" y="395032"/>
          <a:ext cx="893016" cy="8930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54" tIns="34654" rIns="34654" bIns="34654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678070" y="525811"/>
        <a:ext cx="631458" cy="631458"/>
      </dsp:txXfrm>
    </dsp:sp>
    <dsp:sp modelId="{BC4E359F-19BA-463C-BA1E-33A89DB9EAB7}">
      <dsp:nvSpPr>
        <dsp:cNvPr id="0" name=""/>
        <dsp:cNvSpPr/>
      </dsp:nvSpPr>
      <dsp:spPr>
        <a:xfrm>
          <a:off x="1346" y="1453648"/>
          <a:ext cx="19849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63124"/>
            <a:satOff val="1753"/>
            <a:lumOff val="16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263124"/>
              <a:satOff val="1753"/>
              <a:lumOff val="1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72" tIns="165100" rIns="1565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with </a:t>
          </a:r>
          <a:r>
            <a:rPr lang="en-US" sz="1100" b="1" kern="1200"/>
            <a:t>real-time SCADA systems</a:t>
          </a:r>
          <a:r>
            <a:rPr lang="en-US" sz="1100" kern="1200"/>
            <a:t> for live fault detection.</a:t>
          </a:r>
        </a:p>
      </dsp:txBody>
      <dsp:txXfrm>
        <a:off x="1346" y="1846768"/>
        <a:ext cx="1984906" cy="1572480"/>
      </dsp:txXfrm>
    </dsp:sp>
    <dsp:sp modelId="{A8135CBD-F5BA-47B6-9AE3-80E37BDFA949}">
      <dsp:nvSpPr>
        <dsp:cNvPr id="0" name=""/>
        <dsp:cNvSpPr/>
      </dsp:nvSpPr>
      <dsp:spPr>
        <a:xfrm>
          <a:off x="2206797" y="841504"/>
          <a:ext cx="1984906" cy="72"/>
        </a:xfrm>
        <a:prstGeom prst="rect">
          <a:avLst/>
        </a:prstGeom>
        <a:solidFill>
          <a:schemeClr val="accent2">
            <a:tint val="40000"/>
            <a:alpha val="90000"/>
            <a:hueOff val="-394685"/>
            <a:satOff val="2629"/>
            <a:lumOff val="24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394685"/>
              <a:satOff val="2629"/>
              <a:lumOff val="2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ABE75-D30D-40B1-BDD4-7DF615BE94C1}">
      <dsp:nvSpPr>
        <dsp:cNvPr id="0" name=""/>
        <dsp:cNvSpPr/>
      </dsp:nvSpPr>
      <dsp:spPr>
        <a:xfrm>
          <a:off x="4244634" y="767437"/>
          <a:ext cx="101450" cy="19055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526247"/>
            <a:satOff val="3506"/>
            <a:lumOff val="32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526247"/>
              <a:satOff val="3506"/>
              <a:lumOff val="3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A8478-BA27-4908-8B13-D8030D19C326}">
      <dsp:nvSpPr>
        <dsp:cNvPr id="0" name=""/>
        <dsp:cNvSpPr/>
      </dsp:nvSpPr>
      <dsp:spPr>
        <a:xfrm>
          <a:off x="2752742" y="395032"/>
          <a:ext cx="893016" cy="893016"/>
        </a:xfrm>
        <a:prstGeom prst="ellips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222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54" tIns="34654" rIns="34654" bIns="34654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2883521" y="525811"/>
        <a:ext cx="631458" cy="631458"/>
      </dsp:txXfrm>
    </dsp:sp>
    <dsp:sp modelId="{5CC7FDF4-16E2-4648-AA1B-5B8A5966CFBB}">
      <dsp:nvSpPr>
        <dsp:cNvPr id="0" name=""/>
        <dsp:cNvSpPr/>
      </dsp:nvSpPr>
      <dsp:spPr>
        <a:xfrm>
          <a:off x="2206797" y="1453648"/>
          <a:ext cx="19849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657809"/>
            <a:satOff val="4382"/>
            <a:lumOff val="4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657809"/>
              <a:satOff val="4382"/>
              <a:lumOff val="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72" tIns="165100" rIns="1565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Expand to </a:t>
          </a:r>
          <a:r>
            <a:rPr lang="en-US" sz="1100" b="1" kern="1200"/>
            <a:t>predictive maintenance</a:t>
          </a:r>
          <a:r>
            <a:rPr lang="en-US" sz="1100" kern="1200"/>
            <a:t> using IoT sensor data.</a:t>
          </a:r>
        </a:p>
      </dsp:txBody>
      <dsp:txXfrm>
        <a:off x="2206797" y="1846768"/>
        <a:ext cx="1984906" cy="1572480"/>
      </dsp:txXfrm>
    </dsp:sp>
    <dsp:sp modelId="{59A4625E-C30C-4C7D-A55F-DF6552E2F51F}">
      <dsp:nvSpPr>
        <dsp:cNvPr id="0" name=""/>
        <dsp:cNvSpPr/>
      </dsp:nvSpPr>
      <dsp:spPr>
        <a:xfrm>
          <a:off x="4412249" y="841504"/>
          <a:ext cx="1984906" cy="72"/>
        </a:xfrm>
        <a:prstGeom prst="rect">
          <a:avLst/>
        </a:prstGeom>
        <a:solidFill>
          <a:schemeClr val="accent2">
            <a:tint val="40000"/>
            <a:alpha val="90000"/>
            <a:hueOff val="-789371"/>
            <a:satOff val="5259"/>
            <a:lumOff val="48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789371"/>
              <a:satOff val="5259"/>
              <a:lumOff val="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4707B-BEBC-49B1-983C-446D10C5D658}">
      <dsp:nvSpPr>
        <dsp:cNvPr id="0" name=""/>
        <dsp:cNvSpPr/>
      </dsp:nvSpPr>
      <dsp:spPr>
        <a:xfrm>
          <a:off x="6450086" y="767437"/>
          <a:ext cx="101450" cy="19055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42B9E-D799-4B88-9C72-57BC4CEDD53E}">
      <dsp:nvSpPr>
        <dsp:cNvPr id="0" name=""/>
        <dsp:cNvSpPr/>
      </dsp:nvSpPr>
      <dsp:spPr>
        <a:xfrm>
          <a:off x="4958194" y="395032"/>
          <a:ext cx="893016" cy="893016"/>
        </a:xfrm>
        <a:prstGeom prst="ellips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54" tIns="34654" rIns="34654" bIns="34654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088973" y="525811"/>
        <a:ext cx="631458" cy="631458"/>
      </dsp:txXfrm>
    </dsp:sp>
    <dsp:sp modelId="{CC4E08D6-3ECB-4843-89A4-4FA7C16526F5}">
      <dsp:nvSpPr>
        <dsp:cNvPr id="0" name=""/>
        <dsp:cNvSpPr/>
      </dsp:nvSpPr>
      <dsp:spPr>
        <a:xfrm>
          <a:off x="4412249" y="1453648"/>
          <a:ext cx="19849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052494"/>
            <a:satOff val="7011"/>
            <a:lumOff val="64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052494"/>
              <a:satOff val="7011"/>
              <a:lumOff val="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72" tIns="165100" rIns="1565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Improve model accuracy with </a:t>
          </a:r>
          <a:r>
            <a:rPr lang="en-US" sz="1100" b="1" kern="1200"/>
            <a:t>larger and more diverse datasets</a:t>
          </a:r>
          <a:r>
            <a:rPr lang="en-US" sz="1100" kern="1200"/>
            <a:t>.</a:t>
          </a:r>
        </a:p>
      </dsp:txBody>
      <dsp:txXfrm>
        <a:off x="4412249" y="1846768"/>
        <a:ext cx="1984906" cy="1572480"/>
      </dsp:txXfrm>
    </dsp:sp>
    <dsp:sp modelId="{D162E101-E64F-4221-A2BD-83A37F40F8CC}">
      <dsp:nvSpPr>
        <dsp:cNvPr id="0" name=""/>
        <dsp:cNvSpPr/>
      </dsp:nvSpPr>
      <dsp:spPr>
        <a:xfrm>
          <a:off x="6617700" y="841504"/>
          <a:ext cx="1984906" cy="72"/>
        </a:xfrm>
        <a:prstGeom prst="rect">
          <a:avLst/>
        </a:prstGeom>
        <a:solidFill>
          <a:schemeClr val="accent2">
            <a:tint val="40000"/>
            <a:alpha val="90000"/>
            <a:hueOff val="-1184056"/>
            <a:satOff val="7888"/>
            <a:lumOff val="72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184056"/>
              <a:satOff val="7888"/>
              <a:lumOff val="7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E6CE2-16B8-49C9-9C3F-07BF73A15145}">
      <dsp:nvSpPr>
        <dsp:cNvPr id="0" name=""/>
        <dsp:cNvSpPr/>
      </dsp:nvSpPr>
      <dsp:spPr>
        <a:xfrm>
          <a:off x="8655537" y="767437"/>
          <a:ext cx="101450" cy="190551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315618"/>
            <a:satOff val="8764"/>
            <a:lumOff val="8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315618"/>
              <a:satOff val="8764"/>
              <a:lumOff val="8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DC701-F9DC-4A24-B4CF-E3F243074C33}">
      <dsp:nvSpPr>
        <dsp:cNvPr id="0" name=""/>
        <dsp:cNvSpPr/>
      </dsp:nvSpPr>
      <dsp:spPr>
        <a:xfrm>
          <a:off x="7163645" y="395032"/>
          <a:ext cx="893016" cy="893016"/>
        </a:xfrm>
        <a:prstGeom prst="ellips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222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54" tIns="34654" rIns="34654" bIns="34654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7294424" y="525811"/>
        <a:ext cx="631458" cy="631458"/>
      </dsp:txXfrm>
    </dsp:sp>
    <dsp:sp modelId="{BF74838A-FA88-4FA7-8A10-88D412FEC107}">
      <dsp:nvSpPr>
        <dsp:cNvPr id="0" name=""/>
        <dsp:cNvSpPr/>
      </dsp:nvSpPr>
      <dsp:spPr>
        <a:xfrm>
          <a:off x="6617700" y="1453648"/>
          <a:ext cx="19849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447180"/>
            <a:satOff val="9641"/>
            <a:lumOff val="88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447180"/>
              <a:satOff val="9641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72" tIns="165100" rIns="1565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Deploy on cloud platforms like </a:t>
          </a:r>
          <a:r>
            <a:rPr lang="en-US" sz="1100" b="1" kern="1200"/>
            <a:t>IBM Watsonx</a:t>
          </a:r>
          <a:r>
            <a:rPr lang="en-US" sz="1100" kern="1200"/>
            <a:t> for scalability.</a:t>
          </a:r>
        </a:p>
      </dsp:txBody>
      <dsp:txXfrm>
        <a:off x="6617700" y="1846768"/>
        <a:ext cx="1984906" cy="1572480"/>
      </dsp:txXfrm>
    </dsp:sp>
    <dsp:sp modelId="{4907B1F7-8DFF-485E-A0C3-2A119A99FBE2}">
      <dsp:nvSpPr>
        <dsp:cNvPr id="0" name=""/>
        <dsp:cNvSpPr/>
      </dsp:nvSpPr>
      <dsp:spPr>
        <a:xfrm>
          <a:off x="8823152" y="841504"/>
          <a:ext cx="992453" cy="72"/>
        </a:xfrm>
        <a:prstGeom prst="rect">
          <a:avLst/>
        </a:prstGeom>
        <a:solidFill>
          <a:schemeClr val="accent2">
            <a:tint val="40000"/>
            <a:alpha val="90000"/>
            <a:hueOff val="-1578742"/>
            <a:satOff val="10517"/>
            <a:lumOff val="96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578742"/>
              <a:satOff val="10517"/>
              <a:lumOff val="9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E8672-3807-4EC8-A3AB-6E3B3A8E02FD}">
      <dsp:nvSpPr>
        <dsp:cNvPr id="0" name=""/>
        <dsp:cNvSpPr/>
      </dsp:nvSpPr>
      <dsp:spPr>
        <a:xfrm>
          <a:off x="9369096" y="395032"/>
          <a:ext cx="893016" cy="893016"/>
        </a:xfrm>
        <a:prstGeom prst="ellips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654" tIns="34654" rIns="34654" bIns="34654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5</a:t>
          </a:r>
        </a:p>
      </dsp:txBody>
      <dsp:txXfrm>
        <a:off x="9499875" y="525811"/>
        <a:ext cx="631458" cy="631458"/>
      </dsp:txXfrm>
    </dsp:sp>
    <dsp:sp modelId="{3ABE3026-455D-4072-BBCB-045BF4E4E249}">
      <dsp:nvSpPr>
        <dsp:cNvPr id="0" name=""/>
        <dsp:cNvSpPr/>
      </dsp:nvSpPr>
      <dsp:spPr>
        <a:xfrm>
          <a:off x="8823152" y="1453648"/>
          <a:ext cx="19849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72" tIns="165100" rIns="15657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</a:t>
          </a:r>
          <a:r>
            <a:rPr lang="en-US" sz="1100" b="1" kern="1200"/>
            <a:t>fault location detection</a:t>
          </a:r>
          <a:r>
            <a:rPr lang="en-US" sz="1100" kern="1200"/>
            <a:t> for quicker field response.</a:t>
          </a:r>
        </a:p>
      </dsp:txBody>
      <dsp:txXfrm>
        <a:off x="8823152" y="1846768"/>
        <a:ext cx="1984906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" TargetMode="External"/><Relationship Id="rId2" Type="http://schemas.openxmlformats.org/officeDocument/2006/relationships/hyperlink" Target="https://cloud.ibm.com/do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ea typeface="+mj-lt"/>
                <a:cs typeface="+mj-lt"/>
              </a:rPr>
              <a:t>Power System Fault Detection and Classification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Adarsh Prasad – IEM KOLKATA – CSE(AIML)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72968-0734-D282-68F5-795F9D67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53FDC6-8F4C-6D27-9764-85EC42F0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Endpoints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70CA49-55FF-B54D-E4C4-9E4051F70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797811"/>
            <a:ext cx="6831503" cy="324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377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10AB5-6429-F699-348B-64521C07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1EB1D5-FB9C-DA46-7D6F-B9A2AE339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PREDICTIONS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A59B6-DD92-89AC-163D-6EFCA523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328" y="1611820"/>
            <a:ext cx="7530872" cy="35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DF11DB0D-DB6C-EF1A-FBED-17D99E84B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54545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9D8DB7-CB1C-79FA-1A2C-65707F56A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69840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>
                <a:ea typeface="+mn-lt"/>
                <a:cs typeface="+mn-lt"/>
              </a:rPr>
              <a:t>IBM Cloud Docs – </a:t>
            </a:r>
            <a:r>
              <a:rPr lang="en-IN" sz="2000">
                <a:ea typeface="+mn-lt"/>
                <a:cs typeface="+mn-lt"/>
                <a:hlinkClick r:id="rId2"/>
              </a:rPr>
              <a:t>https://cloud.ibm.com/docs</a:t>
            </a:r>
            <a:endParaRPr lang="en-IN" sz="2000">
              <a:ea typeface="+mn-lt"/>
              <a:cs typeface="+mn-lt"/>
            </a:endParaRPr>
          </a:p>
          <a:p>
            <a:pPr marL="305435" indent="-305435"/>
            <a:r>
              <a:rPr lang="en-IN" sz="2000">
                <a:ea typeface="+mn-lt"/>
                <a:cs typeface="+mn-lt"/>
              </a:rPr>
              <a:t>Kaggle Dataset – </a:t>
            </a:r>
            <a:r>
              <a:rPr lang="en-IN" sz="2000" i="1">
                <a:ea typeface="+mn-lt"/>
                <a:cs typeface="+mn-lt"/>
              </a:rPr>
              <a:t>Power System Fault Detection Dataset</a:t>
            </a:r>
            <a:endParaRPr lang="en-IN" sz="2000"/>
          </a:p>
          <a:p>
            <a:pPr marL="305435" indent="-305435"/>
            <a:r>
              <a:rPr lang="en-IN" sz="2000">
                <a:ea typeface="+mn-lt"/>
                <a:cs typeface="+mn-lt"/>
              </a:rPr>
              <a:t>Scikit-learn Documentation – </a:t>
            </a:r>
            <a:r>
              <a:rPr lang="en-IN" sz="2000">
                <a:ea typeface="+mn-lt"/>
                <a:cs typeface="+mn-lt"/>
                <a:hlinkClick r:id="rId3"/>
              </a:rPr>
              <a:t>https://scikit-learn.org</a:t>
            </a:r>
            <a:endParaRPr lang="en-IN" sz="2000"/>
          </a:p>
          <a:p>
            <a:pPr marL="305435" indent="-305435"/>
            <a:r>
              <a:rPr lang="en-IN" sz="2000">
                <a:ea typeface="+mn-lt"/>
                <a:cs typeface="+mn-lt"/>
              </a:rPr>
              <a:t>Pandas Documentation – </a:t>
            </a:r>
            <a:r>
              <a:rPr lang="en-IN" sz="2000">
                <a:ea typeface="+mn-lt"/>
                <a:cs typeface="+mn-lt"/>
                <a:hlinkClick r:id="rId4"/>
              </a:rPr>
              <a:t>https://pandas.pydata.org</a:t>
            </a:r>
            <a:endParaRPr lang="en-IN" sz="2000"/>
          </a:p>
          <a:p>
            <a:pPr marL="305435" indent="-305435"/>
            <a:r>
              <a:rPr lang="en-IN" sz="2000">
                <a:ea typeface="+mn-lt"/>
                <a:cs typeface="+mn-lt"/>
              </a:rPr>
              <a:t>Matplotlib &amp; Seaborn – </a:t>
            </a:r>
            <a:r>
              <a:rPr lang="en-IN" sz="2000" i="1">
                <a:ea typeface="+mn-lt"/>
                <a:cs typeface="+mn-lt"/>
              </a:rPr>
              <a:t>Python Visualization Libraries</a:t>
            </a:r>
            <a:endParaRPr lang="en-IN" sz="2000"/>
          </a:p>
          <a:p>
            <a:pPr marL="305435" indent="-305435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IBM Certifications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33231F-E6AF-D15D-D6BE-D6581058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GETTING STARTED WITH AI</a:t>
            </a:r>
          </a:p>
        </p:txBody>
      </p:sp>
      <p:pic>
        <p:nvPicPr>
          <p:cNvPr id="4" name="Content Placeholder 3" descr="A blue and white certificate&#10;&#10;AI-generated content may be incorrect.">
            <a:extLst>
              <a:ext uri="{FF2B5EF4-FFF2-40B4-BE49-F238E27FC236}">
                <a16:creationId xmlns:a16="http://schemas.microsoft.com/office/drawing/2014/main" id="{191F17B8-AC21-FCF9-C7C1-7493D665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930" y="936141"/>
            <a:ext cx="6390104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ertificate with a qr code&#10;&#10;AI-generated content may be incorrect.">
            <a:extLst>
              <a:ext uri="{FF2B5EF4-FFF2-40B4-BE49-F238E27FC236}">
                <a16:creationId xmlns:a16="http://schemas.microsoft.com/office/drawing/2014/main" id="{D4DEDBF5-D160-60F1-850C-5A4D08A6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1441365"/>
            <a:ext cx="5476375" cy="41757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IBM Certifications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82F5B4-F0E0-E88B-EC32-7967A62E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JOURNEY TO CLOUD</a:t>
            </a:r>
          </a:p>
        </p:txBody>
      </p:sp>
    </p:spTree>
    <p:extLst>
      <p:ext uri="{BB962C8B-B14F-4D97-AF65-F5344CB8AC3E}">
        <p14:creationId xmlns:p14="http://schemas.microsoft.com/office/powerpoint/2010/main" val="4128710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IBM Certifications</a:t>
            </a: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8BB47B9B-2AA0-D350-253F-C9F2672C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RAG LAB</a:t>
            </a:r>
          </a:p>
        </p:txBody>
      </p:sp>
      <p:pic>
        <p:nvPicPr>
          <p:cNvPr id="4" name="Content Placeholder 3" descr="A certificate of completion&#10;&#10;AI-generated content may be incorrect.">
            <a:extLst>
              <a:ext uri="{FF2B5EF4-FFF2-40B4-BE49-F238E27FC236}">
                <a16:creationId xmlns:a16="http://schemas.microsoft.com/office/drawing/2014/main" id="{73BC944D-241C-8BF2-24CD-8C30AE894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311067"/>
            <a:ext cx="6831503" cy="42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sz="2000">
              <a:latin typeface="Arial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sz="2000">
              <a:latin typeface="Arial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2000">
              <a:latin typeface="Arial"/>
              <a:cs typeface="Calibri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  <a:endParaRPr lang="en-US" sz="2000" b="1">
              <a:latin typeface="Arial"/>
              <a:ea typeface="+mn-lt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sz="2000">
              <a:latin typeface="Arial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sz="2000" b="1">
              <a:latin typeface="Arial"/>
              <a:ea typeface="+mn-lt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sz="2000">
              <a:latin typeface="Arial"/>
              <a:cs typeface="Arial"/>
            </a:endParaRPr>
          </a:p>
          <a:p>
            <a:pPr marL="305435" indent="-305435">
              <a:lnSpc>
                <a:spcPct val="100000"/>
              </a:lnSpc>
            </a:pPr>
            <a:endParaRPr lang="en-US"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>
                <a:ea typeface="+mn-lt"/>
                <a:cs typeface="+mn-lt"/>
              </a:rPr>
              <a:t>Timely detection and classification of power system faults is critical to prevent outages, ensure reliability, and enable fast recovery. Manual monitoring is inefficient — hence, automated fault detection using machine learning enables faster and more accurate responses.</a:t>
            </a: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A77C2BA2-B50E-130A-BE7C-8A3C59298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44579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000" b="1">
                <a:solidFill>
                  <a:schemeClr val="bg1">
                    <a:lumMod val="85000"/>
                    <a:lumOff val="15000"/>
                  </a:schemeClr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2000">
              <a:solidFill>
                <a:schemeClr val="bg1">
                  <a:lumMod val="85000"/>
                  <a:lumOff val="1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72756D4F-4C4A-4B94-8B73-F12E21033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17910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IN" sz="1300" b="1"/>
              <a:t>Algorithm</a:t>
            </a:r>
            <a:br>
              <a:rPr lang="en-IN" sz="1300" b="1">
                <a:ea typeface="+mn-lt"/>
                <a:cs typeface="+mn-lt"/>
              </a:rPr>
            </a:br>
            <a:r>
              <a:rPr lang="en-IN" sz="1300" b="1">
                <a:ea typeface="+mn-lt"/>
                <a:cs typeface="+mn-lt"/>
              </a:rPr>
              <a:t> We used Automated Machine Learning (AutoML)</a:t>
            </a:r>
            <a:r>
              <a:rPr lang="en-IN" sz="1300">
                <a:ea typeface="+mn-lt"/>
                <a:cs typeface="+mn-lt"/>
              </a:rPr>
              <a:t> to evaluate multiple classifiers.</a:t>
            </a:r>
            <a:br>
              <a:rPr lang="en-IN" sz="1300">
                <a:ea typeface="+mn-lt"/>
                <a:cs typeface="+mn-lt"/>
              </a:rPr>
            </a:br>
            <a:r>
              <a:rPr lang="en-IN" sz="1300">
                <a:ea typeface="+mn-lt"/>
                <a:cs typeface="+mn-lt"/>
              </a:rPr>
              <a:t> The </a:t>
            </a:r>
            <a:r>
              <a:rPr lang="en-IN" sz="1300" b="1">
                <a:ea typeface="+mn-lt"/>
                <a:cs typeface="+mn-lt"/>
              </a:rPr>
              <a:t>Random Forest Classifier</a:t>
            </a:r>
            <a:r>
              <a:rPr lang="en-IN" sz="1300">
                <a:ea typeface="+mn-lt"/>
                <a:cs typeface="+mn-lt"/>
              </a:rPr>
              <a:t> delivered the best performance for detecting and classifying power system faults due to its accuracy and ability to handle complex feature interactions.</a:t>
            </a:r>
          </a:p>
          <a:p>
            <a:pPr marL="305435" indent="-305435">
              <a:lnSpc>
                <a:spcPct val="100000"/>
              </a:lnSpc>
            </a:pPr>
            <a:r>
              <a:rPr lang="en-IN" sz="1300">
                <a:ea typeface="+mn-lt"/>
                <a:cs typeface="+mn-lt"/>
              </a:rPr>
              <a:t>🔢 </a:t>
            </a:r>
            <a:r>
              <a:rPr lang="en-IN" sz="1300" b="1">
                <a:ea typeface="+mn-lt"/>
                <a:cs typeface="+mn-lt"/>
              </a:rPr>
              <a:t>Data Input</a:t>
            </a:r>
            <a:endParaRPr lang="en-IN" sz="1300"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</a:pPr>
            <a:r>
              <a:rPr lang="en-IN" sz="1300"/>
              <a:t>Readings from dataset </a:t>
            </a:r>
            <a:r>
              <a:rPr lang="en-IN" sz="1300">
                <a:ea typeface="+mn-lt"/>
                <a:cs typeface="+mn-lt"/>
              </a:rPr>
              <a:t>(Kaggle dataset link – https://www.kaggle.com/datasets/ziya07/power-systemfaults-dataset)</a:t>
            </a:r>
            <a:endParaRPr lang="en-IN" sz="1300"/>
          </a:p>
          <a:p>
            <a:pPr marL="305435" indent="-305435">
              <a:lnSpc>
                <a:spcPct val="100000"/>
              </a:lnSpc>
            </a:pPr>
            <a:r>
              <a:rPr lang="en-IN" sz="1300">
                <a:ea typeface="+mn-lt"/>
                <a:cs typeface="+mn-lt"/>
              </a:rPr>
              <a:t>🧠 </a:t>
            </a:r>
            <a:r>
              <a:rPr lang="en-IN" sz="1300" b="1">
                <a:ea typeface="+mn-lt"/>
                <a:cs typeface="+mn-lt"/>
              </a:rPr>
              <a:t>Training Process</a:t>
            </a:r>
            <a:endParaRPr lang="en-IN" sz="1300"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</a:pPr>
            <a:r>
              <a:rPr lang="en-IN" sz="1300">
                <a:ea typeface="+mn-lt"/>
                <a:cs typeface="+mn-lt"/>
              </a:rPr>
              <a:t>Historical fault data was preprocessed and split into training and testing sets</a:t>
            </a:r>
            <a:endParaRPr lang="en-IN" sz="1300"/>
          </a:p>
          <a:p>
            <a:pPr marL="305435" indent="-305435">
              <a:lnSpc>
                <a:spcPct val="100000"/>
              </a:lnSpc>
            </a:pPr>
            <a:r>
              <a:rPr lang="en-IN" sz="1300">
                <a:ea typeface="+mn-lt"/>
                <a:cs typeface="+mn-lt"/>
              </a:rPr>
              <a:t>AutoML handled feature selection and model tuning</a:t>
            </a:r>
          </a:p>
          <a:p>
            <a:pPr marL="305435" indent="-305435">
              <a:lnSpc>
                <a:spcPct val="100000"/>
              </a:lnSpc>
            </a:pPr>
            <a:r>
              <a:rPr lang="en-IN" sz="1300">
                <a:ea typeface="+mn-lt"/>
                <a:cs typeface="+mn-lt"/>
              </a:rPr>
              <a:t>Cross-validation ensured the model’s reliability</a:t>
            </a:r>
            <a:endParaRPr lang="en-IN" sz="1300"/>
          </a:p>
          <a:p>
            <a:pPr marL="305435" indent="-305435">
              <a:lnSpc>
                <a:spcPct val="100000"/>
              </a:lnSpc>
            </a:pPr>
            <a:r>
              <a:rPr lang="en-IN" sz="1300">
                <a:ea typeface="+mn-lt"/>
                <a:cs typeface="+mn-lt"/>
              </a:rPr>
              <a:t>⚡ </a:t>
            </a:r>
            <a:r>
              <a:rPr lang="en-IN" sz="1300" b="1">
                <a:ea typeface="+mn-lt"/>
                <a:cs typeface="+mn-lt"/>
              </a:rPr>
              <a:t>Prediction Process</a:t>
            </a:r>
            <a:endParaRPr lang="en-IN" sz="1300">
              <a:ea typeface="+mn-lt"/>
              <a:cs typeface="+mn-lt"/>
            </a:endParaRPr>
          </a:p>
          <a:p>
            <a:pPr marL="305435" indent="-305435">
              <a:lnSpc>
                <a:spcPct val="100000"/>
              </a:lnSpc>
            </a:pPr>
            <a:r>
              <a:rPr lang="en-IN" sz="1300">
                <a:ea typeface="+mn-lt"/>
                <a:cs typeface="+mn-lt"/>
              </a:rPr>
              <a:t>Real-time sensor data is fed into the trained model</a:t>
            </a:r>
            <a:endParaRPr lang="en-IN" sz="1300"/>
          </a:p>
          <a:p>
            <a:pPr marL="305435" indent="-305435">
              <a:lnSpc>
                <a:spcPct val="100000"/>
              </a:lnSpc>
            </a:pPr>
            <a:r>
              <a:rPr lang="en-IN" sz="1300">
                <a:ea typeface="+mn-lt"/>
                <a:cs typeface="+mn-lt"/>
              </a:rPr>
              <a:t>The system predicts the </a:t>
            </a:r>
            <a:r>
              <a:rPr lang="en-IN" sz="1300" b="1">
                <a:ea typeface="+mn-lt"/>
                <a:cs typeface="+mn-lt"/>
              </a:rPr>
              <a:t>fault type</a:t>
            </a:r>
            <a:r>
              <a:rPr lang="en-IN" sz="1300">
                <a:ea typeface="+mn-lt"/>
                <a:cs typeface="+mn-lt"/>
              </a:rPr>
              <a:t> or classifies the condition as </a:t>
            </a:r>
            <a:r>
              <a:rPr lang="en-IN" sz="1300" b="1">
                <a:ea typeface="+mn-lt"/>
                <a:cs typeface="+mn-lt"/>
              </a:rPr>
              <a:t>normal</a:t>
            </a:r>
            <a:r>
              <a:rPr lang="en-IN" sz="1300">
                <a:ea typeface="+mn-lt"/>
                <a:cs typeface="+mn-lt"/>
              </a:rPr>
              <a:t>, enabling timely response</a:t>
            </a:r>
            <a:endParaRPr lang="en-IN" sz="1300"/>
          </a:p>
          <a:p>
            <a:pPr marL="305435" indent="-305435">
              <a:lnSpc>
                <a:spcPct val="100000"/>
              </a:lnSpc>
            </a:pPr>
            <a:endParaRPr lang="en-IN" sz="1300"/>
          </a:p>
          <a:p>
            <a:pPr marL="305435" indent="-305435">
              <a:lnSpc>
                <a:spcPct val="100000"/>
              </a:lnSpc>
            </a:pPr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Content Placeholder 13">
            <a:extLst>
              <a:ext uri="{FF2B5EF4-FFF2-40B4-BE49-F238E27FC236}">
                <a16:creationId xmlns:a16="http://schemas.microsoft.com/office/drawing/2014/main" id="{3AFE742A-DA13-D5FB-2D04-8BF06271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Pipeline Leaderboard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17188A-B35C-D107-7B7D-02A7529B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823429"/>
            <a:ext cx="6831503" cy="31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298DA-D463-0118-DC6C-5CFEA7F3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717EB5-7ABC-0454-2A75-9DFBF25B8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Pipeline Leaderboard 2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58DF27-750E-EBC5-B724-D2ADCA8D1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900284"/>
            <a:ext cx="6831503" cy="304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12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0A000-62E1-E3A2-F053-97B0DEB8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BA4165-3B96-9E66-C865-EE7742EE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>
                <a:solidFill>
                  <a:srgbClr val="FFFFFF"/>
                </a:solidFill>
              </a:rPr>
              <a:t>Deploying of model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542101-E64C-CA93-408D-81CB8496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59" y="1484661"/>
            <a:ext cx="7760516" cy="45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9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805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Power System Fault Detection and Classification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Eluri Narendra</cp:lastModifiedBy>
  <cp:revision>128</cp:revision>
  <dcterms:created xsi:type="dcterms:W3CDTF">2021-05-26T16:50:10Z</dcterms:created>
  <dcterms:modified xsi:type="dcterms:W3CDTF">2025-08-03T08:30:14Z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