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3"/>
    <p:restoredTop sz="84953"/>
  </p:normalViewPr>
  <p:slideViewPr>
    <p:cSldViewPr snapToGrid="0" snapToObjects="1">
      <p:cViewPr>
        <p:scale>
          <a:sx n="100" d="100"/>
          <a:sy n="100" d="100"/>
        </p:scale>
        <p:origin x="57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odejs.org/en/" TargetMode="External"/><Relationship Id="rId3" Type="http://schemas.openxmlformats.org/officeDocument/2006/relationships/hyperlink" Target="https://www.visualstudio.com/products/code-v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2016.07.12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6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使用场景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var</a:t>
            </a:r>
            <a:r>
              <a:rPr lang="en-US" altLang="zh-CN" dirty="0"/>
              <a:t> http = require</a:t>
            </a:r>
            <a:r>
              <a:rPr lang="en-US" altLang="zh-CN" dirty="0" smtClean="0"/>
              <a:t>(‘http’); </a:t>
            </a:r>
            <a:endParaRPr lang="zh-CN" altLang="en-US" dirty="0" smtClean="0"/>
          </a:p>
          <a:p>
            <a:r>
              <a:rPr lang="en-US" altLang="zh-CN" dirty="0" err="1" smtClean="0"/>
              <a:t>http.createServer</a:t>
            </a:r>
            <a:r>
              <a:rPr lang="en-US" altLang="zh-CN" dirty="0" smtClean="0"/>
              <a:t>(function </a:t>
            </a:r>
            <a:r>
              <a:rPr lang="en-US" altLang="zh-CN" dirty="0"/>
              <a:t>(request, response) { </a:t>
            </a:r>
            <a:endParaRPr lang="zh-CN" altLang="en-US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发送 </a:t>
            </a:r>
            <a:r>
              <a:rPr lang="en-US" altLang="zh-CN" dirty="0"/>
              <a:t>HTTP </a:t>
            </a:r>
            <a:r>
              <a:rPr lang="zh-CN" altLang="en-US" dirty="0"/>
              <a:t>头部 </a:t>
            </a:r>
            <a:r>
              <a:rPr lang="en-US" altLang="zh-CN" dirty="0"/>
              <a:t>// HTTP </a:t>
            </a:r>
            <a:r>
              <a:rPr lang="zh-CN" altLang="en-US" dirty="0"/>
              <a:t>状态值</a:t>
            </a:r>
            <a:r>
              <a:rPr lang="en-US" altLang="zh-CN" dirty="0"/>
              <a:t>: 200 : OK // </a:t>
            </a:r>
            <a:r>
              <a:rPr lang="zh-CN" altLang="en-US" dirty="0"/>
              <a:t>内容类型</a:t>
            </a:r>
            <a:r>
              <a:rPr lang="en-US" altLang="zh-CN" dirty="0"/>
              <a:t>: text/plain </a:t>
            </a:r>
            <a:r>
              <a:rPr lang="en-US" altLang="zh-CN" dirty="0" err="1"/>
              <a:t>response.writeHead</a:t>
            </a:r>
            <a:r>
              <a:rPr lang="en-US" altLang="zh-CN" dirty="0"/>
              <a:t>(200, </a:t>
            </a:r>
            <a:r>
              <a:rPr lang="en-US" altLang="zh-CN" dirty="0" smtClean="0"/>
              <a:t>{‘Content-Type’: ‘text/plain’});</a:t>
            </a:r>
            <a:endParaRPr lang="zh-CN" altLang="en-US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发送响应数据 </a:t>
            </a:r>
            <a:r>
              <a:rPr lang="en-US" altLang="zh-CN" dirty="0" smtClean="0"/>
              <a:t>“Hello World” </a:t>
            </a:r>
            <a:endParaRPr lang="zh-CN" altLang="en-US" dirty="0" smtClean="0"/>
          </a:p>
          <a:p>
            <a:r>
              <a:rPr lang="en-US" altLang="zh-CN" dirty="0" err="1" smtClean="0"/>
              <a:t>response.end</a:t>
            </a:r>
            <a:r>
              <a:rPr lang="en-US" altLang="zh-CN" dirty="0" smtClean="0"/>
              <a:t>(‘Hello World\n’); </a:t>
            </a:r>
            <a:r>
              <a:rPr lang="en-US" altLang="zh-CN" dirty="0"/>
              <a:t>}).listen(8888); </a:t>
            </a:r>
            <a:endParaRPr lang="zh-CN" altLang="en-US" dirty="0" smtClean="0"/>
          </a:p>
          <a:p>
            <a:r>
              <a:rPr lang="en-US" altLang="zh-CN" dirty="0" smtClean="0"/>
              <a:t>// </a:t>
            </a:r>
            <a:r>
              <a:rPr lang="zh-CN" altLang="en-US" dirty="0"/>
              <a:t>终端打印如下信息</a:t>
            </a:r>
            <a:r>
              <a:rPr lang="en-US" altLang="zh-CN" dirty="0"/>
              <a:t> </a:t>
            </a:r>
            <a:endParaRPr lang="zh-CN" altLang="en-US" dirty="0" smtClean="0"/>
          </a:p>
          <a:p>
            <a:r>
              <a:rPr lang="en-US" altLang="zh-CN" dirty="0" err="1" smtClean="0"/>
              <a:t>console.log</a:t>
            </a:r>
            <a:r>
              <a:rPr lang="en-US" altLang="zh-CN" dirty="0"/>
              <a:t>('Server running at http://127.0.0.1:8888/');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80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</a:t>
            </a:r>
            <a:r>
              <a:rPr kumimoji="1" lang="en-US" altLang="zh-CN" dirty="0" smtClean="0"/>
              <a:t>xpress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 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框架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使用</a:t>
            </a:r>
            <a:r>
              <a:rPr kumimoji="1" lang="en-US" altLang="zh-CN" dirty="0" smtClean="0"/>
              <a:t>express-generator</a:t>
            </a:r>
            <a:r>
              <a:rPr kumimoji="1" lang="zh-CN" altLang="en-US" dirty="0" smtClean="0"/>
              <a:t> 生成</a:t>
            </a:r>
            <a:r>
              <a:rPr kumimoji="1" lang="en-US" altLang="zh-CN" dirty="0" smtClean="0"/>
              <a:t>express</a:t>
            </a:r>
            <a:r>
              <a:rPr kumimoji="1" lang="zh-CN" altLang="en-US" dirty="0" smtClean="0"/>
              <a:t>结构项目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jade</a:t>
            </a:r>
            <a:r>
              <a:rPr kumimoji="1" lang="zh-CN" altLang="en-US" dirty="0" smtClean="0"/>
              <a:t>模板</a:t>
            </a:r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中间件与路由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9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是一个基于</a:t>
            </a:r>
            <a:r>
              <a:rPr lang="en-US" altLang="zh-CN" dirty="0"/>
              <a:t>Chrome JavaScript </a:t>
            </a:r>
            <a:r>
              <a:rPr lang="zh-CN" altLang="en-US" dirty="0"/>
              <a:t>运行时建立的一个平台。</a:t>
            </a:r>
          </a:p>
          <a:p>
            <a:r>
              <a:rPr lang="en-US" altLang="zh-CN" dirty="0" err="1"/>
              <a:t>Node.js</a:t>
            </a:r>
            <a:r>
              <a:rPr lang="zh-CN" altLang="en-US" dirty="0"/>
              <a:t>是一个事件驱动</a:t>
            </a:r>
            <a:r>
              <a:rPr lang="en-US" altLang="zh-CN" dirty="0"/>
              <a:t>I/O</a:t>
            </a:r>
            <a:r>
              <a:rPr lang="zh-CN" altLang="en-US" dirty="0"/>
              <a:t>服务端</a:t>
            </a:r>
            <a:r>
              <a:rPr lang="en-US" altLang="zh-CN" dirty="0"/>
              <a:t>JavaScript</a:t>
            </a:r>
            <a:r>
              <a:rPr lang="zh-CN" altLang="en-US" dirty="0"/>
              <a:t>环境，基于</a:t>
            </a:r>
            <a:r>
              <a:rPr lang="en-US" altLang="zh-CN" dirty="0"/>
              <a:t>Google</a:t>
            </a:r>
            <a:r>
              <a:rPr lang="zh-CN" altLang="en-US" dirty="0"/>
              <a:t>的</a:t>
            </a:r>
            <a:r>
              <a:rPr lang="en-US" altLang="zh-CN" dirty="0"/>
              <a:t>V8</a:t>
            </a:r>
            <a:r>
              <a:rPr lang="zh-CN" altLang="en-US" dirty="0"/>
              <a:t>引擎，</a:t>
            </a:r>
            <a:r>
              <a:rPr lang="en-US" altLang="zh-CN" dirty="0"/>
              <a:t>V8</a:t>
            </a:r>
            <a:r>
              <a:rPr lang="zh-CN" altLang="en-US" dirty="0"/>
              <a:t>引擎执行</a:t>
            </a:r>
            <a:r>
              <a:rPr lang="en-US" altLang="zh-CN" dirty="0" err="1"/>
              <a:t>Javascript</a:t>
            </a:r>
            <a:r>
              <a:rPr lang="zh-CN" altLang="en-US" dirty="0"/>
              <a:t>的速度非常快，性能非常好。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7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前期准备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下载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windows</a:t>
            </a:r>
            <a:r>
              <a:rPr kumimoji="1" lang="zh-CN" altLang="en-US" dirty="0" smtClean="0"/>
              <a:t>版 </a:t>
            </a:r>
            <a:r>
              <a:rPr kumimoji="1" lang="en-US" altLang="zh-CN" dirty="0">
                <a:hlinkClick r:id="rId2"/>
              </a:rPr>
              <a:t>https://nodejs.org/en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.4.4.7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LTS</a:t>
            </a:r>
            <a:r>
              <a:rPr kumimoji="1" lang="zh-CN" altLang="en-US" dirty="0" smtClean="0"/>
              <a:t>版。</a:t>
            </a:r>
          </a:p>
          <a:p>
            <a:r>
              <a:rPr kumimoji="1" lang="en-US" altLang="zh-CN" dirty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下载</a:t>
            </a:r>
            <a:r>
              <a:rPr kumimoji="1" lang="en-US" altLang="zh-CN" dirty="0" smtClean="0"/>
              <a:t>visual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studio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hlinkClick r:id="rId3"/>
              </a:rPr>
              <a:t>https</a:t>
            </a:r>
            <a:r>
              <a:rPr kumimoji="1" lang="en-US" altLang="zh-CN" dirty="0">
                <a:hlinkClick r:id="rId3"/>
              </a:rPr>
              <a:t>://</a:t>
            </a:r>
            <a:r>
              <a:rPr kumimoji="1" lang="en-US" altLang="zh-CN" dirty="0" smtClean="0">
                <a:hlinkClick r:id="rId3"/>
              </a:rPr>
              <a:t>www.visualstudio.com/products/code-vs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如果擅长使用</a:t>
            </a:r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也可以使用</a:t>
            </a:r>
            <a:r>
              <a:rPr kumimoji="1" lang="en-US" altLang="zh-CN" dirty="0" smtClean="0"/>
              <a:t>sublime</a:t>
            </a:r>
            <a:r>
              <a:rPr kumimoji="1" lang="zh-CN" altLang="en-US" dirty="0" smtClean="0"/>
              <a:t>。</a:t>
            </a:r>
          </a:p>
          <a:p>
            <a:pPr marL="0" indent="0">
              <a:buNone/>
            </a:pP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37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NPM</a:t>
            </a:r>
            <a:r>
              <a:rPr kumimoji="1" lang="zh-CN" altLang="en-US" dirty="0" smtClean="0"/>
              <a:t>是</a:t>
            </a:r>
            <a:r>
              <a:rPr kumimoji="1" lang="en-US" altLang="zh-CN" dirty="0" err="1" smtClean="0"/>
              <a:t>Node.js</a:t>
            </a:r>
            <a:r>
              <a:rPr kumimoji="1" lang="zh-CN" altLang="en-US" dirty="0" smtClean="0"/>
              <a:t>的包管理系统，类似于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或者</a:t>
            </a:r>
            <a:r>
              <a:rPr kumimoji="1" lang="en-US" altLang="zh-CN" dirty="0" err="1" smtClean="0"/>
              <a:t>gradle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 smtClean="0"/>
              <a:t>常用命令</a:t>
            </a:r>
          </a:p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(-g)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uninstall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endParaRPr kumimoji="1" lang="zh-CN" altLang="en-US" dirty="0" smtClean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ls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–g</a:t>
            </a:r>
            <a:endParaRPr kumimoji="1" lang="zh-CN" altLang="en-US" dirty="0" smtClean="0"/>
          </a:p>
          <a:p>
            <a:r>
              <a:rPr kumimoji="1" lang="en-US" altLang="zh-CN" dirty="0" smtClean="0"/>
              <a:t>5.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update</a:t>
            </a:r>
            <a:endParaRPr kumimoji="1" lang="zh-CN" altLang="en-US" dirty="0" smtClean="0"/>
          </a:p>
          <a:p>
            <a:r>
              <a:rPr kumimoji="1" lang="en-US" altLang="zh-CN" dirty="0" smtClean="0"/>
              <a:t>6.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npm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help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2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几个概念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事件循环</a:t>
            </a:r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函数传递</a:t>
            </a:r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模块系统</a:t>
            </a:r>
          </a:p>
        </p:txBody>
      </p:sp>
    </p:spTree>
    <p:extLst>
      <p:ext uri="{BB962C8B-B14F-4D97-AF65-F5344CB8AC3E}">
        <p14:creationId xmlns:p14="http://schemas.microsoft.com/office/powerpoint/2010/main" val="20661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事件循环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Node.js</a:t>
            </a:r>
            <a:r>
              <a:rPr lang="en-US" altLang="zh-CN" dirty="0"/>
              <a:t> </a:t>
            </a:r>
            <a:r>
              <a:rPr lang="zh-CN" altLang="en-US" dirty="0"/>
              <a:t>使用事件驱动模型，当</a:t>
            </a:r>
            <a:r>
              <a:rPr lang="en-US" altLang="zh-CN" dirty="0"/>
              <a:t>web server</a:t>
            </a:r>
            <a:r>
              <a:rPr lang="zh-CN" altLang="en-US" dirty="0"/>
              <a:t>接收到请求，就把它关闭然后进行处理，然后去服务下一个</a:t>
            </a:r>
            <a:r>
              <a:rPr lang="en-US" altLang="zh-CN" dirty="0"/>
              <a:t>web</a:t>
            </a:r>
            <a:r>
              <a:rPr lang="zh-CN" altLang="en-US" dirty="0"/>
              <a:t>请求。</a:t>
            </a:r>
          </a:p>
          <a:p>
            <a:r>
              <a:rPr lang="zh-CN" altLang="en-US" dirty="0"/>
              <a:t>当这个请求完成，它被放回处理队列，当到达队列开头，这个结果被返回给用户。</a:t>
            </a:r>
          </a:p>
          <a:p>
            <a:r>
              <a:rPr lang="zh-CN" altLang="en-US" dirty="0"/>
              <a:t>这个模型非常高效可扩展性非常强，因为</a:t>
            </a:r>
            <a:r>
              <a:rPr lang="en-US" altLang="zh-CN" dirty="0"/>
              <a:t>webserver</a:t>
            </a:r>
            <a:r>
              <a:rPr lang="zh-CN" altLang="en-US" dirty="0"/>
              <a:t>一直接受请求而不等待任何读写操作。（这也被称之为非阻塞式</a:t>
            </a:r>
            <a:r>
              <a:rPr lang="en-US" altLang="zh-CN" dirty="0"/>
              <a:t>IO</a:t>
            </a:r>
            <a:r>
              <a:rPr lang="zh-CN" altLang="en-US" dirty="0"/>
              <a:t>或者事件驱动</a:t>
            </a:r>
            <a:r>
              <a:rPr lang="en-US" altLang="zh-CN" dirty="0"/>
              <a:t>IO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在事件驱动模型中，会生成一个主循环来监听事件，当检测到事件时触发回调函数。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5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87" y="2445544"/>
            <a:ext cx="91694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函数传递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主要：函数可以作为参数传递</a:t>
            </a:r>
          </a:p>
          <a:p>
            <a:r>
              <a:rPr lang="en-US" altLang="zh-CN" dirty="0"/>
              <a:t>function say(word) { </a:t>
            </a:r>
            <a:r>
              <a:rPr lang="en-US" altLang="zh-CN" dirty="0" err="1" smtClean="0"/>
              <a:t>console.log</a:t>
            </a:r>
            <a:r>
              <a:rPr lang="en-US" altLang="zh-CN" dirty="0" smtClean="0"/>
              <a:t>(word)</a:t>
            </a:r>
            <a:r>
              <a:rPr lang="en-US" altLang="zh-CN" dirty="0"/>
              <a:t>;</a:t>
            </a:r>
            <a:r>
              <a:rPr lang="en-US" altLang="zh-CN" dirty="0" smtClean="0"/>
              <a:t>}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dirty="0" smtClean="0"/>
              <a:t>function </a:t>
            </a:r>
            <a:r>
              <a:rPr lang="en-US" altLang="zh-CN" dirty="0"/>
              <a:t>execute(</a:t>
            </a:r>
            <a:r>
              <a:rPr lang="en-US" altLang="zh-CN" dirty="0" err="1"/>
              <a:t>someFunction</a:t>
            </a:r>
            <a:r>
              <a:rPr lang="en-US" altLang="zh-CN" dirty="0"/>
              <a:t>, value) { </a:t>
            </a:r>
            <a:r>
              <a:rPr lang="en-US" altLang="zh-CN" dirty="0" err="1"/>
              <a:t>someFunction</a:t>
            </a:r>
            <a:r>
              <a:rPr lang="en-US" altLang="zh-CN" dirty="0"/>
              <a:t>(value); 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模块系统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 err="1" smtClean="0"/>
              <a:t>module.export</a:t>
            </a:r>
            <a:endParaRPr kumimoji="1" lang="zh-CN" altLang="en-US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</a:t>
            </a:r>
            <a:endParaRPr kumimoji="1" lang="zh-CN" altLang="en-US" dirty="0"/>
          </a:p>
          <a:p>
            <a:r>
              <a:rPr kumimoji="1" lang="en-US" altLang="zh-CN" dirty="0" smtClean="0"/>
              <a:t>3.</a:t>
            </a:r>
            <a:r>
              <a:rPr kumimoji="1" lang="zh-CN" altLang="en-US" dirty="0" smtClean="0"/>
              <a:t> 是否需要</a:t>
            </a:r>
            <a:r>
              <a:rPr kumimoji="1" lang="en-US" altLang="zh-CN" dirty="0" smtClean="0"/>
              <a:t>new</a:t>
            </a:r>
            <a:endParaRPr kumimoji="1" lang="zh-CN" altLang="en-US" dirty="0" smtClean="0"/>
          </a:p>
          <a:p>
            <a:r>
              <a:rPr kumimoji="1" lang="en-US" altLang="zh-CN" dirty="0" smtClean="0"/>
              <a:t>4.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</a:t>
            </a:r>
            <a:r>
              <a:rPr kumimoji="1" lang="zh-CN" altLang="en-US" dirty="0" smtClean="0"/>
              <a:t>顺序</a:t>
            </a:r>
          </a:p>
        </p:txBody>
      </p:sp>
    </p:spTree>
    <p:extLst>
      <p:ext uri="{BB962C8B-B14F-4D97-AF65-F5344CB8AC3E}">
        <p14:creationId xmlns:p14="http://schemas.microsoft.com/office/powerpoint/2010/main" val="19337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深度</Template>
  <TotalTime>34</TotalTime>
  <Words>403</Words>
  <Application>Microsoft Macintosh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Corbel</vt:lpstr>
      <vt:lpstr>华文楷体</vt:lpstr>
      <vt:lpstr>Arial</vt:lpstr>
      <vt:lpstr>深度</vt:lpstr>
      <vt:lpstr>Node.js Share</vt:lpstr>
      <vt:lpstr>Node.js 简介</vt:lpstr>
      <vt:lpstr>前期准备</vt:lpstr>
      <vt:lpstr>NPM简介</vt:lpstr>
      <vt:lpstr>几个概念</vt:lpstr>
      <vt:lpstr>1.事件循环</vt:lpstr>
      <vt:lpstr>PowerPoint 演示文稿</vt:lpstr>
      <vt:lpstr>2. 函数传递</vt:lpstr>
      <vt:lpstr>3. 模块系统</vt:lpstr>
      <vt:lpstr>Node.js 使用场景</vt:lpstr>
      <vt:lpstr>Express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 Share</dc:title>
  <dc:creator>Microsoft Office 用户</dc:creator>
  <cp:lastModifiedBy>Microsoft Office 用户</cp:lastModifiedBy>
  <cp:revision>21</cp:revision>
  <dcterms:created xsi:type="dcterms:W3CDTF">2016-07-10T11:25:51Z</dcterms:created>
  <dcterms:modified xsi:type="dcterms:W3CDTF">2016-07-10T12:00:35Z</dcterms:modified>
</cp:coreProperties>
</file>